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8" r:id="rId3"/>
    <p:sldMasterId id="2147483670" r:id="rId4"/>
    <p:sldMasterId id="2147483672" r:id="rId5"/>
  </p:sldMasterIdLst>
  <p:notesMasterIdLst>
    <p:notesMasterId r:id="rId18"/>
  </p:notesMasterIdLst>
  <p:sldIdLst>
    <p:sldId id="271" r:id="rId6"/>
    <p:sldId id="269" r:id="rId7"/>
    <p:sldId id="289" r:id="rId8"/>
    <p:sldId id="284" r:id="rId9"/>
    <p:sldId id="288" r:id="rId10"/>
    <p:sldId id="287" r:id="rId11"/>
    <p:sldId id="286" r:id="rId12"/>
    <p:sldId id="290" r:id="rId13"/>
    <p:sldId id="280" r:id="rId14"/>
    <p:sldId id="281" r:id="rId15"/>
    <p:sldId id="283" r:id="rId16"/>
    <p:sldId id="270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75" autoAdjust="0"/>
  </p:normalViewPr>
  <p:slideViewPr>
    <p:cSldViewPr snapToGrid="0" snapToObjects="1">
      <p:cViewPr>
        <p:scale>
          <a:sx n="104" d="100"/>
          <a:sy n="104" d="100"/>
        </p:scale>
        <p:origin x="-78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 smtClean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 smtClean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 smtClean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6576" y="3812734"/>
            <a:ext cx="5486400" cy="520700"/>
          </a:xfrm>
        </p:spPr>
        <p:txBody>
          <a:bodyPr/>
          <a:lstStyle/>
          <a:p>
            <a:r>
              <a:rPr lang="en-GB" sz="3200" dirty="0"/>
              <a:t>How Can I Get More Information on VICH?</a:t>
            </a:r>
          </a:p>
          <a:p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6576" y="4905846"/>
            <a:ext cx="5486400" cy="393980"/>
          </a:xfrm>
        </p:spPr>
        <p:txBody>
          <a:bodyPr/>
          <a:lstStyle/>
          <a:p>
            <a:r>
              <a:rPr lang="en-GB" dirty="0"/>
              <a:t>Bettye Walters, DVM</a:t>
            </a:r>
            <a:br>
              <a:rPr lang="en-GB" dirty="0"/>
            </a:br>
            <a:r>
              <a:rPr lang="en-GB" dirty="0" smtClean="0"/>
              <a:t>US </a:t>
            </a:r>
            <a:r>
              <a:rPr lang="en-GB" dirty="0"/>
              <a:t>Food and Drug Administration</a:t>
            </a:r>
            <a:br>
              <a:rPr lang="en-GB" dirty="0"/>
            </a:br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GB" dirty="0"/>
              <a:t>for Veterinary Medicine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51632" y="6389918"/>
            <a:ext cx="5672912" cy="39398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VICH Workshop: Dar </a:t>
            </a:r>
            <a:r>
              <a:rPr lang="en-US" sz="1600" dirty="0" err="1"/>
              <a:t>Es</a:t>
            </a:r>
            <a:r>
              <a:rPr lang="en-US" sz="1600" dirty="0"/>
              <a:t> Salaam, Tanzania – 24 June 2015</a:t>
            </a:r>
          </a:p>
        </p:txBody>
      </p:sp>
    </p:spTree>
    <p:extLst>
      <p:ext uri="{BB962C8B-B14F-4D97-AF65-F5344CB8AC3E}">
        <p14:creationId xmlns:p14="http://schemas.microsoft.com/office/powerpoint/2010/main" val="151486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/>
            <a:r>
              <a:rPr lang="en-GB" b="1" dirty="0"/>
              <a:t>5th VICH Public </a:t>
            </a:r>
            <a:r>
              <a:rPr lang="en-GB" b="1" dirty="0" smtClean="0"/>
              <a:t>Conference, Tokyo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2104" y="1609344"/>
            <a:ext cx="7997571" cy="4477131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VICH to One Health</a:t>
            </a:r>
          </a:p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VICH to emerging economies</a:t>
            </a:r>
          </a:p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 of VMP regulations and GLs</a:t>
            </a:r>
          </a:p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VICH to animal welfare </a:t>
            </a:r>
          </a:p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Voices of industries</a:t>
            </a:r>
          </a:p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67097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b="1" dirty="0" smtClean="0"/>
              <a:t>CONFERENCE DETAILS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7561" y="-334594"/>
            <a:ext cx="389572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8476" y="3104007"/>
            <a:ext cx="9429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4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813" y="298626"/>
            <a:ext cx="7000781" cy="519112"/>
          </a:xfrm>
        </p:spPr>
        <p:txBody>
          <a:bodyPr/>
          <a:lstStyle/>
          <a:p>
            <a:r>
              <a:rPr lang="en-GB" dirty="0"/>
              <a:t>What will I find on the VICH website?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8679" y="1261872"/>
            <a:ext cx="6675121" cy="46642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“the reference point for all past/current activities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GB" b="1" dirty="0"/>
              <a:t>7 Major Headings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HOME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STRUCTURE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PROCESS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GUIDELINES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CONSULTATIONS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ACTIVITIES</a:t>
            </a:r>
          </a:p>
          <a:p>
            <a:pPr marL="576263" lvl="1" indent="-342900"/>
            <a:r>
              <a:rPr lang="en-GB" sz="2000" dirty="0">
                <a:solidFill>
                  <a:schemeClr val="tx1"/>
                </a:solidFill>
              </a:rPr>
              <a:t>MEMBERS AREA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5"/>
            <a:ext cx="9144000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311"/>
            <a:ext cx="9144000" cy="50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4813" y="1005840"/>
            <a:ext cx="8335962" cy="4920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2024"/>
            <a:ext cx="9144000" cy="52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CONSULTATIONS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9144000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977"/>
            <a:ext cx="9144000" cy="59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066" y="252906"/>
            <a:ext cx="7000781" cy="519112"/>
          </a:xfrm>
        </p:spPr>
        <p:txBody>
          <a:bodyPr/>
          <a:lstStyle/>
          <a:p>
            <a:r>
              <a:rPr lang="en-GB" sz="3200" b="1" dirty="0"/>
              <a:t>5th VICH Public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452" y="1271016"/>
            <a:ext cx="3363852" cy="2432304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2400" b="1" dirty="0"/>
              <a:t>October 27 – 29, 2015</a:t>
            </a:r>
            <a:br>
              <a:rPr lang="en-GB" sz="2400" b="1" dirty="0"/>
            </a:br>
            <a:r>
              <a:rPr lang="en-GB" sz="2400" b="1" dirty="0"/>
              <a:t>Tokyo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3281" y="1157280"/>
            <a:ext cx="5907191" cy="54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697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93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Cover slide</vt:lpstr>
      <vt:lpstr>Table of contents</vt:lpstr>
      <vt:lpstr>Chapter slide</vt:lpstr>
      <vt:lpstr>Content slide</vt:lpstr>
      <vt:lpstr>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Rick Clayton</cp:lastModifiedBy>
  <cp:revision>57</cp:revision>
  <dcterms:created xsi:type="dcterms:W3CDTF">2014-10-28T11:07:40Z</dcterms:created>
  <dcterms:modified xsi:type="dcterms:W3CDTF">2015-06-18T12:21:28Z</dcterms:modified>
</cp:coreProperties>
</file>