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75" r:id="rId2"/>
    <p:sldMasterId id="2147483687" r:id="rId3"/>
    <p:sldMasterId id="2147483685" r:id="rId4"/>
    <p:sldMasterId id="2147483683" r:id="rId5"/>
  </p:sldMasterIdLst>
  <p:notesMasterIdLst>
    <p:notesMasterId r:id="rId52"/>
  </p:notesMasterIdLst>
  <p:handoutMasterIdLst>
    <p:handoutMasterId r:id="rId53"/>
  </p:handoutMasterIdLst>
  <p:sldIdLst>
    <p:sldId id="302" r:id="rId6"/>
    <p:sldId id="402" r:id="rId7"/>
    <p:sldId id="303" r:id="rId8"/>
    <p:sldId id="304" r:id="rId9"/>
    <p:sldId id="393" r:id="rId10"/>
    <p:sldId id="394" r:id="rId11"/>
    <p:sldId id="399" r:id="rId12"/>
    <p:sldId id="308" r:id="rId13"/>
    <p:sldId id="397" r:id="rId14"/>
    <p:sldId id="307" r:id="rId15"/>
    <p:sldId id="309" r:id="rId16"/>
    <p:sldId id="310" r:id="rId17"/>
    <p:sldId id="311" r:id="rId18"/>
    <p:sldId id="353" r:id="rId19"/>
    <p:sldId id="312" r:id="rId20"/>
    <p:sldId id="313" r:id="rId21"/>
    <p:sldId id="318" r:id="rId22"/>
    <p:sldId id="315" r:id="rId23"/>
    <p:sldId id="316" r:id="rId24"/>
    <p:sldId id="319" r:id="rId25"/>
    <p:sldId id="322" r:id="rId26"/>
    <p:sldId id="323" r:id="rId27"/>
    <p:sldId id="326" r:id="rId28"/>
    <p:sldId id="327" r:id="rId29"/>
    <p:sldId id="400" r:id="rId30"/>
    <p:sldId id="330" r:id="rId31"/>
    <p:sldId id="333" r:id="rId32"/>
    <p:sldId id="354" r:id="rId33"/>
    <p:sldId id="401" r:id="rId34"/>
    <p:sldId id="355" r:id="rId35"/>
    <p:sldId id="356" r:id="rId36"/>
    <p:sldId id="357" r:id="rId37"/>
    <p:sldId id="361" r:id="rId38"/>
    <p:sldId id="334" r:id="rId39"/>
    <p:sldId id="335" r:id="rId40"/>
    <p:sldId id="337" r:id="rId41"/>
    <p:sldId id="338" r:id="rId42"/>
    <p:sldId id="339" r:id="rId43"/>
    <p:sldId id="340" r:id="rId44"/>
    <p:sldId id="341" r:id="rId45"/>
    <p:sldId id="343" r:id="rId46"/>
    <p:sldId id="396" r:id="rId47"/>
    <p:sldId id="360" r:id="rId48"/>
    <p:sldId id="368" r:id="rId49"/>
    <p:sldId id="365" r:id="rId50"/>
    <p:sldId id="262" r:id="rId51"/>
  </p:sldIdLst>
  <p:sldSz cx="9144000" cy="6858000" type="screen4x3"/>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k Clayton" initials="RC" lastIdx="1" clrIdx="0"/>
  <p:cmAuthor id="2" name="Nick Jarrett" initials="NJ"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0066"/>
    <a:srgbClr val="004F80"/>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36" autoAdjust="0"/>
    <p:restoredTop sz="96224" autoAdjust="0"/>
  </p:normalViewPr>
  <p:slideViewPr>
    <p:cSldViewPr snapToGrid="0" showGuides="1">
      <p:cViewPr varScale="1">
        <p:scale>
          <a:sx n="86" d="100"/>
          <a:sy n="86" d="100"/>
        </p:scale>
        <p:origin x="1613" y="58"/>
      </p:cViewPr>
      <p:guideLst>
        <p:guide orient="horz" pos="2160"/>
        <p:guide pos="2880"/>
      </p:guideLst>
    </p:cSldViewPr>
  </p:slideViewPr>
  <p:outlineViewPr>
    <p:cViewPr>
      <p:scale>
        <a:sx n="33" d="100"/>
        <a:sy n="33" d="100"/>
      </p:scale>
      <p:origin x="0" y="-49494"/>
    </p:cViewPr>
  </p:outlineViewPr>
  <p:notesTextViewPr>
    <p:cViewPr>
      <p:scale>
        <a:sx n="3" d="2"/>
        <a:sy n="3" d="2"/>
      </p:scale>
      <p:origin x="0" y="0"/>
    </p:cViewPr>
  </p:notesTextViewPr>
  <p:sorterViewPr>
    <p:cViewPr varScale="1">
      <p:scale>
        <a:sx n="1" d="1"/>
        <a:sy n="1" d="1"/>
      </p:scale>
      <p:origin x="0" y="-12732"/>
    </p:cViewPr>
  </p:sorterViewPr>
  <p:notesViewPr>
    <p:cSldViewPr snapToGrid="0" showGuides="1">
      <p:cViewPr varScale="1">
        <p:scale>
          <a:sx n="77" d="100"/>
          <a:sy n="77" d="100"/>
        </p:scale>
        <p:origin x="2082" y="12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691634054792329"/>
          <c:y val="3.9828172267664691E-2"/>
          <c:w val="0.83748474611162138"/>
          <c:h val="0.76180072015791411"/>
        </c:manualLayout>
      </c:layout>
      <c:scatterChart>
        <c:scatterStyle val="lineMarker"/>
        <c:varyColors val="0"/>
        <c:ser>
          <c:idx val="3"/>
          <c:order val="0"/>
          <c:tx>
            <c:v>GEADE (gen pop)</c:v>
          </c:tx>
          <c:spPr>
            <a:ln w="28527">
              <a:solidFill>
                <a:schemeClr val="tx2"/>
              </a:solidFill>
            </a:ln>
          </c:spPr>
          <c:marker>
            <c:symbol val="none"/>
          </c:marker>
          <c:xVal>
            <c:numRef>
              <c:f>'Exposure per kg bw'!$G$3:$G$37</c:f>
              <c:numCache>
                <c:formatCode>General</c:formatCode>
                <c:ptCount val="35"/>
                <c:pt idx="0">
                  <c:v>12</c:v>
                </c:pt>
                <c:pt idx="1">
                  <c:v>14.5</c:v>
                </c:pt>
                <c:pt idx="2">
                  <c:v>17</c:v>
                </c:pt>
                <c:pt idx="3">
                  <c:v>19.5</c:v>
                </c:pt>
                <c:pt idx="4">
                  <c:v>22</c:v>
                </c:pt>
                <c:pt idx="5">
                  <c:v>24.5</c:v>
                </c:pt>
                <c:pt idx="6">
                  <c:v>27</c:v>
                </c:pt>
                <c:pt idx="7">
                  <c:v>29.5</c:v>
                </c:pt>
                <c:pt idx="8">
                  <c:v>32</c:v>
                </c:pt>
                <c:pt idx="9">
                  <c:v>34.5</c:v>
                </c:pt>
                <c:pt idx="10">
                  <c:v>37</c:v>
                </c:pt>
                <c:pt idx="11">
                  <c:v>39.5</c:v>
                </c:pt>
                <c:pt idx="12">
                  <c:v>42</c:v>
                </c:pt>
                <c:pt idx="13">
                  <c:v>44.5</c:v>
                </c:pt>
                <c:pt idx="14">
                  <c:v>47</c:v>
                </c:pt>
                <c:pt idx="15">
                  <c:v>49.5</c:v>
                </c:pt>
                <c:pt idx="16">
                  <c:v>52</c:v>
                </c:pt>
                <c:pt idx="17">
                  <c:v>54.5</c:v>
                </c:pt>
                <c:pt idx="18">
                  <c:v>57</c:v>
                </c:pt>
                <c:pt idx="19">
                  <c:v>59.5</c:v>
                </c:pt>
                <c:pt idx="20">
                  <c:v>62</c:v>
                </c:pt>
                <c:pt idx="21">
                  <c:v>64.5</c:v>
                </c:pt>
                <c:pt idx="22">
                  <c:v>67</c:v>
                </c:pt>
                <c:pt idx="23">
                  <c:v>69.5</c:v>
                </c:pt>
                <c:pt idx="24">
                  <c:v>72</c:v>
                </c:pt>
                <c:pt idx="25">
                  <c:v>74.5</c:v>
                </c:pt>
                <c:pt idx="26">
                  <c:v>77</c:v>
                </c:pt>
                <c:pt idx="27">
                  <c:v>79.5</c:v>
                </c:pt>
                <c:pt idx="28">
                  <c:v>82</c:v>
                </c:pt>
                <c:pt idx="29">
                  <c:v>84.5</c:v>
                </c:pt>
                <c:pt idx="30">
                  <c:v>87</c:v>
                </c:pt>
                <c:pt idx="31">
                  <c:v>89.5</c:v>
                </c:pt>
                <c:pt idx="32">
                  <c:v>92</c:v>
                </c:pt>
                <c:pt idx="33">
                  <c:v>94.5</c:v>
                </c:pt>
                <c:pt idx="34">
                  <c:v>97</c:v>
                </c:pt>
              </c:numCache>
            </c:numRef>
          </c:xVal>
          <c:yVal>
            <c:numRef>
              <c:f>'Exposure per kg bw'!$J$3:$J$37</c:f>
              <c:numCache>
                <c:formatCode>General</c:formatCode>
                <c:ptCount val="35"/>
                <c:pt idx="8" formatCode="0.000">
                  <c:v>0.21760034482313212</c:v>
                </c:pt>
                <c:pt idx="9" formatCode="0.000">
                  <c:v>0.19495073546089253</c:v>
                </c:pt>
                <c:pt idx="10" formatCode="0.000">
                  <c:v>0.1747311668047794</c:v>
                </c:pt>
                <c:pt idx="11" formatCode="0.000">
                  <c:v>0.15667569881149673</c:v>
                </c:pt>
                <c:pt idx="12" formatCode="0.000">
                  <c:v>0.14054764462989311</c:v>
                </c:pt>
                <c:pt idx="13" formatCode="0.000">
                  <c:v>0.12613636175746543</c:v>
                </c:pt>
                <c:pt idx="14" formatCode="0.000">
                  <c:v>0.11325439866947833</c:v>
                </c:pt>
                <c:pt idx="15" formatCode="0.000">
                  <c:v>0.10173495641099153</c:v>
                </c:pt>
                <c:pt idx="16" formatCode="0.000">
                  <c:v>9.1429629119084643E-2</c:v>
                </c:pt>
                <c:pt idx="17" formatCode="0.000">
                  <c:v>8.2206391518705443E-2</c:v>
                </c:pt>
                <c:pt idx="18" formatCode="0.000">
                  <c:v>7.3947805156820048E-2</c:v>
                </c:pt>
                <c:pt idx="19" formatCode="0.000">
                  <c:v>6.6549418531202262E-2</c:v>
                </c:pt>
                <c:pt idx="20" formatCode="0.000">
                  <c:v>5.9918339340875433E-2</c:v>
                </c:pt>
                <c:pt idx="21" formatCode="0.000">
                  <c:v>5.3971959833639685E-2</c:v>
                </c:pt>
                <c:pt idx="22" formatCode="0.000">
                  <c:v>4.8636818649089329E-2</c:v>
                </c:pt>
                <c:pt idx="23" formatCode="0.000">
                  <c:v>4.3847584655304521E-2</c:v>
                </c:pt>
                <c:pt idx="24" formatCode="0.000">
                  <c:v>3.9546150066566116E-2</c:v>
                </c:pt>
                <c:pt idx="25" formatCode="0.000">
                  <c:v>3.5680821632475677E-2</c:v>
                </c:pt>
                <c:pt idx="26" formatCode="0.000">
                  <c:v>3.2205599940534027E-2</c:v>
                </c:pt>
                <c:pt idx="27" formatCode="0.000">
                  <c:v>2.9079537915698308E-2</c:v>
                </c:pt>
                <c:pt idx="28" formatCode="0.000">
                  <c:v>2.6266170474459855E-2</c:v>
                </c:pt>
                <c:pt idx="29" formatCode="0.000">
                  <c:v>2.3733008037515532E-2</c:v>
                </c:pt>
                <c:pt idx="30" formatCode="0.000">
                  <c:v>2.1451087258118097E-2</c:v>
                </c:pt>
                <c:pt idx="31" formatCode="0.000">
                  <c:v>1.9394572909065523E-2</c:v>
                </c:pt>
                <c:pt idx="32" formatCode="0.000">
                  <c:v>1.7540405408667456E-2</c:v>
                </c:pt>
                <c:pt idx="33" formatCode="0.000">
                  <c:v>1.5867988966699755E-2</c:v>
                </c:pt>
                <c:pt idx="34" formatCode="0.000">
                  <c:v>1.4358915801746723E-2</c:v>
                </c:pt>
              </c:numCache>
            </c:numRef>
          </c:yVal>
          <c:smooth val="0"/>
          <c:extLst>
            <c:ext xmlns:c16="http://schemas.microsoft.com/office/drawing/2014/chart" uri="{C3380CC4-5D6E-409C-BE32-E72D297353CC}">
              <c16:uniqueId val="{00000000-5871-4FBE-9B92-D017D8616DF9}"/>
            </c:ext>
          </c:extLst>
        </c:ser>
        <c:ser>
          <c:idx val="5"/>
          <c:order val="1"/>
          <c:tx>
            <c:strRef>
              <c:f>'Exposure per kg bw'!$L$2</c:f>
              <c:strCache>
                <c:ptCount val="1"/>
                <c:pt idx="0">
                  <c:v>ADI/ARfD</c:v>
                </c:pt>
              </c:strCache>
            </c:strRef>
          </c:tx>
          <c:spPr>
            <a:ln w="28527" cmpd="sng">
              <a:solidFill>
                <a:srgbClr val="00B050"/>
              </a:solidFill>
              <a:prstDash val="lgDash"/>
            </a:ln>
          </c:spPr>
          <c:marker>
            <c:symbol val="none"/>
          </c:marker>
          <c:dPt>
            <c:idx val="35"/>
            <c:bubble3D val="0"/>
            <c:spPr>
              <a:ln>
                <a:solidFill>
                  <a:srgbClr val="00B050"/>
                </a:solidFill>
                <a:prstDash val="lgDash"/>
              </a:ln>
            </c:spPr>
            <c:extLst>
              <c:ext xmlns:c16="http://schemas.microsoft.com/office/drawing/2014/chart" uri="{C3380CC4-5D6E-409C-BE32-E72D297353CC}">
                <c16:uniqueId val="{00000002-5871-4FBE-9B92-D017D8616DF9}"/>
              </c:ext>
            </c:extLst>
          </c:dPt>
          <c:xVal>
            <c:numRef>
              <c:f>'Exposure per kg bw'!$G$3:$G$37</c:f>
              <c:numCache>
                <c:formatCode>General</c:formatCode>
                <c:ptCount val="35"/>
                <c:pt idx="0">
                  <c:v>12</c:v>
                </c:pt>
                <c:pt idx="1">
                  <c:v>14.5</c:v>
                </c:pt>
                <c:pt idx="2">
                  <c:v>17</c:v>
                </c:pt>
                <c:pt idx="3">
                  <c:v>19.5</c:v>
                </c:pt>
                <c:pt idx="4">
                  <c:v>22</c:v>
                </c:pt>
                <c:pt idx="5">
                  <c:v>24.5</c:v>
                </c:pt>
                <c:pt idx="6">
                  <c:v>27</c:v>
                </c:pt>
                <c:pt idx="7">
                  <c:v>29.5</c:v>
                </c:pt>
                <c:pt idx="8">
                  <c:v>32</c:v>
                </c:pt>
                <c:pt idx="9">
                  <c:v>34.5</c:v>
                </c:pt>
                <c:pt idx="10">
                  <c:v>37</c:v>
                </c:pt>
                <c:pt idx="11">
                  <c:v>39.5</c:v>
                </c:pt>
                <c:pt idx="12">
                  <c:v>42</c:v>
                </c:pt>
                <c:pt idx="13">
                  <c:v>44.5</c:v>
                </c:pt>
                <c:pt idx="14">
                  <c:v>47</c:v>
                </c:pt>
                <c:pt idx="15">
                  <c:v>49.5</c:v>
                </c:pt>
                <c:pt idx="16">
                  <c:v>52</c:v>
                </c:pt>
                <c:pt idx="17">
                  <c:v>54.5</c:v>
                </c:pt>
                <c:pt idx="18">
                  <c:v>57</c:v>
                </c:pt>
                <c:pt idx="19">
                  <c:v>59.5</c:v>
                </c:pt>
                <c:pt idx="20">
                  <c:v>62</c:v>
                </c:pt>
                <c:pt idx="21">
                  <c:v>64.5</c:v>
                </c:pt>
                <c:pt idx="22">
                  <c:v>67</c:v>
                </c:pt>
                <c:pt idx="23">
                  <c:v>69.5</c:v>
                </c:pt>
                <c:pt idx="24">
                  <c:v>72</c:v>
                </c:pt>
                <c:pt idx="25">
                  <c:v>74.5</c:v>
                </c:pt>
                <c:pt idx="26">
                  <c:v>77</c:v>
                </c:pt>
                <c:pt idx="27">
                  <c:v>79.5</c:v>
                </c:pt>
                <c:pt idx="28">
                  <c:v>82</c:v>
                </c:pt>
                <c:pt idx="29">
                  <c:v>84.5</c:v>
                </c:pt>
                <c:pt idx="30">
                  <c:v>87</c:v>
                </c:pt>
                <c:pt idx="31">
                  <c:v>89.5</c:v>
                </c:pt>
                <c:pt idx="32">
                  <c:v>92</c:v>
                </c:pt>
                <c:pt idx="33">
                  <c:v>94.5</c:v>
                </c:pt>
                <c:pt idx="34">
                  <c:v>97</c:v>
                </c:pt>
              </c:numCache>
            </c:numRef>
          </c:xVal>
          <c:yVal>
            <c:numRef>
              <c:f>'Exposure per kg bw'!$L$3:$L$37</c:f>
              <c:numCache>
                <c:formatCode>General</c:formatCode>
                <c:ptCount val="35"/>
                <c:pt idx="8">
                  <c:v>0.04</c:v>
                </c:pt>
                <c:pt idx="9">
                  <c:v>0.04</c:v>
                </c:pt>
                <c:pt idx="10">
                  <c:v>0.04</c:v>
                </c:pt>
                <c:pt idx="11">
                  <c:v>0.04</c:v>
                </c:pt>
                <c:pt idx="12">
                  <c:v>0.04</c:v>
                </c:pt>
                <c:pt idx="13">
                  <c:v>0.04</c:v>
                </c:pt>
                <c:pt idx="14">
                  <c:v>0.04</c:v>
                </c:pt>
                <c:pt idx="15">
                  <c:v>0.04</c:v>
                </c:pt>
                <c:pt idx="16">
                  <c:v>0.04</c:v>
                </c:pt>
                <c:pt idx="17">
                  <c:v>0.04</c:v>
                </c:pt>
                <c:pt idx="18">
                  <c:v>0.04</c:v>
                </c:pt>
                <c:pt idx="19">
                  <c:v>0.04</c:v>
                </c:pt>
                <c:pt idx="20">
                  <c:v>0.04</c:v>
                </c:pt>
                <c:pt idx="21">
                  <c:v>0.04</c:v>
                </c:pt>
                <c:pt idx="22">
                  <c:v>0.04</c:v>
                </c:pt>
                <c:pt idx="23">
                  <c:v>0.04</c:v>
                </c:pt>
                <c:pt idx="24">
                  <c:v>0.04</c:v>
                </c:pt>
                <c:pt idx="25">
                  <c:v>0.04</c:v>
                </c:pt>
                <c:pt idx="26">
                  <c:v>0.04</c:v>
                </c:pt>
                <c:pt idx="27">
                  <c:v>0.04</c:v>
                </c:pt>
                <c:pt idx="28">
                  <c:v>0.04</c:v>
                </c:pt>
                <c:pt idx="29">
                  <c:v>0.04</c:v>
                </c:pt>
                <c:pt idx="30">
                  <c:v>0.04</c:v>
                </c:pt>
                <c:pt idx="31">
                  <c:v>0.04</c:v>
                </c:pt>
                <c:pt idx="32">
                  <c:v>0.04</c:v>
                </c:pt>
                <c:pt idx="33">
                  <c:v>0.04</c:v>
                </c:pt>
                <c:pt idx="34">
                  <c:v>0.04</c:v>
                </c:pt>
              </c:numCache>
            </c:numRef>
          </c:yVal>
          <c:smooth val="0"/>
          <c:extLst>
            <c:ext xmlns:c16="http://schemas.microsoft.com/office/drawing/2014/chart" uri="{C3380CC4-5D6E-409C-BE32-E72D297353CC}">
              <c16:uniqueId val="{00000003-5871-4FBE-9B92-D017D8616DF9}"/>
            </c:ext>
          </c:extLst>
        </c:ser>
        <c:dLbls>
          <c:showLegendKey val="0"/>
          <c:showVal val="0"/>
          <c:showCatName val="0"/>
          <c:showSerName val="0"/>
          <c:showPercent val="0"/>
          <c:showBubbleSize val="0"/>
        </c:dLbls>
        <c:axId val="142231424"/>
        <c:axId val="142241792"/>
      </c:scatterChart>
      <c:valAx>
        <c:axId val="142231424"/>
        <c:scaling>
          <c:orientation val="minMax"/>
          <c:max val="100"/>
          <c:min val="0"/>
        </c:scaling>
        <c:delete val="0"/>
        <c:axPos val="b"/>
        <c:title>
          <c:tx>
            <c:rich>
              <a:bodyPr/>
              <a:lstStyle/>
              <a:p>
                <a:pPr>
                  <a:defRPr sz="1593" b="1" i="0" u="none" strike="noStrike" baseline="0">
                    <a:solidFill>
                      <a:srgbClr val="000000"/>
                    </a:solidFill>
                    <a:latin typeface="Calibri"/>
                    <a:ea typeface="Calibri"/>
                    <a:cs typeface="Calibri"/>
                  </a:defRPr>
                </a:pPr>
                <a:r>
                  <a:rPr lang="de-DE" dirty="0"/>
                  <a:t>Point </a:t>
                </a:r>
                <a:r>
                  <a:rPr lang="de-DE" dirty="0" err="1"/>
                  <a:t>of</a:t>
                </a:r>
                <a:r>
                  <a:rPr lang="de-DE" dirty="0"/>
                  <a:t> </a:t>
                </a:r>
                <a:r>
                  <a:rPr lang="de-DE" dirty="0" err="1"/>
                  <a:t>Departure</a:t>
                </a:r>
                <a:r>
                  <a:rPr lang="de-DE" dirty="0"/>
                  <a:t> </a:t>
                </a:r>
              </a:p>
            </c:rich>
          </c:tx>
          <c:layout>
            <c:manualLayout>
              <c:xMode val="edge"/>
              <c:yMode val="edge"/>
              <c:x val="0.62490009478932473"/>
              <c:y val="0.85728155436147047"/>
            </c:manualLayout>
          </c:layout>
          <c:overlay val="0"/>
        </c:title>
        <c:numFmt formatCode="General" sourceLinked="1"/>
        <c:majorTickMark val="out"/>
        <c:minorTickMark val="out"/>
        <c:tickLblPos val="nextTo"/>
        <c:txPr>
          <a:bodyPr rot="0" vert="horz"/>
          <a:lstStyle/>
          <a:p>
            <a:pPr>
              <a:defRPr sz="999" b="0" i="0" u="none" strike="noStrike" baseline="0">
                <a:solidFill>
                  <a:srgbClr val="000000"/>
                </a:solidFill>
                <a:latin typeface="Calibri"/>
                <a:ea typeface="Calibri"/>
                <a:cs typeface="Calibri"/>
              </a:defRPr>
            </a:pPr>
            <a:endParaRPr lang="fr-FR"/>
          </a:p>
        </c:txPr>
        <c:crossAx val="142241792"/>
        <c:crosses val="autoZero"/>
        <c:crossBetween val="midCat"/>
        <c:majorUnit val="5"/>
        <c:minorUnit val="2.5"/>
      </c:valAx>
      <c:valAx>
        <c:axId val="142241792"/>
        <c:scaling>
          <c:orientation val="minMax"/>
          <c:max val="0.25"/>
        </c:scaling>
        <c:delete val="0"/>
        <c:axPos val="l"/>
        <c:majorGridlines>
          <c:spPr>
            <a:ln>
              <a:solidFill>
                <a:schemeClr val="tx1"/>
              </a:solidFill>
            </a:ln>
          </c:spPr>
        </c:majorGridlines>
        <c:title>
          <c:tx>
            <c:rich>
              <a:bodyPr/>
              <a:lstStyle/>
              <a:p>
                <a:pPr>
                  <a:defRPr sz="1099" b="0" i="0" u="none" strike="noStrike" baseline="0">
                    <a:solidFill>
                      <a:srgbClr val="000000"/>
                    </a:solidFill>
                    <a:latin typeface="Calibri"/>
                    <a:ea typeface="Calibri"/>
                    <a:cs typeface="Calibri"/>
                  </a:defRPr>
                </a:pPr>
                <a:r>
                  <a:rPr lang="de-DE" sz="1798" b="1" i="0" u="none" strike="noStrike" baseline="0">
                    <a:solidFill>
                      <a:srgbClr val="000000"/>
                    </a:solidFill>
                    <a:latin typeface="Calibri"/>
                  </a:rPr>
                  <a:t>Dietary Exposure (ug / kg bw)</a:t>
                </a:r>
              </a:p>
            </c:rich>
          </c:tx>
          <c:overlay val="0"/>
        </c:title>
        <c:numFmt formatCode="#,##0.00" sourceLinked="0"/>
        <c:majorTickMark val="out"/>
        <c:minorTickMark val="none"/>
        <c:tickLblPos val="nextTo"/>
        <c:crossAx val="142231424"/>
        <c:crosses val="autoZero"/>
        <c:crossBetween val="midCat"/>
        <c:majorUnit val="5.000000000000001E-2"/>
      </c:valAx>
      <c:spPr>
        <a:noFill/>
        <a:ln w="25367">
          <a:noFill/>
        </a:ln>
      </c:spPr>
    </c:plotArea>
    <c:plotVisOnly val="1"/>
    <c:dispBlanksAs val="gap"/>
    <c:showDLblsOverMax val="0"/>
  </c:chart>
  <c:spPr>
    <a:ln>
      <a:solidFill>
        <a:schemeClr val="accent1"/>
      </a:solidFill>
    </a:ln>
  </c:sp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drawing1.xml><?xml version="1.0" encoding="utf-8"?>
<c:userShapes xmlns:c="http://schemas.openxmlformats.org/drawingml/2006/chart">
  <cdr:relSizeAnchor xmlns:cdr="http://schemas.openxmlformats.org/drawingml/2006/chartDrawing">
    <cdr:from>
      <cdr:x>0.60148</cdr:x>
      <cdr:y>0.45329</cdr:y>
    </cdr:from>
    <cdr:to>
      <cdr:x>0.92557</cdr:x>
      <cdr:y>0.52472</cdr:y>
    </cdr:to>
    <cdr:sp macro="" textlink="">
      <cdr:nvSpPr>
        <cdr:cNvPr id="3" name="Textfeld 1"/>
        <cdr:cNvSpPr txBox="1"/>
      </cdr:nvSpPr>
      <cdr:spPr>
        <a:xfrm xmlns:a="http://schemas.openxmlformats.org/drawingml/2006/main">
          <a:off x="4202369" y="2037890"/>
          <a:ext cx="2264332" cy="3211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b="1" dirty="0">
              <a:solidFill>
                <a:srgbClr val="FF0000"/>
              </a:solidFill>
            </a:rPr>
            <a:t> </a:t>
          </a:r>
          <a:r>
            <a:rPr lang="de-DE" sz="1400" b="1" dirty="0" err="1">
              <a:solidFill>
                <a:srgbClr val="FF0000"/>
              </a:solidFill>
            </a:rPr>
            <a:t>Dietary</a:t>
          </a:r>
          <a:r>
            <a:rPr lang="de-DE" sz="1400" b="1" dirty="0">
              <a:solidFill>
                <a:srgbClr val="FF0000"/>
              </a:solidFill>
            </a:rPr>
            <a:t> </a:t>
          </a:r>
          <a:r>
            <a:rPr lang="de-DE" sz="1400" b="1" dirty="0" err="1">
              <a:solidFill>
                <a:srgbClr val="FF0000"/>
              </a:solidFill>
            </a:rPr>
            <a:t>Exposure</a:t>
          </a:r>
          <a:r>
            <a:rPr lang="de-DE" sz="1400" b="1" dirty="0">
              <a:solidFill>
                <a:srgbClr val="FF0000"/>
              </a:solidFill>
            </a:rPr>
            <a:t> &lt; ADI</a:t>
          </a:r>
        </a:p>
      </cdr:txBody>
    </cdr:sp>
  </cdr:relSizeAnchor>
  <cdr:relSizeAnchor xmlns:cdr="http://schemas.openxmlformats.org/drawingml/2006/chartDrawing">
    <cdr:from>
      <cdr:x>0.34462</cdr:x>
      <cdr:y>0.65354</cdr:y>
    </cdr:from>
    <cdr:to>
      <cdr:x>0.41621</cdr:x>
      <cdr:y>0.69156</cdr:y>
    </cdr:to>
    <cdr:sp macro="" textlink="">
      <cdr:nvSpPr>
        <cdr:cNvPr id="4" name="Textfeld 1"/>
        <cdr:cNvSpPr txBox="1"/>
      </cdr:nvSpPr>
      <cdr:spPr>
        <a:xfrm xmlns:a="http://schemas.openxmlformats.org/drawingml/2006/main">
          <a:off x="2517155" y="3291960"/>
          <a:ext cx="522866" cy="1915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b="1" dirty="0">
              <a:solidFill>
                <a:srgbClr val="FF0000"/>
              </a:solidFill>
            </a:rPr>
            <a:t> </a:t>
          </a:r>
          <a:r>
            <a:rPr lang="de-DE" sz="1400" b="1" dirty="0">
              <a:solidFill>
                <a:srgbClr val="00B050"/>
              </a:solidFill>
            </a:rPr>
            <a:t>ADI</a:t>
          </a:r>
        </a:p>
        <a:p xmlns:a="http://schemas.openxmlformats.org/drawingml/2006/main">
          <a:r>
            <a:rPr lang="de-DE" b="1" dirty="0">
              <a:solidFill>
                <a:srgbClr val="FF0000"/>
              </a:solidFill>
            </a:rPr>
            <a:t>  </a:t>
          </a:r>
          <a:endParaRPr lang="de-DE" sz="1100" b="1" dirty="0">
            <a:solidFill>
              <a:srgbClr val="FF0000"/>
            </a:solidFill>
          </a:endParaRPr>
        </a:p>
      </cdr:txBody>
    </cdr:sp>
  </cdr:relSizeAnchor>
  <cdr:relSizeAnchor xmlns:cdr="http://schemas.openxmlformats.org/drawingml/2006/chartDrawing">
    <cdr:from>
      <cdr:x>0.39392</cdr:x>
      <cdr:y>0.85849</cdr:y>
    </cdr:from>
    <cdr:to>
      <cdr:x>0.62066</cdr:x>
      <cdr:y>0.9484</cdr:y>
    </cdr:to>
    <cdr:sp macro="" textlink="">
      <cdr:nvSpPr>
        <cdr:cNvPr id="5" name="Textfeld 4"/>
        <cdr:cNvSpPr txBox="1"/>
      </cdr:nvSpPr>
      <cdr:spPr>
        <a:xfrm xmlns:a="http://schemas.openxmlformats.org/drawingml/2006/main">
          <a:off x="2752215" y="3859598"/>
          <a:ext cx="1584173" cy="4042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1800" b="1" dirty="0"/>
            <a:t>Time (</a:t>
          </a:r>
          <a:r>
            <a:rPr lang="de-DE" sz="1800" b="1" dirty="0" err="1"/>
            <a:t>days</a:t>
          </a:r>
          <a:r>
            <a:rPr lang="de-DE" sz="1800" b="1" dirty="0"/>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fld id="{BAEA092D-FA8A-4E5A-B1A7-79160385C50D}" type="datetimeFigureOut">
              <a:rPr lang="de-DE" smtClean="0"/>
              <a:t>25.09.2020</a:t>
            </a:fld>
            <a:endParaRPr lang="de-DE"/>
          </a:p>
        </p:txBody>
      </p:sp>
      <p:sp>
        <p:nvSpPr>
          <p:cNvPr id="4" name="Fußzeilenplatzhalter 3"/>
          <p:cNvSpPr>
            <a:spLocks noGrp="1"/>
          </p:cNvSpPr>
          <p:nvPr>
            <p:ph type="ftr" sz="quarter" idx="2"/>
          </p:nvPr>
        </p:nvSpPr>
        <p:spPr>
          <a:xfrm>
            <a:off x="0" y="9431258"/>
            <a:ext cx="2946400" cy="49696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31258"/>
            <a:ext cx="2946400" cy="496967"/>
          </a:xfrm>
          <a:prstGeom prst="rect">
            <a:avLst/>
          </a:prstGeom>
        </p:spPr>
        <p:txBody>
          <a:bodyPr vert="horz" lIns="91440" tIns="45720" rIns="91440" bIns="45720" rtlCol="0" anchor="b"/>
          <a:lstStyle>
            <a:lvl1pPr algn="r">
              <a:defRPr sz="1200"/>
            </a:lvl1pPr>
          </a:lstStyle>
          <a:p>
            <a:fld id="{4E621296-304D-4D63-B3A1-6912F705C492}" type="slidenum">
              <a:rPr lang="de-DE" smtClean="0"/>
              <a:t>‹N°›</a:t>
            </a:fld>
            <a:endParaRPr lang="de-DE"/>
          </a:p>
        </p:txBody>
      </p:sp>
    </p:spTree>
    <p:extLst>
      <p:ext uri="{BB962C8B-B14F-4D97-AF65-F5344CB8AC3E}">
        <p14:creationId xmlns:p14="http://schemas.microsoft.com/office/powerpoint/2010/main" val="2264272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4" y="0"/>
            <a:ext cx="2945659" cy="498136"/>
          </a:xfrm>
          <a:prstGeom prst="rect">
            <a:avLst/>
          </a:prstGeom>
        </p:spPr>
        <p:txBody>
          <a:bodyPr vert="horz" lIns="91440" tIns="45720" rIns="91440" bIns="45720" rtlCol="0"/>
          <a:lstStyle>
            <a:lvl1pPr algn="r">
              <a:defRPr sz="1200"/>
            </a:lvl1pPr>
          </a:lstStyle>
          <a:p>
            <a:fld id="{270AA9F4-F649-4029-A06B-9FFEAC437921}" type="datetimeFigureOut">
              <a:rPr lang="de-DE" smtClean="0"/>
              <a:t>25.09.2020</a:t>
            </a:fld>
            <a:endParaRPr lang="de-DE"/>
          </a:p>
        </p:txBody>
      </p:sp>
      <p:sp>
        <p:nvSpPr>
          <p:cNvPr id="4" name="Folienbildplatzhalt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430092"/>
            <a:ext cx="2945659" cy="49813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30092"/>
            <a:ext cx="2945659" cy="498135"/>
          </a:xfrm>
          <a:prstGeom prst="rect">
            <a:avLst/>
          </a:prstGeom>
        </p:spPr>
        <p:txBody>
          <a:bodyPr vert="horz" lIns="91440" tIns="45720" rIns="91440" bIns="45720" rtlCol="0" anchor="b"/>
          <a:lstStyle>
            <a:lvl1pPr algn="r">
              <a:defRPr sz="1200"/>
            </a:lvl1pPr>
          </a:lstStyle>
          <a:p>
            <a:fld id="{C2C86E6A-2CAD-460C-858B-8B9F24C0D3CF}" type="slidenum">
              <a:rPr lang="de-DE" smtClean="0"/>
              <a:t>‹N°›</a:t>
            </a:fld>
            <a:endParaRPr lang="de-DE"/>
          </a:p>
        </p:txBody>
      </p:sp>
    </p:spTree>
    <p:extLst>
      <p:ext uri="{BB962C8B-B14F-4D97-AF65-F5344CB8AC3E}">
        <p14:creationId xmlns:p14="http://schemas.microsoft.com/office/powerpoint/2010/main" val="2874610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ea typeface="ＭＳ Ｐゴシック" panose="020B0600070205080204" pitchFamily="34" charset="-128"/>
            </a:endParaRPr>
          </a:p>
        </p:txBody>
      </p:sp>
      <p:sp>
        <p:nvSpPr>
          <p:cNvPr id="10244" name="Fußzeilenplatzhalt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69993" indent="-296151">
              <a:defRPr>
                <a:solidFill>
                  <a:schemeClr val="tx1"/>
                </a:solidFill>
                <a:latin typeface="Arial" panose="020B0604020202020204" pitchFamily="34" charset="0"/>
                <a:ea typeface="ＭＳ Ｐゴシック" panose="020B0600070205080204" pitchFamily="34" charset="-128"/>
              </a:defRPr>
            </a:lvl2pPr>
            <a:lvl3pPr marL="1184605" indent="-236921">
              <a:defRPr>
                <a:solidFill>
                  <a:schemeClr val="tx1"/>
                </a:solidFill>
                <a:latin typeface="Arial" panose="020B0604020202020204" pitchFamily="34" charset="0"/>
                <a:ea typeface="ＭＳ Ｐゴシック" panose="020B0600070205080204" pitchFamily="34" charset="-128"/>
              </a:defRPr>
            </a:lvl3pPr>
            <a:lvl4pPr marL="1658447" indent="-236921">
              <a:defRPr>
                <a:solidFill>
                  <a:schemeClr val="tx1"/>
                </a:solidFill>
                <a:latin typeface="Arial" panose="020B0604020202020204" pitchFamily="34" charset="0"/>
                <a:ea typeface="ＭＳ Ｐゴシック" panose="020B0600070205080204" pitchFamily="34" charset="-128"/>
              </a:defRPr>
            </a:lvl4pPr>
            <a:lvl5pPr marL="2132289" indent="-236921">
              <a:defRPr>
                <a:solidFill>
                  <a:schemeClr val="tx1"/>
                </a:solidFill>
                <a:latin typeface="Arial" panose="020B0604020202020204" pitchFamily="34" charset="0"/>
                <a:ea typeface="ＭＳ Ｐゴシック" panose="020B0600070205080204" pitchFamily="34" charset="-128"/>
              </a:defRPr>
            </a:lvl5pPr>
            <a:lvl6pPr marL="2606131"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79974"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53816"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27658"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de-DE" altLang="de-DE">
              <a:latin typeface="Calibri" panose="020F0502020204030204" pitchFamily="34" charset="0"/>
            </a:endParaRPr>
          </a:p>
        </p:txBody>
      </p:sp>
      <p:sp>
        <p:nvSpPr>
          <p:cNvPr id="10245" name="Foliennummernplatzhalt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69993" indent="-296151">
              <a:defRPr>
                <a:solidFill>
                  <a:schemeClr val="tx1"/>
                </a:solidFill>
                <a:latin typeface="Arial" panose="020B0604020202020204" pitchFamily="34" charset="0"/>
                <a:ea typeface="ＭＳ Ｐゴシック" panose="020B0600070205080204" pitchFamily="34" charset="-128"/>
              </a:defRPr>
            </a:lvl2pPr>
            <a:lvl3pPr marL="1184605" indent="-236921">
              <a:defRPr>
                <a:solidFill>
                  <a:schemeClr val="tx1"/>
                </a:solidFill>
                <a:latin typeface="Arial" panose="020B0604020202020204" pitchFamily="34" charset="0"/>
                <a:ea typeface="ＭＳ Ｐゴシック" panose="020B0600070205080204" pitchFamily="34" charset="-128"/>
              </a:defRPr>
            </a:lvl3pPr>
            <a:lvl4pPr marL="1658447" indent="-236921">
              <a:defRPr>
                <a:solidFill>
                  <a:schemeClr val="tx1"/>
                </a:solidFill>
                <a:latin typeface="Arial" panose="020B0604020202020204" pitchFamily="34" charset="0"/>
                <a:ea typeface="ＭＳ Ｐゴシック" panose="020B0600070205080204" pitchFamily="34" charset="-128"/>
              </a:defRPr>
            </a:lvl4pPr>
            <a:lvl5pPr marL="2132289" indent="-236921">
              <a:defRPr>
                <a:solidFill>
                  <a:schemeClr val="tx1"/>
                </a:solidFill>
                <a:latin typeface="Arial" panose="020B0604020202020204" pitchFamily="34" charset="0"/>
                <a:ea typeface="ＭＳ Ｐゴシック" panose="020B0600070205080204" pitchFamily="34" charset="-128"/>
              </a:defRPr>
            </a:lvl5pPr>
            <a:lvl6pPr marL="2606131"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79974"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53816"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27658"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19C6C2D-207F-4555-BDCC-B8FF1E11FDF2}" type="slidenum">
              <a:rPr lang="de-DE" altLang="de-DE" smtClean="0">
                <a:latin typeface="Calibri" panose="020F0502020204030204" pitchFamily="34" charset="0"/>
              </a:rPr>
              <a:pPr/>
              <a:t>1</a:t>
            </a:fld>
            <a:endParaRPr lang="de-DE" altLang="de-DE">
              <a:latin typeface="Calibri" panose="020F0502020204030204" pitchFamily="34" charset="0"/>
            </a:endParaRPr>
          </a:p>
        </p:txBody>
      </p:sp>
      <p:sp>
        <p:nvSpPr>
          <p:cNvPr id="2" name="Datumsplatzhalter 1"/>
          <p:cNvSpPr>
            <a:spLocks noGrp="1"/>
          </p:cNvSpPr>
          <p:nvPr>
            <p:ph type="dt" idx="10"/>
          </p:nvPr>
        </p:nvSpPr>
        <p:spPr/>
        <p:txBody>
          <a:bodyPr/>
          <a:lstStyle/>
          <a:p>
            <a:pPr>
              <a:defRPr/>
            </a:pPr>
            <a:fld id="{C020FD61-6C33-4FB0-9B75-C784FA893A89}" type="datetime1">
              <a:rPr lang="de-DE" altLang="de-DE" smtClean="0"/>
              <a:t>25.09.2020</a:t>
            </a:fld>
            <a:endParaRPr lang="de-DE" altLang="de-DE"/>
          </a:p>
        </p:txBody>
      </p:sp>
    </p:spTree>
    <p:extLst>
      <p:ext uri="{BB962C8B-B14F-4D97-AF65-F5344CB8AC3E}">
        <p14:creationId xmlns:p14="http://schemas.microsoft.com/office/powerpoint/2010/main" val="1883187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69993" indent="-296151">
              <a:defRPr>
                <a:solidFill>
                  <a:schemeClr val="tx1"/>
                </a:solidFill>
                <a:latin typeface="Arial" panose="020B0604020202020204" pitchFamily="34" charset="0"/>
                <a:ea typeface="ＭＳ Ｐゴシック" panose="020B0600070205080204" pitchFamily="34" charset="-128"/>
              </a:defRPr>
            </a:lvl2pPr>
            <a:lvl3pPr marL="1184605" indent="-236921">
              <a:defRPr>
                <a:solidFill>
                  <a:schemeClr val="tx1"/>
                </a:solidFill>
                <a:latin typeface="Arial" panose="020B0604020202020204" pitchFamily="34" charset="0"/>
                <a:ea typeface="ＭＳ Ｐゴシック" panose="020B0600070205080204" pitchFamily="34" charset="-128"/>
              </a:defRPr>
            </a:lvl3pPr>
            <a:lvl4pPr marL="1658447" indent="-236921">
              <a:defRPr>
                <a:solidFill>
                  <a:schemeClr val="tx1"/>
                </a:solidFill>
                <a:latin typeface="Arial" panose="020B0604020202020204" pitchFamily="34" charset="0"/>
                <a:ea typeface="ＭＳ Ｐゴシック" panose="020B0600070205080204" pitchFamily="34" charset="-128"/>
              </a:defRPr>
            </a:lvl4pPr>
            <a:lvl5pPr marL="2132289" indent="-236921">
              <a:defRPr>
                <a:solidFill>
                  <a:schemeClr val="tx1"/>
                </a:solidFill>
                <a:latin typeface="Arial" panose="020B0604020202020204" pitchFamily="34" charset="0"/>
                <a:ea typeface="ＭＳ Ｐゴシック" panose="020B0600070205080204" pitchFamily="34" charset="-128"/>
              </a:defRPr>
            </a:lvl5pPr>
            <a:lvl6pPr marL="2606131"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79974"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53816"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27658"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6B42597-F8DE-4E22-8B16-F63A95109589}" type="slidenum">
              <a:rPr lang="en-US" altLang="de-DE" smtClean="0">
                <a:latin typeface="Calibri" panose="020F0502020204030204" pitchFamily="34" charset="0"/>
              </a:rPr>
              <a:pPr/>
              <a:t>12</a:t>
            </a:fld>
            <a:endParaRPr lang="en-US" altLang="de-DE">
              <a:latin typeface="Calibri" panose="020F0502020204030204" pitchFamily="34" charset="0"/>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ea typeface="ＭＳ Ｐゴシック" panose="020B0600070205080204" pitchFamily="34" charset="-128"/>
            </a:endParaRPr>
          </a:p>
        </p:txBody>
      </p:sp>
    </p:spTree>
    <p:extLst>
      <p:ext uri="{BB962C8B-B14F-4D97-AF65-F5344CB8AC3E}">
        <p14:creationId xmlns:p14="http://schemas.microsoft.com/office/powerpoint/2010/main" val="632456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69993" indent="-296151">
              <a:defRPr>
                <a:solidFill>
                  <a:schemeClr val="tx1"/>
                </a:solidFill>
                <a:latin typeface="Arial" panose="020B0604020202020204" pitchFamily="34" charset="0"/>
                <a:ea typeface="ＭＳ Ｐゴシック" panose="020B0600070205080204" pitchFamily="34" charset="-128"/>
              </a:defRPr>
            </a:lvl2pPr>
            <a:lvl3pPr marL="1184605" indent="-236921">
              <a:defRPr>
                <a:solidFill>
                  <a:schemeClr val="tx1"/>
                </a:solidFill>
                <a:latin typeface="Arial" panose="020B0604020202020204" pitchFamily="34" charset="0"/>
                <a:ea typeface="ＭＳ Ｐゴシック" panose="020B0600070205080204" pitchFamily="34" charset="-128"/>
              </a:defRPr>
            </a:lvl3pPr>
            <a:lvl4pPr marL="1658447" indent="-236921">
              <a:defRPr>
                <a:solidFill>
                  <a:schemeClr val="tx1"/>
                </a:solidFill>
                <a:latin typeface="Arial" panose="020B0604020202020204" pitchFamily="34" charset="0"/>
                <a:ea typeface="ＭＳ Ｐゴシック" panose="020B0600070205080204" pitchFamily="34" charset="-128"/>
              </a:defRPr>
            </a:lvl4pPr>
            <a:lvl5pPr marL="2132289" indent="-236921">
              <a:defRPr>
                <a:solidFill>
                  <a:schemeClr val="tx1"/>
                </a:solidFill>
                <a:latin typeface="Arial" panose="020B0604020202020204" pitchFamily="34" charset="0"/>
                <a:ea typeface="ＭＳ Ｐゴシック" panose="020B0600070205080204" pitchFamily="34" charset="-128"/>
              </a:defRPr>
            </a:lvl5pPr>
            <a:lvl6pPr marL="2606131"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79974"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53816"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27658"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5ED8608-B6A7-4DE9-AE48-CAF454432EE9}" type="slidenum">
              <a:rPr lang="en-US" altLang="de-DE" smtClean="0">
                <a:latin typeface="Calibri" panose="020F0502020204030204" pitchFamily="34" charset="0"/>
              </a:rPr>
              <a:pPr/>
              <a:t>15</a:t>
            </a:fld>
            <a:endParaRPr lang="en-US" altLang="de-DE">
              <a:latin typeface="Calibri" panose="020F0502020204030204" pitchFamily="34"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ea typeface="ＭＳ Ｐゴシック" panose="020B0600070205080204" pitchFamily="34" charset="-128"/>
            </a:endParaRPr>
          </a:p>
        </p:txBody>
      </p:sp>
    </p:spTree>
    <p:extLst>
      <p:ext uri="{BB962C8B-B14F-4D97-AF65-F5344CB8AC3E}">
        <p14:creationId xmlns:p14="http://schemas.microsoft.com/office/powerpoint/2010/main" val="3221545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69993" indent="-296151">
              <a:defRPr>
                <a:solidFill>
                  <a:schemeClr val="tx1"/>
                </a:solidFill>
                <a:latin typeface="Arial" panose="020B0604020202020204" pitchFamily="34" charset="0"/>
                <a:ea typeface="ＭＳ Ｐゴシック" panose="020B0600070205080204" pitchFamily="34" charset="-128"/>
              </a:defRPr>
            </a:lvl2pPr>
            <a:lvl3pPr marL="1184605" indent="-236921">
              <a:defRPr>
                <a:solidFill>
                  <a:schemeClr val="tx1"/>
                </a:solidFill>
                <a:latin typeface="Arial" panose="020B0604020202020204" pitchFamily="34" charset="0"/>
                <a:ea typeface="ＭＳ Ｐゴシック" panose="020B0600070205080204" pitchFamily="34" charset="-128"/>
              </a:defRPr>
            </a:lvl3pPr>
            <a:lvl4pPr marL="1658447" indent="-236921">
              <a:defRPr>
                <a:solidFill>
                  <a:schemeClr val="tx1"/>
                </a:solidFill>
                <a:latin typeface="Arial" panose="020B0604020202020204" pitchFamily="34" charset="0"/>
                <a:ea typeface="ＭＳ Ｐゴシック" panose="020B0600070205080204" pitchFamily="34" charset="-128"/>
              </a:defRPr>
            </a:lvl4pPr>
            <a:lvl5pPr marL="2132289" indent="-236921">
              <a:defRPr>
                <a:solidFill>
                  <a:schemeClr val="tx1"/>
                </a:solidFill>
                <a:latin typeface="Arial" panose="020B0604020202020204" pitchFamily="34" charset="0"/>
                <a:ea typeface="ＭＳ Ｐゴシック" panose="020B0600070205080204" pitchFamily="34" charset="-128"/>
              </a:defRPr>
            </a:lvl5pPr>
            <a:lvl6pPr marL="2606131"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79974"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53816"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27658"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57F041B-573D-401D-90BD-75F8F6B10EF4}" type="slidenum">
              <a:rPr lang="de-DE" altLang="de-DE" smtClean="0">
                <a:latin typeface="Calibri" panose="020F0502020204030204" pitchFamily="34" charset="0"/>
              </a:rPr>
              <a:pPr/>
              <a:t>16</a:t>
            </a:fld>
            <a:endParaRPr lang="de-DE" altLang="de-DE">
              <a:latin typeface="Calibri" panose="020F0502020204030204" pitchFamily="34" charset="0"/>
            </a:endParaRPr>
          </a:p>
        </p:txBody>
      </p:sp>
      <p:sp>
        <p:nvSpPr>
          <p:cNvPr id="33795" name="Rectangle 2"/>
          <p:cNvSpPr>
            <a:spLocks noGrp="1" noRot="1" noChangeAspect="1" noChangeArrowheads="1" noTextEdit="1"/>
          </p:cNvSpPr>
          <p:nvPr>
            <p:ph type="sldImg"/>
          </p:nvPr>
        </p:nvSpPr>
        <p:spPr bwMode="auto">
          <a:xfrm>
            <a:off x="927100"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xfrm>
            <a:off x="928447" y="4861933"/>
            <a:ext cx="5108114" cy="46065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dirty="0">
              <a:ea typeface="ＭＳ Ｐゴシック" panose="020B0600070205080204" pitchFamily="34" charset="-128"/>
            </a:endParaRPr>
          </a:p>
        </p:txBody>
      </p:sp>
    </p:spTree>
    <p:extLst>
      <p:ext uri="{BB962C8B-B14F-4D97-AF65-F5344CB8AC3E}">
        <p14:creationId xmlns:p14="http://schemas.microsoft.com/office/powerpoint/2010/main" val="916770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69993" indent="-296151">
              <a:defRPr>
                <a:solidFill>
                  <a:schemeClr val="tx1"/>
                </a:solidFill>
                <a:latin typeface="Arial" panose="020B0604020202020204" pitchFamily="34" charset="0"/>
                <a:ea typeface="ＭＳ Ｐゴシック" panose="020B0600070205080204" pitchFamily="34" charset="-128"/>
              </a:defRPr>
            </a:lvl2pPr>
            <a:lvl3pPr marL="1184605" indent="-236921">
              <a:defRPr>
                <a:solidFill>
                  <a:schemeClr val="tx1"/>
                </a:solidFill>
                <a:latin typeface="Arial" panose="020B0604020202020204" pitchFamily="34" charset="0"/>
                <a:ea typeface="ＭＳ Ｐゴシック" panose="020B0600070205080204" pitchFamily="34" charset="-128"/>
              </a:defRPr>
            </a:lvl3pPr>
            <a:lvl4pPr marL="1658447" indent="-236921">
              <a:defRPr>
                <a:solidFill>
                  <a:schemeClr val="tx1"/>
                </a:solidFill>
                <a:latin typeface="Arial" panose="020B0604020202020204" pitchFamily="34" charset="0"/>
                <a:ea typeface="ＭＳ Ｐゴシック" panose="020B0600070205080204" pitchFamily="34" charset="-128"/>
              </a:defRPr>
            </a:lvl4pPr>
            <a:lvl5pPr marL="2132289" indent="-236921">
              <a:defRPr>
                <a:solidFill>
                  <a:schemeClr val="tx1"/>
                </a:solidFill>
                <a:latin typeface="Arial" panose="020B0604020202020204" pitchFamily="34" charset="0"/>
                <a:ea typeface="ＭＳ Ｐゴシック" panose="020B0600070205080204" pitchFamily="34" charset="-128"/>
              </a:defRPr>
            </a:lvl5pPr>
            <a:lvl6pPr marL="2606131"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79974"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53816"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27658"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B261719-6C5B-48BC-9584-8C6E3E713207}" type="slidenum">
              <a:rPr lang="en-US" altLang="de-DE" smtClean="0">
                <a:latin typeface="Calibri" panose="020F0502020204030204" pitchFamily="34" charset="0"/>
              </a:rPr>
              <a:pPr/>
              <a:t>17</a:t>
            </a:fld>
            <a:endParaRPr lang="en-US" altLang="de-DE">
              <a:latin typeface="Calibri" panose="020F0502020204030204" pitchFamily="34"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ea typeface="ＭＳ Ｐゴシック" panose="020B0600070205080204" pitchFamily="34" charset="-128"/>
            </a:endParaRPr>
          </a:p>
        </p:txBody>
      </p:sp>
    </p:spTree>
    <p:extLst>
      <p:ext uri="{BB962C8B-B14F-4D97-AF65-F5344CB8AC3E}">
        <p14:creationId xmlns:p14="http://schemas.microsoft.com/office/powerpoint/2010/main" val="806101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D1D2B41-B832-4891-BB7F-B5621706172D}" type="slidenum">
              <a:rPr lang="de-DE" altLang="de-DE" smtClean="0">
                <a:latin typeface="Calibri" panose="020F0502020204030204" pitchFamily="34" charset="0"/>
              </a:rPr>
              <a:pPr/>
              <a:t>18</a:t>
            </a:fld>
            <a:endParaRPr lang="de-DE" altLang="de-DE">
              <a:latin typeface="Calibri" panose="020F0502020204030204" pitchFamily="34"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xfrm>
            <a:off x="890588" y="4715629"/>
            <a:ext cx="4887912" cy="44679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p>
        </p:txBody>
      </p:sp>
    </p:spTree>
    <p:extLst>
      <p:ext uri="{BB962C8B-B14F-4D97-AF65-F5344CB8AC3E}">
        <p14:creationId xmlns:p14="http://schemas.microsoft.com/office/powerpoint/2010/main" val="1637968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AE4D88-78AC-469D-AEE8-496679A9A350}" type="slidenum">
              <a:rPr lang="de-DE" altLang="de-DE"/>
              <a:pPr/>
              <a:t>19</a:t>
            </a:fld>
            <a:endParaRPr lang="de-DE" altLang="de-DE"/>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a:xfrm>
            <a:off x="915989" y="4344094"/>
            <a:ext cx="5026025" cy="4115458"/>
          </a:xfrm>
        </p:spPr>
        <p:txBody>
          <a:bodyPr/>
          <a:lstStyle/>
          <a:p>
            <a:endParaRPr lang="en-GB" altLang="de-DE"/>
          </a:p>
        </p:txBody>
      </p:sp>
    </p:spTree>
    <p:extLst>
      <p:ext uri="{BB962C8B-B14F-4D97-AF65-F5344CB8AC3E}">
        <p14:creationId xmlns:p14="http://schemas.microsoft.com/office/powerpoint/2010/main" val="90666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69993" indent="-296151">
              <a:defRPr>
                <a:solidFill>
                  <a:schemeClr val="tx1"/>
                </a:solidFill>
                <a:latin typeface="Arial" panose="020B0604020202020204" pitchFamily="34" charset="0"/>
                <a:ea typeface="ＭＳ Ｐゴシック" panose="020B0600070205080204" pitchFamily="34" charset="-128"/>
              </a:defRPr>
            </a:lvl2pPr>
            <a:lvl3pPr marL="1184605" indent="-236921">
              <a:defRPr>
                <a:solidFill>
                  <a:schemeClr val="tx1"/>
                </a:solidFill>
                <a:latin typeface="Arial" panose="020B0604020202020204" pitchFamily="34" charset="0"/>
                <a:ea typeface="ＭＳ Ｐゴシック" panose="020B0600070205080204" pitchFamily="34" charset="-128"/>
              </a:defRPr>
            </a:lvl3pPr>
            <a:lvl4pPr marL="1658447" indent="-236921">
              <a:defRPr>
                <a:solidFill>
                  <a:schemeClr val="tx1"/>
                </a:solidFill>
                <a:latin typeface="Arial" panose="020B0604020202020204" pitchFamily="34" charset="0"/>
                <a:ea typeface="ＭＳ Ｐゴシック" panose="020B0600070205080204" pitchFamily="34" charset="-128"/>
              </a:defRPr>
            </a:lvl4pPr>
            <a:lvl5pPr marL="2132289" indent="-236921">
              <a:defRPr>
                <a:solidFill>
                  <a:schemeClr val="tx1"/>
                </a:solidFill>
                <a:latin typeface="Arial" panose="020B0604020202020204" pitchFamily="34" charset="0"/>
                <a:ea typeface="ＭＳ Ｐゴシック" panose="020B0600070205080204" pitchFamily="34" charset="-128"/>
              </a:defRPr>
            </a:lvl5pPr>
            <a:lvl6pPr marL="2606131"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79974"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53816"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27658"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0765AD2-2000-4004-B013-B583C2799FFF}" type="slidenum">
              <a:rPr lang="en-US" altLang="de-DE" smtClean="0">
                <a:latin typeface="Calibri" panose="020F0502020204030204" pitchFamily="34" charset="0"/>
              </a:rPr>
              <a:pPr/>
              <a:t>20</a:t>
            </a:fld>
            <a:endParaRPr lang="en-US" altLang="de-DE">
              <a:latin typeface="Calibri" panose="020F0502020204030204" pitchFamily="34" charset="0"/>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ea typeface="ＭＳ Ｐゴシック" panose="020B0600070205080204" pitchFamily="34" charset="-128"/>
            </a:endParaRPr>
          </a:p>
        </p:txBody>
      </p:sp>
    </p:spTree>
    <p:extLst>
      <p:ext uri="{BB962C8B-B14F-4D97-AF65-F5344CB8AC3E}">
        <p14:creationId xmlns:p14="http://schemas.microsoft.com/office/powerpoint/2010/main" val="495181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69993" indent="-296151">
              <a:defRPr>
                <a:solidFill>
                  <a:schemeClr val="tx1"/>
                </a:solidFill>
                <a:latin typeface="Arial" panose="020B0604020202020204" pitchFamily="34" charset="0"/>
                <a:ea typeface="ＭＳ Ｐゴシック" panose="020B0600070205080204" pitchFamily="34" charset="-128"/>
              </a:defRPr>
            </a:lvl2pPr>
            <a:lvl3pPr marL="1184605" indent="-236921">
              <a:defRPr>
                <a:solidFill>
                  <a:schemeClr val="tx1"/>
                </a:solidFill>
                <a:latin typeface="Arial" panose="020B0604020202020204" pitchFamily="34" charset="0"/>
                <a:ea typeface="ＭＳ Ｐゴシック" panose="020B0600070205080204" pitchFamily="34" charset="-128"/>
              </a:defRPr>
            </a:lvl3pPr>
            <a:lvl4pPr marL="1658447" indent="-236921">
              <a:defRPr>
                <a:solidFill>
                  <a:schemeClr val="tx1"/>
                </a:solidFill>
                <a:latin typeface="Arial" panose="020B0604020202020204" pitchFamily="34" charset="0"/>
                <a:ea typeface="ＭＳ Ｐゴシック" panose="020B0600070205080204" pitchFamily="34" charset="-128"/>
              </a:defRPr>
            </a:lvl4pPr>
            <a:lvl5pPr marL="2132289" indent="-236921">
              <a:defRPr>
                <a:solidFill>
                  <a:schemeClr val="tx1"/>
                </a:solidFill>
                <a:latin typeface="Arial" panose="020B0604020202020204" pitchFamily="34" charset="0"/>
                <a:ea typeface="ＭＳ Ｐゴシック" panose="020B0600070205080204" pitchFamily="34" charset="-128"/>
              </a:defRPr>
            </a:lvl5pPr>
            <a:lvl6pPr marL="2606131"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79974"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53816"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27658"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566D3FB-567F-495B-A3F2-0B87A43AFA31}" type="slidenum">
              <a:rPr lang="en-US" altLang="de-DE" smtClean="0">
                <a:latin typeface="Calibri" panose="020F0502020204030204" pitchFamily="34" charset="0"/>
              </a:rPr>
              <a:pPr/>
              <a:t>21</a:t>
            </a:fld>
            <a:endParaRPr lang="en-US" altLang="de-DE">
              <a:latin typeface="Calibri" panose="020F0502020204030204" pitchFamily="34" charset="0"/>
            </a:endParaRP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ea typeface="ＭＳ Ｐゴシック" panose="020B0600070205080204" pitchFamily="34" charset="-128"/>
            </a:endParaRPr>
          </a:p>
        </p:txBody>
      </p:sp>
    </p:spTree>
    <p:extLst>
      <p:ext uri="{BB962C8B-B14F-4D97-AF65-F5344CB8AC3E}">
        <p14:creationId xmlns:p14="http://schemas.microsoft.com/office/powerpoint/2010/main" val="126797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69993" indent="-296151">
              <a:defRPr>
                <a:solidFill>
                  <a:schemeClr val="tx1"/>
                </a:solidFill>
                <a:latin typeface="Arial" panose="020B0604020202020204" pitchFamily="34" charset="0"/>
                <a:ea typeface="ＭＳ Ｐゴシック" panose="020B0600070205080204" pitchFamily="34" charset="-128"/>
              </a:defRPr>
            </a:lvl2pPr>
            <a:lvl3pPr marL="1184605" indent="-236921">
              <a:defRPr>
                <a:solidFill>
                  <a:schemeClr val="tx1"/>
                </a:solidFill>
                <a:latin typeface="Arial" panose="020B0604020202020204" pitchFamily="34" charset="0"/>
                <a:ea typeface="ＭＳ Ｐゴシック" panose="020B0600070205080204" pitchFamily="34" charset="-128"/>
              </a:defRPr>
            </a:lvl3pPr>
            <a:lvl4pPr marL="1658447" indent="-236921">
              <a:defRPr>
                <a:solidFill>
                  <a:schemeClr val="tx1"/>
                </a:solidFill>
                <a:latin typeface="Arial" panose="020B0604020202020204" pitchFamily="34" charset="0"/>
                <a:ea typeface="ＭＳ Ｐゴシック" panose="020B0600070205080204" pitchFamily="34" charset="-128"/>
              </a:defRPr>
            </a:lvl4pPr>
            <a:lvl5pPr marL="2132289" indent="-236921">
              <a:defRPr>
                <a:solidFill>
                  <a:schemeClr val="tx1"/>
                </a:solidFill>
                <a:latin typeface="Arial" panose="020B0604020202020204" pitchFamily="34" charset="0"/>
                <a:ea typeface="ＭＳ Ｐゴシック" panose="020B0600070205080204" pitchFamily="34" charset="-128"/>
              </a:defRPr>
            </a:lvl5pPr>
            <a:lvl6pPr marL="2606131"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79974"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53816"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27658"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C02C110-25D7-492D-95F1-36E3966308E1}" type="slidenum">
              <a:rPr lang="en-US" altLang="de-DE" smtClean="0">
                <a:latin typeface="Calibri" panose="020F0502020204030204" pitchFamily="34" charset="0"/>
              </a:rPr>
              <a:pPr/>
              <a:t>22</a:t>
            </a:fld>
            <a:endParaRPr lang="en-US" altLang="de-DE">
              <a:latin typeface="Calibri" panose="020F0502020204030204" pitchFamily="34"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ea typeface="ＭＳ Ｐゴシック" panose="020B0600070205080204" pitchFamily="34" charset="-128"/>
            </a:endParaRPr>
          </a:p>
        </p:txBody>
      </p:sp>
    </p:spTree>
    <p:extLst>
      <p:ext uri="{BB962C8B-B14F-4D97-AF65-F5344CB8AC3E}">
        <p14:creationId xmlns:p14="http://schemas.microsoft.com/office/powerpoint/2010/main" val="3273992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69993" indent="-296151">
              <a:defRPr>
                <a:solidFill>
                  <a:schemeClr val="tx1"/>
                </a:solidFill>
                <a:latin typeface="Arial" panose="020B0604020202020204" pitchFamily="34" charset="0"/>
                <a:ea typeface="ＭＳ Ｐゴシック" panose="020B0600070205080204" pitchFamily="34" charset="-128"/>
              </a:defRPr>
            </a:lvl2pPr>
            <a:lvl3pPr marL="1184605" indent="-236921">
              <a:defRPr>
                <a:solidFill>
                  <a:schemeClr val="tx1"/>
                </a:solidFill>
                <a:latin typeface="Arial" panose="020B0604020202020204" pitchFamily="34" charset="0"/>
                <a:ea typeface="ＭＳ Ｐゴシック" panose="020B0600070205080204" pitchFamily="34" charset="-128"/>
              </a:defRPr>
            </a:lvl3pPr>
            <a:lvl4pPr marL="1658447" indent="-236921">
              <a:defRPr>
                <a:solidFill>
                  <a:schemeClr val="tx1"/>
                </a:solidFill>
                <a:latin typeface="Arial" panose="020B0604020202020204" pitchFamily="34" charset="0"/>
                <a:ea typeface="ＭＳ Ｐゴシック" panose="020B0600070205080204" pitchFamily="34" charset="-128"/>
              </a:defRPr>
            </a:lvl4pPr>
            <a:lvl5pPr marL="2132289" indent="-236921">
              <a:defRPr>
                <a:solidFill>
                  <a:schemeClr val="tx1"/>
                </a:solidFill>
                <a:latin typeface="Arial" panose="020B0604020202020204" pitchFamily="34" charset="0"/>
                <a:ea typeface="ＭＳ Ｐゴシック" panose="020B0600070205080204" pitchFamily="34" charset="-128"/>
              </a:defRPr>
            </a:lvl5pPr>
            <a:lvl6pPr marL="2606131"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79974"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53816"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27658"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25EDC92-BC64-4897-AA39-3C3022517CA2}" type="slidenum">
              <a:rPr lang="en-US" altLang="de-DE" smtClean="0">
                <a:latin typeface="Calibri" panose="020F0502020204030204" pitchFamily="34" charset="0"/>
              </a:rPr>
              <a:pPr/>
              <a:t>23</a:t>
            </a:fld>
            <a:endParaRPr lang="en-US" altLang="de-DE">
              <a:latin typeface="Calibri" panose="020F0502020204030204" pitchFamily="34" charset="0"/>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ea typeface="ＭＳ Ｐゴシック" panose="020B0600070205080204" pitchFamily="34" charset="-128"/>
            </a:endParaRPr>
          </a:p>
        </p:txBody>
      </p:sp>
    </p:spTree>
    <p:extLst>
      <p:ext uri="{BB962C8B-B14F-4D97-AF65-F5344CB8AC3E}">
        <p14:creationId xmlns:p14="http://schemas.microsoft.com/office/powerpoint/2010/main" val="4213626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2C86E6A-2CAD-460C-858B-8B9F24C0D3CF}" type="slidenum">
              <a:rPr lang="de-DE" smtClean="0"/>
              <a:t>3</a:t>
            </a:fld>
            <a:endParaRPr lang="de-DE"/>
          </a:p>
        </p:txBody>
      </p:sp>
    </p:spTree>
    <p:extLst>
      <p:ext uri="{BB962C8B-B14F-4D97-AF65-F5344CB8AC3E}">
        <p14:creationId xmlns:p14="http://schemas.microsoft.com/office/powerpoint/2010/main" val="3415432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69993" indent="-296151">
              <a:defRPr>
                <a:solidFill>
                  <a:schemeClr val="tx1"/>
                </a:solidFill>
                <a:latin typeface="Arial" panose="020B0604020202020204" pitchFamily="34" charset="0"/>
                <a:ea typeface="ＭＳ Ｐゴシック" panose="020B0600070205080204" pitchFamily="34" charset="-128"/>
              </a:defRPr>
            </a:lvl2pPr>
            <a:lvl3pPr marL="1184605" indent="-236921">
              <a:defRPr>
                <a:solidFill>
                  <a:schemeClr val="tx1"/>
                </a:solidFill>
                <a:latin typeface="Arial" panose="020B0604020202020204" pitchFamily="34" charset="0"/>
                <a:ea typeface="ＭＳ Ｐゴシック" panose="020B0600070205080204" pitchFamily="34" charset="-128"/>
              </a:defRPr>
            </a:lvl3pPr>
            <a:lvl4pPr marL="1658447" indent="-236921">
              <a:defRPr>
                <a:solidFill>
                  <a:schemeClr val="tx1"/>
                </a:solidFill>
                <a:latin typeface="Arial" panose="020B0604020202020204" pitchFamily="34" charset="0"/>
                <a:ea typeface="ＭＳ Ｐゴシック" panose="020B0600070205080204" pitchFamily="34" charset="-128"/>
              </a:defRPr>
            </a:lvl4pPr>
            <a:lvl5pPr marL="2132289" indent="-236921">
              <a:defRPr>
                <a:solidFill>
                  <a:schemeClr val="tx1"/>
                </a:solidFill>
                <a:latin typeface="Arial" panose="020B0604020202020204" pitchFamily="34" charset="0"/>
                <a:ea typeface="ＭＳ Ｐゴシック" panose="020B0600070205080204" pitchFamily="34" charset="-128"/>
              </a:defRPr>
            </a:lvl5pPr>
            <a:lvl6pPr marL="2606131"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79974"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53816"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27658"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747D5AC-52F7-44CA-BAB3-CD05CE2DE842}" type="slidenum">
              <a:rPr lang="en-US" altLang="de-DE" smtClean="0">
                <a:latin typeface="Calibri" panose="020F0502020204030204" pitchFamily="34" charset="0"/>
              </a:rPr>
              <a:pPr/>
              <a:t>24</a:t>
            </a:fld>
            <a:endParaRPr lang="en-US" altLang="de-DE">
              <a:latin typeface="Calibri" panose="020F0502020204030204"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ea typeface="ＭＳ Ｐゴシック" panose="020B0600070205080204" pitchFamily="34" charset="-128"/>
            </a:endParaRPr>
          </a:p>
        </p:txBody>
      </p:sp>
    </p:spTree>
    <p:extLst>
      <p:ext uri="{BB962C8B-B14F-4D97-AF65-F5344CB8AC3E}">
        <p14:creationId xmlns:p14="http://schemas.microsoft.com/office/powerpoint/2010/main" val="4019074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69993" indent="-296151">
              <a:defRPr>
                <a:solidFill>
                  <a:schemeClr val="tx1"/>
                </a:solidFill>
                <a:latin typeface="Arial" panose="020B0604020202020204" pitchFamily="34" charset="0"/>
                <a:ea typeface="ＭＳ Ｐゴシック" panose="020B0600070205080204" pitchFamily="34" charset="-128"/>
              </a:defRPr>
            </a:lvl2pPr>
            <a:lvl3pPr marL="1184605" indent="-236921">
              <a:defRPr>
                <a:solidFill>
                  <a:schemeClr val="tx1"/>
                </a:solidFill>
                <a:latin typeface="Arial" panose="020B0604020202020204" pitchFamily="34" charset="0"/>
                <a:ea typeface="ＭＳ Ｐゴシック" panose="020B0600070205080204" pitchFamily="34" charset="-128"/>
              </a:defRPr>
            </a:lvl3pPr>
            <a:lvl4pPr marL="1658447" indent="-236921">
              <a:defRPr>
                <a:solidFill>
                  <a:schemeClr val="tx1"/>
                </a:solidFill>
                <a:latin typeface="Arial" panose="020B0604020202020204" pitchFamily="34" charset="0"/>
                <a:ea typeface="ＭＳ Ｐゴシック" panose="020B0600070205080204" pitchFamily="34" charset="-128"/>
              </a:defRPr>
            </a:lvl4pPr>
            <a:lvl5pPr marL="2132289" indent="-236921">
              <a:defRPr>
                <a:solidFill>
                  <a:schemeClr val="tx1"/>
                </a:solidFill>
                <a:latin typeface="Arial" panose="020B0604020202020204" pitchFamily="34" charset="0"/>
                <a:ea typeface="ＭＳ Ｐゴシック" panose="020B0600070205080204" pitchFamily="34" charset="-128"/>
              </a:defRPr>
            </a:lvl5pPr>
            <a:lvl6pPr marL="2606131"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79974"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53816"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27658"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747D5AC-52F7-44CA-BAB3-CD05CE2DE842}" type="slidenum">
              <a:rPr lang="en-US" altLang="de-DE" smtClean="0">
                <a:latin typeface="Calibri" panose="020F0502020204030204" pitchFamily="34" charset="0"/>
              </a:rPr>
              <a:pPr/>
              <a:t>25</a:t>
            </a:fld>
            <a:endParaRPr lang="en-US" altLang="de-DE">
              <a:latin typeface="Calibri" panose="020F0502020204030204"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ea typeface="ＭＳ Ｐゴシック" panose="020B0600070205080204" pitchFamily="34" charset="-128"/>
            </a:endParaRPr>
          </a:p>
        </p:txBody>
      </p:sp>
    </p:spTree>
    <p:extLst>
      <p:ext uri="{BB962C8B-B14F-4D97-AF65-F5344CB8AC3E}">
        <p14:creationId xmlns:p14="http://schemas.microsoft.com/office/powerpoint/2010/main" val="4019074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69993" indent="-296151">
              <a:defRPr>
                <a:solidFill>
                  <a:schemeClr val="tx1"/>
                </a:solidFill>
                <a:latin typeface="Arial" panose="020B0604020202020204" pitchFamily="34" charset="0"/>
                <a:ea typeface="ＭＳ Ｐゴシック" panose="020B0600070205080204" pitchFamily="34" charset="-128"/>
              </a:defRPr>
            </a:lvl2pPr>
            <a:lvl3pPr marL="1184605" indent="-236921">
              <a:defRPr>
                <a:solidFill>
                  <a:schemeClr val="tx1"/>
                </a:solidFill>
                <a:latin typeface="Arial" panose="020B0604020202020204" pitchFamily="34" charset="0"/>
                <a:ea typeface="ＭＳ Ｐゴシック" panose="020B0600070205080204" pitchFamily="34" charset="-128"/>
              </a:defRPr>
            </a:lvl3pPr>
            <a:lvl4pPr marL="1658447" indent="-236921">
              <a:defRPr>
                <a:solidFill>
                  <a:schemeClr val="tx1"/>
                </a:solidFill>
                <a:latin typeface="Arial" panose="020B0604020202020204" pitchFamily="34" charset="0"/>
                <a:ea typeface="ＭＳ Ｐゴシック" panose="020B0600070205080204" pitchFamily="34" charset="-128"/>
              </a:defRPr>
            </a:lvl4pPr>
            <a:lvl5pPr marL="2132289" indent="-236921">
              <a:defRPr>
                <a:solidFill>
                  <a:schemeClr val="tx1"/>
                </a:solidFill>
                <a:latin typeface="Arial" panose="020B0604020202020204" pitchFamily="34" charset="0"/>
                <a:ea typeface="ＭＳ Ｐゴシック" panose="020B0600070205080204" pitchFamily="34" charset="-128"/>
              </a:defRPr>
            </a:lvl5pPr>
            <a:lvl6pPr marL="2606131"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79974"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53816"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27658"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9ABC736-00CC-4E88-B843-8E44D7090819}" type="slidenum">
              <a:rPr lang="en-US" altLang="de-DE" smtClean="0">
                <a:latin typeface="Calibri" panose="020F0502020204030204" pitchFamily="34" charset="0"/>
              </a:rPr>
              <a:pPr/>
              <a:t>26</a:t>
            </a:fld>
            <a:endParaRPr lang="en-US" altLang="de-DE">
              <a:latin typeface="Calibri" panose="020F0502020204030204" pitchFamily="34"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ea typeface="ＭＳ Ｐゴシック" panose="020B0600070205080204" pitchFamily="34" charset="-128"/>
            </a:endParaRPr>
          </a:p>
        </p:txBody>
      </p:sp>
    </p:spTree>
    <p:extLst>
      <p:ext uri="{BB962C8B-B14F-4D97-AF65-F5344CB8AC3E}">
        <p14:creationId xmlns:p14="http://schemas.microsoft.com/office/powerpoint/2010/main" val="2154924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69993" indent="-296151">
              <a:defRPr>
                <a:solidFill>
                  <a:schemeClr val="tx1"/>
                </a:solidFill>
                <a:latin typeface="Arial" panose="020B0604020202020204" pitchFamily="34" charset="0"/>
                <a:ea typeface="ＭＳ Ｐゴシック" panose="020B0600070205080204" pitchFamily="34" charset="-128"/>
              </a:defRPr>
            </a:lvl2pPr>
            <a:lvl3pPr marL="1184605" indent="-236921">
              <a:defRPr>
                <a:solidFill>
                  <a:schemeClr val="tx1"/>
                </a:solidFill>
                <a:latin typeface="Arial" panose="020B0604020202020204" pitchFamily="34" charset="0"/>
                <a:ea typeface="ＭＳ Ｐゴシック" panose="020B0600070205080204" pitchFamily="34" charset="-128"/>
              </a:defRPr>
            </a:lvl3pPr>
            <a:lvl4pPr marL="1658447" indent="-236921">
              <a:defRPr>
                <a:solidFill>
                  <a:schemeClr val="tx1"/>
                </a:solidFill>
                <a:latin typeface="Arial" panose="020B0604020202020204" pitchFamily="34" charset="0"/>
                <a:ea typeface="ＭＳ Ｐゴシック" panose="020B0600070205080204" pitchFamily="34" charset="-128"/>
              </a:defRPr>
            </a:lvl4pPr>
            <a:lvl5pPr marL="2132289" indent="-236921">
              <a:defRPr>
                <a:solidFill>
                  <a:schemeClr val="tx1"/>
                </a:solidFill>
                <a:latin typeface="Arial" panose="020B0604020202020204" pitchFamily="34" charset="0"/>
                <a:ea typeface="ＭＳ Ｐゴシック" panose="020B0600070205080204" pitchFamily="34" charset="-128"/>
              </a:defRPr>
            </a:lvl5pPr>
            <a:lvl6pPr marL="2606131"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79974"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53816"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27658"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91A75D2-47BC-4977-B768-DBC318EC13CD}" type="slidenum">
              <a:rPr lang="en-US" altLang="de-DE" smtClean="0">
                <a:latin typeface="Calibri" panose="020F0502020204030204" pitchFamily="34" charset="0"/>
              </a:rPr>
              <a:pPr/>
              <a:t>27</a:t>
            </a:fld>
            <a:endParaRPr lang="en-US" altLang="de-DE">
              <a:latin typeface="Calibri" panose="020F0502020204030204" pitchFamily="34" charset="0"/>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ea typeface="ＭＳ Ｐゴシック" panose="020B0600070205080204" pitchFamily="34" charset="-128"/>
            </a:endParaRPr>
          </a:p>
        </p:txBody>
      </p:sp>
    </p:spTree>
    <p:extLst>
      <p:ext uri="{BB962C8B-B14F-4D97-AF65-F5344CB8AC3E}">
        <p14:creationId xmlns:p14="http://schemas.microsoft.com/office/powerpoint/2010/main" val="15340144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69993" indent="-296151">
              <a:defRPr>
                <a:solidFill>
                  <a:schemeClr val="tx1"/>
                </a:solidFill>
                <a:latin typeface="Arial" panose="020B0604020202020204" pitchFamily="34" charset="0"/>
                <a:ea typeface="ＭＳ Ｐゴシック" panose="020B0600070205080204" pitchFamily="34" charset="-128"/>
              </a:defRPr>
            </a:lvl2pPr>
            <a:lvl3pPr marL="1184605" indent="-236921">
              <a:defRPr>
                <a:solidFill>
                  <a:schemeClr val="tx1"/>
                </a:solidFill>
                <a:latin typeface="Arial" panose="020B0604020202020204" pitchFamily="34" charset="0"/>
                <a:ea typeface="ＭＳ Ｐゴシック" panose="020B0600070205080204" pitchFamily="34" charset="-128"/>
              </a:defRPr>
            </a:lvl3pPr>
            <a:lvl4pPr marL="1658447" indent="-236921">
              <a:defRPr>
                <a:solidFill>
                  <a:schemeClr val="tx1"/>
                </a:solidFill>
                <a:latin typeface="Arial" panose="020B0604020202020204" pitchFamily="34" charset="0"/>
                <a:ea typeface="ＭＳ Ｐゴシック" panose="020B0600070205080204" pitchFamily="34" charset="-128"/>
              </a:defRPr>
            </a:lvl4pPr>
            <a:lvl5pPr marL="2132289" indent="-236921">
              <a:defRPr>
                <a:solidFill>
                  <a:schemeClr val="tx1"/>
                </a:solidFill>
                <a:latin typeface="Arial" panose="020B0604020202020204" pitchFamily="34" charset="0"/>
                <a:ea typeface="ＭＳ Ｐゴシック" panose="020B0600070205080204" pitchFamily="34" charset="-128"/>
              </a:defRPr>
            </a:lvl5pPr>
            <a:lvl6pPr marL="2606131"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79974"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53816"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27658"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444F666-1BC8-4F84-84A7-8879415D2A8F}" type="slidenum">
              <a:rPr lang="en-US" altLang="de-DE" smtClean="0">
                <a:solidFill>
                  <a:prstClr val="black"/>
                </a:solidFill>
                <a:latin typeface="Calibri" panose="020F0502020204030204" pitchFamily="34" charset="0"/>
              </a:rPr>
              <a:pPr/>
              <a:t>28</a:t>
            </a:fld>
            <a:endParaRPr lang="en-US" altLang="de-DE">
              <a:solidFill>
                <a:prstClr val="black"/>
              </a:solidFill>
              <a:latin typeface="Calibri" panose="020F0502020204030204" pitchFamily="34" charset="0"/>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ea typeface="ＭＳ Ｐゴシック" panose="020B0600070205080204" pitchFamily="34" charset="-128"/>
            </a:endParaRPr>
          </a:p>
        </p:txBody>
      </p:sp>
    </p:spTree>
    <p:extLst>
      <p:ext uri="{BB962C8B-B14F-4D97-AF65-F5344CB8AC3E}">
        <p14:creationId xmlns:p14="http://schemas.microsoft.com/office/powerpoint/2010/main" val="3189100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69993" indent="-296151">
              <a:defRPr>
                <a:solidFill>
                  <a:schemeClr val="tx1"/>
                </a:solidFill>
                <a:latin typeface="Arial" panose="020B0604020202020204" pitchFamily="34" charset="0"/>
                <a:ea typeface="ＭＳ Ｐゴシック" panose="020B0600070205080204" pitchFamily="34" charset="-128"/>
              </a:defRPr>
            </a:lvl2pPr>
            <a:lvl3pPr marL="1184605" indent="-236921">
              <a:defRPr>
                <a:solidFill>
                  <a:schemeClr val="tx1"/>
                </a:solidFill>
                <a:latin typeface="Arial" panose="020B0604020202020204" pitchFamily="34" charset="0"/>
                <a:ea typeface="ＭＳ Ｐゴシック" panose="020B0600070205080204" pitchFamily="34" charset="-128"/>
              </a:defRPr>
            </a:lvl3pPr>
            <a:lvl4pPr marL="1658447" indent="-236921">
              <a:defRPr>
                <a:solidFill>
                  <a:schemeClr val="tx1"/>
                </a:solidFill>
                <a:latin typeface="Arial" panose="020B0604020202020204" pitchFamily="34" charset="0"/>
                <a:ea typeface="ＭＳ Ｐゴシック" panose="020B0600070205080204" pitchFamily="34" charset="-128"/>
              </a:defRPr>
            </a:lvl4pPr>
            <a:lvl5pPr marL="2132289" indent="-236921">
              <a:defRPr>
                <a:solidFill>
                  <a:schemeClr val="tx1"/>
                </a:solidFill>
                <a:latin typeface="Arial" panose="020B0604020202020204" pitchFamily="34" charset="0"/>
                <a:ea typeface="ＭＳ Ｐゴシック" panose="020B0600070205080204" pitchFamily="34" charset="-128"/>
              </a:defRPr>
            </a:lvl5pPr>
            <a:lvl6pPr marL="2606131"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79974"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53816"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27658"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444F666-1BC8-4F84-84A7-8879415D2A8F}" type="slidenum">
              <a:rPr lang="en-US" altLang="de-DE" smtClean="0">
                <a:solidFill>
                  <a:prstClr val="black"/>
                </a:solidFill>
                <a:latin typeface="Calibri" panose="020F0502020204030204" pitchFamily="34" charset="0"/>
              </a:rPr>
              <a:pPr/>
              <a:t>29</a:t>
            </a:fld>
            <a:endParaRPr lang="en-US" altLang="de-DE">
              <a:solidFill>
                <a:prstClr val="black"/>
              </a:solidFill>
              <a:latin typeface="Calibri" panose="020F0502020204030204" pitchFamily="34" charset="0"/>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ea typeface="ＭＳ Ｐゴシック" panose="020B0600070205080204" pitchFamily="34" charset="-128"/>
            </a:endParaRPr>
          </a:p>
        </p:txBody>
      </p:sp>
    </p:spTree>
    <p:extLst>
      <p:ext uri="{BB962C8B-B14F-4D97-AF65-F5344CB8AC3E}">
        <p14:creationId xmlns:p14="http://schemas.microsoft.com/office/powerpoint/2010/main" val="31891000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69993" indent="-296151">
              <a:defRPr>
                <a:solidFill>
                  <a:schemeClr val="tx1"/>
                </a:solidFill>
                <a:latin typeface="Arial" panose="020B0604020202020204" pitchFamily="34" charset="0"/>
                <a:ea typeface="ＭＳ Ｐゴシック" panose="020B0600070205080204" pitchFamily="34" charset="-128"/>
              </a:defRPr>
            </a:lvl2pPr>
            <a:lvl3pPr marL="1184605" indent="-236921">
              <a:defRPr>
                <a:solidFill>
                  <a:schemeClr val="tx1"/>
                </a:solidFill>
                <a:latin typeface="Arial" panose="020B0604020202020204" pitchFamily="34" charset="0"/>
                <a:ea typeface="ＭＳ Ｐゴシック" panose="020B0600070205080204" pitchFamily="34" charset="-128"/>
              </a:defRPr>
            </a:lvl3pPr>
            <a:lvl4pPr marL="1658447" indent="-236921">
              <a:defRPr>
                <a:solidFill>
                  <a:schemeClr val="tx1"/>
                </a:solidFill>
                <a:latin typeface="Arial" panose="020B0604020202020204" pitchFamily="34" charset="0"/>
                <a:ea typeface="ＭＳ Ｐゴシック" panose="020B0600070205080204" pitchFamily="34" charset="-128"/>
              </a:defRPr>
            </a:lvl4pPr>
            <a:lvl5pPr marL="2132289" indent="-236921">
              <a:defRPr>
                <a:solidFill>
                  <a:schemeClr val="tx1"/>
                </a:solidFill>
                <a:latin typeface="Arial" panose="020B0604020202020204" pitchFamily="34" charset="0"/>
                <a:ea typeface="ＭＳ Ｐゴシック" panose="020B0600070205080204" pitchFamily="34" charset="-128"/>
              </a:defRPr>
            </a:lvl5pPr>
            <a:lvl6pPr marL="2606131"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79974"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53816"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27658"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21A59AC-EBC7-4FFF-9ABA-CAC2D3CFF860}" type="slidenum">
              <a:rPr lang="en-US" altLang="de-DE" smtClean="0">
                <a:solidFill>
                  <a:prstClr val="black"/>
                </a:solidFill>
                <a:latin typeface="Calibri" panose="020F0502020204030204" pitchFamily="34" charset="0"/>
              </a:rPr>
              <a:pPr/>
              <a:t>30</a:t>
            </a:fld>
            <a:endParaRPr lang="en-US" altLang="de-DE">
              <a:solidFill>
                <a:prstClr val="black"/>
              </a:solidFill>
              <a:latin typeface="Calibri" panose="020F0502020204030204" pitchFamily="34" charset="0"/>
            </a:endParaRPr>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ea typeface="ＭＳ Ｐゴシック" panose="020B0600070205080204" pitchFamily="34" charset="-128"/>
            </a:endParaRPr>
          </a:p>
        </p:txBody>
      </p:sp>
    </p:spTree>
    <p:extLst>
      <p:ext uri="{BB962C8B-B14F-4D97-AF65-F5344CB8AC3E}">
        <p14:creationId xmlns:p14="http://schemas.microsoft.com/office/powerpoint/2010/main" val="1842375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69993" indent="-296151">
              <a:defRPr>
                <a:solidFill>
                  <a:schemeClr val="tx1"/>
                </a:solidFill>
                <a:latin typeface="Arial" panose="020B0604020202020204" pitchFamily="34" charset="0"/>
                <a:ea typeface="ＭＳ Ｐゴシック" panose="020B0600070205080204" pitchFamily="34" charset="-128"/>
              </a:defRPr>
            </a:lvl2pPr>
            <a:lvl3pPr marL="1184605" indent="-236921">
              <a:defRPr>
                <a:solidFill>
                  <a:schemeClr val="tx1"/>
                </a:solidFill>
                <a:latin typeface="Arial" panose="020B0604020202020204" pitchFamily="34" charset="0"/>
                <a:ea typeface="ＭＳ Ｐゴシック" panose="020B0600070205080204" pitchFamily="34" charset="-128"/>
              </a:defRPr>
            </a:lvl3pPr>
            <a:lvl4pPr marL="1658447" indent="-236921">
              <a:defRPr>
                <a:solidFill>
                  <a:schemeClr val="tx1"/>
                </a:solidFill>
                <a:latin typeface="Arial" panose="020B0604020202020204" pitchFamily="34" charset="0"/>
                <a:ea typeface="ＭＳ Ｐゴシック" panose="020B0600070205080204" pitchFamily="34" charset="-128"/>
              </a:defRPr>
            </a:lvl4pPr>
            <a:lvl5pPr marL="2132289" indent="-236921">
              <a:defRPr>
                <a:solidFill>
                  <a:schemeClr val="tx1"/>
                </a:solidFill>
                <a:latin typeface="Arial" panose="020B0604020202020204" pitchFamily="34" charset="0"/>
                <a:ea typeface="ＭＳ Ｐゴシック" panose="020B0600070205080204" pitchFamily="34" charset="-128"/>
              </a:defRPr>
            </a:lvl5pPr>
            <a:lvl6pPr marL="2606131"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79974"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53816"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27658"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126C99C-2B67-483F-80B4-18B5ECB8AC62}" type="slidenum">
              <a:rPr lang="en-US" altLang="de-DE" smtClean="0">
                <a:solidFill>
                  <a:prstClr val="black"/>
                </a:solidFill>
                <a:latin typeface="Calibri" panose="020F0502020204030204" pitchFamily="34" charset="0"/>
              </a:rPr>
              <a:pPr/>
              <a:t>31</a:t>
            </a:fld>
            <a:endParaRPr lang="en-US" altLang="de-DE">
              <a:solidFill>
                <a:prstClr val="black"/>
              </a:solidFill>
              <a:latin typeface="Calibri" panose="020F0502020204030204" pitchFamily="34" charset="0"/>
            </a:endParaRPr>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ea typeface="ＭＳ Ｐゴシック" panose="020B0600070205080204" pitchFamily="34" charset="-128"/>
            </a:endParaRPr>
          </a:p>
        </p:txBody>
      </p:sp>
    </p:spTree>
    <p:extLst>
      <p:ext uri="{BB962C8B-B14F-4D97-AF65-F5344CB8AC3E}">
        <p14:creationId xmlns:p14="http://schemas.microsoft.com/office/powerpoint/2010/main" val="3128416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69993" indent="-296151">
              <a:defRPr>
                <a:solidFill>
                  <a:schemeClr val="tx1"/>
                </a:solidFill>
                <a:latin typeface="Arial" panose="020B0604020202020204" pitchFamily="34" charset="0"/>
                <a:ea typeface="ＭＳ Ｐゴシック" panose="020B0600070205080204" pitchFamily="34" charset="-128"/>
              </a:defRPr>
            </a:lvl2pPr>
            <a:lvl3pPr marL="1184605" indent="-236921">
              <a:defRPr>
                <a:solidFill>
                  <a:schemeClr val="tx1"/>
                </a:solidFill>
                <a:latin typeface="Arial" panose="020B0604020202020204" pitchFamily="34" charset="0"/>
                <a:ea typeface="ＭＳ Ｐゴシック" panose="020B0600070205080204" pitchFamily="34" charset="-128"/>
              </a:defRPr>
            </a:lvl3pPr>
            <a:lvl4pPr marL="1658447" indent="-236921">
              <a:defRPr>
                <a:solidFill>
                  <a:schemeClr val="tx1"/>
                </a:solidFill>
                <a:latin typeface="Arial" panose="020B0604020202020204" pitchFamily="34" charset="0"/>
                <a:ea typeface="ＭＳ Ｐゴシック" panose="020B0600070205080204" pitchFamily="34" charset="-128"/>
              </a:defRPr>
            </a:lvl4pPr>
            <a:lvl5pPr marL="2132289" indent="-236921">
              <a:defRPr>
                <a:solidFill>
                  <a:schemeClr val="tx1"/>
                </a:solidFill>
                <a:latin typeface="Arial" panose="020B0604020202020204" pitchFamily="34" charset="0"/>
                <a:ea typeface="ＭＳ Ｐゴシック" panose="020B0600070205080204" pitchFamily="34" charset="-128"/>
              </a:defRPr>
            </a:lvl5pPr>
            <a:lvl6pPr marL="2606131"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79974"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53816"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27658"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F3D0951-C315-46D8-BC9F-FAB5FD6152BA}" type="slidenum">
              <a:rPr lang="en-US" altLang="de-DE" smtClean="0">
                <a:solidFill>
                  <a:prstClr val="black"/>
                </a:solidFill>
                <a:latin typeface="Calibri" panose="020F0502020204030204" pitchFamily="34" charset="0"/>
              </a:rPr>
              <a:pPr/>
              <a:t>32</a:t>
            </a:fld>
            <a:endParaRPr lang="en-US" altLang="de-DE">
              <a:solidFill>
                <a:prstClr val="black"/>
              </a:solidFill>
              <a:latin typeface="Calibri" panose="020F0502020204030204" pitchFamily="34" charset="0"/>
            </a:endParaRPr>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ea typeface="ＭＳ Ｐゴシック" panose="020B0600070205080204" pitchFamily="34" charset="-128"/>
            </a:endParaRPr>
          </a:p>
        </p:txBody>
      </p:sp>
    </p:spTree>
    <p:extLst>
      <p:ext uri="{BB962C8B-B14F-4D97-AF65-F5344CB8AC3E}">
        <p14:creationId xmlns:p14="http://schemas.microsoft.com/office/powerpoint/2010/main" val="33446926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1363" indent="-284163">
              <a:defRPr>
                <a:solidFill>
                  <a:schemeClr val="tx1"/>
                </a:solidFill>
                <a:latin typeface="Arial" panose="020B0604020202020204" pitchFamily="34" charset="0"/>
                <a:ea typeface="ＭＳ Ｐゴシック" panose="020B0600070205080204" pitchFamily="34" charset="-128"/>
              </a:defRPr>
            </a:lvl2pPr>
            <a:lvl3pPr marL="1141413" indent="-227013">
              <a:defRPr>
                <a:solidFill>
                  <a:schemeClr val="tx1"/>
                </a:solidFill>
                <a:latin typeface="Arial" panose="020B0604020202020204" pitchFamily="34" charset="0"/>
                <a:ea typeface="ＭＳ Ｐゴシック" panose="020B0600070205080204" pitchFamily="34" charset="-128"/>
              </a:defRPr>
            </a:lvl3pPr>
            <a:lvl4pPr marL="1598613" indent="-227013">
              <a:defRPr>
                <a:solidFill>
                  <a:schemeClr val="tx1"/>
                </a:solidFill>
                <a:latin typeface="Arial" panose="020B0604020202020204" pitchFamily="34" charset="0"/>
                <a:ea typeface="ＭＳ Ｐゴシック" panose="020B0600070205080204" pitchFamily="34" charset="-128"/>
              </a:defRPr>
            </a:lvl4pPr>
            <a:lvl5pPr marL="2055813" indent="-227013">
              <a:defRPr>
                <a:solidFill>
                  <a:schemeClr val="tx1"/>
                </a:solidFill>
                <a:latin typeface="Arial" panose="020B0604020202020204" pitchFamily="34" charset="0"/>
                <a:ea typeface="ＭＳ Ｐゴシック" panose="020B0600070205080204" pitchFamily="34"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3778D1B-FAB6-413B-A27D-C3739F529D94}" type="slidenum">
              <a:rPr lang="de-DE" altLang="de-DE" smtClean="0">
                <a:latin typeface="Calibri" panose="020F0502020204030204" pitchFamily="34" charset="0"/>
              </a:rPr>
              <a:pPr/>
              <a:t>33</a:t>
            </a:fld>
            <a:endParaRPr lang="de-DE" altLang="de-DE">
              <a:latin typeface="Calibri" panose="020F0502020204030204" pitchFamily="34" charset="0"/>
            </a:endParaRPr>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xfrm>
            <a:off x="947739" y="4861702"/>
            <a:ext cx="5203825" cy="46060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ea typeface="ＭＳ Ｐゴシック" panose="020B0600070205080204" pitchFamily="34" charset="-128"/>
            </a:endParaRPr>
          </a:p>
        </p:txBody>
      </p:sp>
      <p:sp>
        <p:nvSpPr>
          <p:cNvPr id="14341" name="Fußzeilenplatzhalt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de-DE" altLang="de-DE">
              <a:latin typeface="Calibri" panose="020F0502020204030204" pitchFamily="34" charset="0"/>
            </a:endParaRPr>
          </a:p>
        </p:txBody>
      </p:sp>
    </p:spTree>
    <p:extLst>
      <p:ext uri="{BB962C8B-B14F-4D97-AF65-F5344CB8AC3E}">
        <p14:creationId xmlns:p14="http://schemas.microsoft.com/office/powerpoint/2010/main" val="1563010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r>
              <a:rPr lang="en-GB" altLang="en-US"/>
              <a:t>VICH MRK GLS</a:t>
            </a:r>
          </a:p>
        </p:txBody>
      </p:sp>
      <p:sp>
        <p:nvSpPr>
          <p:cNvPr id="25604" name="Date Placeholder 3"/>
          <p:cNvSpPr>
            <a:spLocks noGrp="1"/>
          </p:cNvSpPr>
          <p:nvPr>
            <p:ph type="dt" sz="quarter" idx="1"/>
          </p:nvPr>
        </p:nvSpPr>
        <p:spPr>
          <a:noFill/>
        </p:spPr>
        <p:txBody>
          <a:bodyPr/>
          <a:lstStyle>
            <a:lvl1pPr algn="l" eaLnBrk="0" hangingPunct="0">
              <a:spcBef>
                <a:spcPct val="30000"/>
              </a:spcBef>
              <a:defRPr sz="1200">
                <a:solidFill>
                  <a:schemeClr val="tx1"/>
                </a:solidFill>
                <a:latin typeface="Verdana" panose="020B0604030504040204" pitchFamily="34" charset="0"/>
              </a:defRPr>
            </a:lvl1pPr>
            <a:lvl2pPr marL="742950" indent="-285750" algn="l" eaLnBrk="0" hangingPunct="0">
              <a:spcBef>
                <a:spcPct val="30000"/>
              </a:spcBef>
              <a:defRPr sz="1200">
                <a:solidFill>
                  <a:schemeClr val="tx1"/>
                </a:solidFill>
                <a:latin typeface="Verdana" panose="020B0604030504040204" pitchFamily="34" charset="0"/>
              </a:defRPr>
            </a:lvl2pPr>
            <a:lvl3pPr marL="1143000" indent="-228600" algn="l" eaLnBrk="0" hangingPunct="0">
              <a:spcBef>
                <a:spcPct val="30000"/>
              </a:spcBef>
              <a:defRPr sz="1200">
                <a:solidFill>
                  <a:schemeClr val="tx1"/>
                </a:solidFill>
                <a:latin typeface="Verdana" panose="020B0604030504040204" pitchFamily="34" charset="0"/>
              </a:defRPr>
            </a:lvl3pPr>
            <a:lvl4pPr marL="1600200" indent="-228600" algn="l" eaLnBrk="0" hangingPunct="0">
              <a:spcBef>
                <a:spcPct val="30000"/>
              </a:spcBef>
              <a:defRPr sz="1200">
                <a:solidFill>
                  <a:schemeClr val="tx1"/>
                </a:solidFill>
                <a:latin typeface="Verdana" panose="020B0604030504040204" pitchFamily="34" charset="0"/>
              </a:defRPr>
            </a:lvl4pPr>
            <a:lvl5pPr marL="2057400" indent="-228600" algn="l" eaLnBrk="0" hangingPunct="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pPr>
            <a:fld id="{B782DAAD-5FA9-4802-8936-B629D000E056}" type="datetime4">
              <a:rPr lang="en-GB" altLang="en-US" smtClean="0">
                <a:cs typeface="Arial" panose="020B0604020202020204" pitchFamily="34" charset="0"/>
              </a:rPr>
              <a:pPr algn="r" eaLnBrk="1" hangingPunct="1">
                <a:spcBef>
                  <a:spcPct val="0"/>
                </a:spcBef>
              </a:pPr>
              <a:t>25 September 2020</a:t>
            </a:fld>
            <a:endParaRPr lang="en-GB" altLang="en-US">
              <a:cs typeface="Arial" panose="020B0604020202020204" pitchFamily="34" charset="0"/>
            </a:endParaRPr>
          </a:p>
        </p:txBody>
      </p:sp>
      <p:sp>
        <p:nvSpPr>
          <p:cNvPr id="25605" name="Slide Number Placeholder 4"/>
          <p:cNvSpPr>
            <a:spLocks noGrp="1"/>
          </p:cNvSpPr>
          <p:nvPr>
            <p:ph type="sldNum" sz="quarter" idx="5"/>
          </p:nvPr>
        </p:nvSpPr>
        <p:spPr>
          <a:noFill/>
        </p:spPr>
        <p:txBody>
          <a:bodyPr/>
          <a:lstStyle>
            <a:lvl1pPr algn="l" eaLnBrk="0" hangingPunct="0">
              <a:spcBef>
                <a:spcPct val="30000"/>
              </a:spcBef>
              <a:defRPr sz="1200">
                <a:solidFill>
                  <a:schemeClr val="tx1"/>
                </a:solidFill>
                <a:latin typeface="Verdana" panose="020B0604030504040204" pitchFamily="34" charset="0"/>
              </a:defRPr>
            </a:lvl1pPr>
            <a:lvl2pPr marL="742950" indent="-285750" algn="l" eaLnBrk="0" hangingPunct="0">
              <a:spcBef>
                <a:spcPct val="30000"/>
              </a:spcBef>
              <a:defRPr sz="1200">
                <a:solidFill>
                  <a:schemeClr val="tx1"/>
                </a:solidFill>
                <a:latin typeface="Verdana" panose="020B0604030504040204" pitchFamily="34" charset="0"/>
              </a:defRPr>
            </a:lvl2pPr>
            <a:lvl3pPr marL="1143000" indent="-228600" algn="l" eaLnBrk="0" hangingPunct="0">
              <a:spcBef>
                <a:spcPct val="30000"/>
              </a:spcBef>
              <a:defRPr sz="1200">
                <a:solidFill>
                  <a:schemeClr val="tx1"/>
                </a:solidFill>
                <a:latin typeface="Verdana" panose="020B0604030504040204" pitchFamily="34" charset="0"/>
              </a:defRPr>
            </a:lvl3pPr>
            <a:lvl4pPr marL="1600200" indent="-228600" algn="l" eaLnBrk="0" hangingPunct="0">
              <a:spcBef>
                <a:spcPct val="30000"/>
              </a:spcBef>
              <a:defRPr sz="1200">
                <a:solidFill>
                  <a:schemeClr val="tx1"/>
                </a:solidFill>
                <a:latin typeface="Verdana" panose="020B0604030504040204" pitchFamily="34" charset="0"/>
              </a:defRPr>
            </a:lvl4pPr>
            <a:lvl5pPr marL="2057400" indent="-228600" algn="l" eaLnBrk="0" hangingPunct="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pPr>
            <a:fld id="{83BF926B-133C-4B1B-8D3E-406D31C2C82E}" type="slidenum">
              <a:rPr lang="en-GB" altLang="en-US"/>
              <a:pPr algn="r" eaLnBrk="1" hangingPunct="1">
                <a:spcBef>
                  <a:spcPct val="0"/>
                </a:spcBef>
              </a:pPr>
              <a:t>5</a:t>
            </a:fld>
            <a:endParaRPr lang="en-GB" altLang="en-US"/>
          </a:p>
        </p:txBody>
      </p:sp>
    </p:spTree>
    <p:extLst>
      <p:ext uri="{BB962C8B-B14F-4D97-AF65-F5344CB8AC3E}">
        <p14:creationId xmlns:p14="http://schemas.microsoft.com/office/powerpoint/2010/main" val="20138791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69993" indent="-296151">
              <a:defRPr>
                <a:solidFill>
                  <a:schemeClr val="tx1"/>
                </a:solidFill>
                <a:latin typeface="Arial" panose="020B0604020202020204" pitchFamily="34" charset="0"/>
                <a:ea typeface="ＭＳ Ｐゴシック" panose="020B0600070205080204" pitchFamily="34" charset="-128"/>
              </a:defRPr>
            </a:lvl2pPr>
            <a:lvl3pPr marL="1184605" indent="-236921">
              <a:defRPr>
                <a:solidFill>
                  <a:schemeClr val="tx1"/>
                </a:solidFill>
                <a:latin typeface="Arial" panose="020B0604020202020204" pitchFamily="34" charset="0"/>
                <a:ea typeface="ＭＳ Ｐゴシック" panose="020B0600070205080204" pitchFamily="34" charset="-128"/>
              </a:defRPr>
            </a:lvl3pPr>
            <a:lvl4pPr marL="1658447" indent="-236921">
              <a:defRPr>
                <a:solidFill>
                  <a:schemeClr val="tx1"/>
                </a:solidFill>
                <a:latin typeface="Arial" panose="020B0604020202020204" pitchFamily="34" charset="0"/>
                <a:ea typeface="ＭＳ Ｐゴシック" panose="020B0600070205080204" pitchFamily="34" charset="-128"/>
              </a:defRPr>
            </a:lvl4pPr>
            <a:lvl5pPr marL="2132289" indent="-236921">
              <a:defRPr>
                <a:solidFill>
                  <a:schemeClr val="tx1"/>
                </a:solidFill>
                <a:latin typeface="Arial" panose="020B0604020202020204" pitchFamily="34" charset="0"/>
                <a:ea typeface="ＭＳ Ｐゴシック" panose="020B0600070205080204" pitchFamily="34" charset="-128"/>
              </a:defRPr>
            </a:lvl5pPr>
            <a:lvl6pPr marL="2606131"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79974"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53816"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27658"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1E42B1E-C09D-4A5D-A076-36ADAD1FF1B5}" type="slidenum">
              <a:rPr lang="en-US" altLang="de-DE" smtClean="0">
                <a:latin typeface="Calibri" panose="020F0502020204030204" pitchFamily="34" charset="0"/>
              </a:rPr>
              <a:pPr/>
              <a:t>34</a:t>
            </a:fld>
            <a:endParaRPr lang="en-US" altLang="de-DE">
              <a:latin typeface="Calibri" panose="020F0502020204030204" pitchFamily="34" charset="0"/>
            </a:endParaRPr>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ea typeface="ＭＳ Ｐゴシック" panose="020B0600070205080204" pitchFamily="34" charset="-128"/>
            </a:endParaRPr>
          </a:p>
        </p:txBody>
      </p:sp>
    </p:spTree>
    <p:extLst>
      <p:ext uri="{BB962C8B-B14F-4D97-AF65-F5344CB8AC3E}">
        <p14:creationId xmlns:p14="http://schemas.microsoft.com/office/powerpoint/2010/main" val="23965781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69993" indent="-296151">
              <a:defRPr>
                <a:solidFill>
                  <a:schemeClr val="tx1"/>
                </a:solidFill>
                <a:latin typeface="Arial" panose="020B0604020202020204" pitchFamily="34" charset="0"/>
                <a:ea typeface="ＭＳ Ｐゴシック" panose="020B0600070205080204" pitchFamily="34" charset="-128"/>
              </a:defRPr>
            </a:lvl2pPr>
            <a:lvl3pPr marL="1184605" indent="-236921">
              <a:defRPr>
                <a:solidFill>
                  <a:schemeClr val="tx1"/>
                </a:solidFill>
                <a:latin typeface="Arial" panose="020B0604020202020204" pitchFamily="34" charset="0"/>
                <a:ea typeface="ＭＳ Ｐゴシック" panose="020B0600070205080204" pitchFamily="34" charset="-128"/>
              </a:defRPr>
            </a:lvl3pPr>
            <a:lvl4pPr marL="1658447" indent="-236921">
              <a:defRPr>
                <a:solidFill>
                  <a:schemeClr val="tx1"/>
                </a:solidFill>
                <a:latin typeface="Arial" panose="020B0604020202020204" pitchFamily="34" charset="0"/>
                <a:ea typeface="ＭＳ Ｐゴシック" panose="020B0600070205080204" pitchFamily="34" charset="-128"/>
              </a:defRPr>
            </a:lvl4pPr>
            <a:lvl5pPr marL="2132289" indent="-236921">
              <a:defRPr>
                <a:solidFill>
                  <a:schemeClr val="tx1"/>
                </a:solidFill>
                <a:latin typeface="Arial" panose="020B0604020202020204" pitchFamily="34" charset="0"/>
                <a:ea typeface="ＭＳ Ｐゴシック" panose="020B0600070205080204" pitchFamily="34" charset="-128"/>
              </a:defRPr>
            </a:lvl5pPr>
            <a:lvl6pPr marL="2606131"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79974"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53816"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27658"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800BB09-AFFF-4790-BDC3-E64D213773C6}" type="slidenum">
              <a:rPr lang="en-US" altLang="de-DE" smtClean="0">
                <a:latin typeface="Calibri" panose="020F0502020204030204" pitchFamily="34" charset="0"/>
              </a:rPr>
              <a:pPr/>
              <a:t>35</a:t>
            </a:fld>
            <a:endParaRPr lang="en-US" altLang="de-DE">
              <a:latin typeface="Calibri" panose="020F0502020204030204" pitchFamily="34" charset="0"/>
            </a:endParaRPr>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ea typeface="ＭＳ Ｐゴシック" panose="020B0600070205080204" pitchFamily="34" charset="-128"/>
            </a:endParaRPr>
          </a:p>
        </p:txBody>
      </p:sp>
    </p:spTree>
    <p:extLst>
      <p:ext uri="{BB962C8B-B14F-4D97-AF65-F5344CB8AC3E}">
        <p14:creationId xmlns:p14="http://schemas.microsoft.com/office/powerpoint/2010/main" val="3803546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69993" indent="-296151">
              <a:defRPr>
                <a:solidFill>
                  <a:schemeClr val="tx1"/>
                </a:solidFill>
                <a:latin typeface="Arial" panose="020B0604020202020204" pitchFamily="34" charset="0"/>
                <a:ea typeface="ＭＳ Ｐゴシック" panose="020B0600070205080204" pitchFamily="34" charset="-128"/>
              </a:defRPr>
            </a:lvl2pPr>
            <a:lvl3pPr marL="1184605" indent="-236921">
              <a:defRPr>
                <a:solidFill>
                  <a:schemeClr val="tx1"/>
                </a:solidFill>
                <a:latin typeface="Arial" panose="020B0604020202020204" pitchFamily="34" charset="0"/>
                <a:ea typeface="ＭＳ Ｐゴシック" panose="020B0600070205080204" pitchFamily="34" charset="-128"/>
              </a:defRPr>
            </a:lvl3pPr>
            <a:lvl4pPr marL="1658447" indent="-236921">
              <a:defRPr>
                <a:solidFill>
                  <a:schemeClr val="tx1"/>
                </a:solidFill>
                <a:latin typeface="Arial" panose="020B0604020202020204" pitchFamily="34" charset="0"/>
                <a:ea typeface="ＭＳ Ｐゴシック" panose="020B0600070205080204" pitchFamily="34" charset="-128"/>
              </a:defRPr>
            </a:lvl4pPr>
            <a:lvl5pPr marL="2132289" indent="-236921">
              <a:defRPr>
                <a:solidFill>
                  <a:schemeClr val="tx1"/>
                </a:solidFill>
                <a:latin typeface="Arial" panose="020B0604020202020204" pitchFamily="34" charset="0"/>
                <a:ea typeface="ＭＳ Ｐゴシック" panose="020B0600070205080204" pitchFamily="34" charset="-128"/>
              </a:defRPr>
            </a:lvl5pPr>
            <a:lvl6pPr marL="2606131"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79974"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53816"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27658"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10306AB-E4A6-4A68-AC7B-581C0D10472E}" type="slidenum">
              <a:rPr lang="en-US" altLang="de-DE" smtClean="0">
                <a:latin typeface="Calibri" panose="020F0502020204030204" pitchFamily="34" charset="0"/>
              </a:rPr>
              <a:pPr/>
              <a:t>36</a:t>
            </a:fld>
            <a:endParaRPr lang="en-US" altLang="de-DE">
              <a:latin typeface="Calibri" panose="020F0502020204030204" pitchFamily="34" charset="0"/>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ea typeface="ＭＳ Ｐゴシック" panose="020B0600070205080204" pitchFamily="34" charset="-128"/>
            </a:endParaRPr>
          </a:p>
        </p:txBody>
      </p:sp>
    </p:spTree>
    <p:extLst>
      <p:ext uri="{BB962C8B-B14F-4D97-AF65-F5344CB8AC3E}">
        <p14:creationId xmlns:p14="http://schemas.microsoft.com/office/powerpoint/2010/main" val="4544639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69993" indent="-296151">
              <a:defRPr>
                <a:solidFill>
                  <a:schemeClr val="tx1"/>
                </a:solidFill>
                <a:latin typeface="Arial" panose="020B0604020202020204" pitchFamily="34" charset="0"/>
                <a:ea typeface="ＭＳ Ｐゴシック" panose="020B0600070205080204" pitchFamily="34" charset="-128"/>
              </a:defRPr>
            </a:lvl2pPr>
            <a:lvl3pPr marL="1184605" indent="-236921">
              <a:defRPr>
                <a:solidFill>
                  <a:schemeClr val="tx1"/>
                </a:solidFill>
                <a:latin typeface="Arial" panose="020B0604020202020204" pitchFamily="34" charset="0"/>
                <a:ea typeface="ＭＳ Ｐゴシック" panose="020B0600070205080204" pitchFamily="34" charset="-128"/>
              </a:defRPr>
            </a:lvl3pPr>
            <a:lvl4pPr marL="1658447" indent="-236921">
              <a:defRPr>
                <a:solidFill>
                  <a:schemeClr val="tx1"/>
                </a:solidFill>
                <a:latin typeface="Arial" panose="020B0604020202020204" pitchFamily="34" charset="0"/>
                <a:ea typeface="ＭＳ Ｐゴシック" panose="020B0600070205080204" pitchFamily="34" charset="-128"/>
              </a:defRPr>
            </a:lvl4pPr>
            <a:lvl5pPr marL="2132289" indent="-236921">
              <a:defRPr>
                <a:solidFill>
                  <a:schemeClr val="tx1"/>
                </a:solidFill>
                <a:latin typeface="Arial" panose="020B0604020202020204" pitchFamily="34" charset="0"/>
                <a:ea typeface="ＭＳ Ｐゴシック" panose="020B0600070205080204" pitchFamily="34" charset="-128"/>
              </a:defRPr>
            </a:lvl5pPr>
            <a:lvl6pPr marL="2606131"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79974"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53816"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27658"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F4BF1C2-FF55-462B-B7ED-96FB8EB495BD}" type="slidenum">
              <a:rPr lang="en-US" altLang="de-DE" smtClean="0">
                <a:latin typeface="Calibri" panose="020F0502020204030204" pitchFamily="34" charset="0"/>
              </a:rPr>
              <a:pPr/>
              <a:t>37</a:t>
            </a:fld>
            <a:endParaRPr lang="en-US" altLang="de-DE">
              <a:latin typeface="Calibri" panose="020F0502020204030204" pitchFamily="34" charset="0"/>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dirty="0">
              <a:ea typeface="ＭＳ Ｐゴシック" panose="020B0600070205080204" pitchFamily="34" charset="-128"/>
            </a:endParaRPr>
          </a:p>
        </p:txBody>
      </p:sp>
    </p:spTree>
    <p:extLst>
      <p:ext uri="{BB962C8B-B14F-4D97-AF65-F5344CB8AC3E}">
        <p14:creationId xmlns:p14="http://schemas.microsoft.com/office/powerpoint/2010/main" val="13494878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69993" indent="-296151">
              <a:defRPr>
                <a:solidFill>
                  <a:schemeClr val="tx1"/>
                </a:solidFill>
                <a:latin typeface="Arial" panose="020B0604020202020204" pitchFamily="34" charset="0"/>
                <a:ea typeface="ＭＳ Ｐゴシック" panose="020B0600070205080204" pitchFamily="34" charset="-128"/>
              </a:defRPr>
            </a:lvl2pPr>
            <a:lvl3pPr marL="1184605" indent="-236921">
              <a:defRPr>
                <a:solidFill>
                  <a:schemeClr val="tx1"/>
                </a:solidFill>
                <a:latin typeface="Arial" panose="020B0604020202020204" pitchFamily="34" charset="0"/>
                <a:ea typeface="ＭＳ Ｐゴシック" panose="020B0600070205080204" pitchFamily="34" charset="-128"/>
              </a:defRPr>
            </a:lvl3pPr>
            <a:lvl4pPr marL="1658447" indent="-236921">
              <a:defRPr>
                <a:solidFill>
                  <a:schemeClr val="tx1"/>
                </a:solidFill>
                <a:latin typeface="Arial" panose="020B0604020202020204" pitchFamily="34" charset="0"/>
                <a:ea typeface="ＭＳ Ｐゴシック" panose="020B0600070205080204" pitchFamily="34" charset="-128"/>
              </a:defRPr>
            </a:lvl4pPr>
            <a:lvl5pPr marL="2132289" indent="-236921">
              <a:defRPr>
                <a:solidFill>
                  <a:schemeClr val="tx1"/>
                </a:solidFill>
                <a:latin typeface="Arial" panose="020B0604020202020204" pitchFamily="34" charset="0"/>
                <a:ea typeface="ＭＳ Ｐゴシック" panose="020B0600070205080204" pitchFamily="34" charset="-128"/>
              </a:defRPr>
            </a:lvl5pPr>
            <a:lvl6pPr marL="2606131"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79974"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53816"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27658"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29433D6-2359-41E0-8DB9-9D98EFBE21FC}" type="slidenum">
              <a:rPr lang="en-US" altLang="de-DE" smtClean="0">
                <a:latin typeface="Calibri" panose="020F0502020204030204" pitchFamily="34" charset="0"/>
              </a:rPr>
              <a:pPr/>
              <a:t>38</a:t>
            </a:fld>
            <a:endParaRPr lang="en-US" altLang="de-DE">
              <a:latin typeface="Calibri" panose="020F0502020204030204" pitchFamily="34" charset="0"/>
            </a:endParaRPr>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ea typeface="ＭＳ Ｐゴシック" panose="020B0600070205080204" pitchFamily="34" charset="-128"/>
            </a:endParaRPr>
          </a:p>
        </p:txBody>
      </p:sp>
    </p:spTree>
    <p:extLst>
      <p:ext uri="{BB962C8B-B14F-4D97-AF65-F5344CB8AC3E}">
        <p14:creationId xmlns:p14="http://schemas.microsoft.com/office/powerpoint/2010/main" val="12478308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C2C86E6A-2CAD-460C-858B-8B9F24C0D3CF}" type="slidenum">
              <a:rPr lang="de-DE" smtClean="0"/>
              <a:t>39</a:t>
            </a:fld>
            <a:endParaRPr lang="de-DE"/>
          </a:p>
        </p:txBody>
      </p:sp>
    </p:spTree>
    <p:extLst>
      <p:ext uri="{BB962C8B-B14F-4D97-AF65-F5344CB8AC3E}">
        <p14:creationId xmlns:p14="http://schemas.microsoft.com/office/powerpoint/2010/main" val="469291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69993" indent="-296151">
              <a:defRPr>
                <a:solidFill>
                  <a:schemeClr val="tx1"/>
                </a:solidFill>
                <a:latin typeface="Arial" panose="020B0604020202020204" pitchFamily="34" charset="0"/>
                <a:ea typeface="ＭＳ Ｐゴシック" panose="020B0600070205080204" pitchFamily="34" charset="-128"/>
              </a:defRPr>
            </a:lvl2pPr>
            <a:lvl3pPr marL="1184605" indent="-236921">
              <a:defRPr>
                <a:solidFill>
                  <a:schemeClr val="tx1"/>
                </a:solidFill>
                <a:latin typeface="Arial" panose="020B0604020202020204" pitchFamily="34" charset="0"/>
                <a:ea typeface="ＭＳ Ｐゴシック" panose="020B0600070205080204" pitchFamily="34" charset="-128"/>
              </a:defRPr>
            </a:lvl3pPr>
            <a:lvl4pPr marL="1658447" indent="-236921">
              <a:defRPr>
                <a:solidFill>
                  <a:schemeClr val="tx1"/>
                </a:solidFill>
                <a:latin typeface="Arial" panose="020B0604020202020204" pitchFamily="34" charset="0"/>
                <a:ea typeface="ＭＳ Ｐゴシック" panose="020B0600070205080204" pitchFamily="34" charset="-128"/>
              </a:defRPr>
            </a:lvl4pPr>
            <a:lvl5pPr marL="2132289" indent="-236921">
              <a:defRPr>
                <a:solidFill>
                  <a:schemeClr val="tx1"/>
                </a:solidFill>
                <a:latin typeface="Arial" panose="020B0604020202020204" pitchFamily="34" charset="0"/>
                <a:ea typeface="ＭＳ Ｐゴシック" panose="020B0600070205080204" pitchFamily="34" charset="-128"/>
              </a:defRPr>
            </a:lvl5pPr>
            <a:lvl6pPr marL="2606131"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79974"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53816"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27658"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D4CDCAF-1A4D-48C1-A8A2-F1E1946A6A76}" type="slidenum">
              <a:rPr lang="en-US" altLang="de-DE" smtClean="0">
                <a:latin typeface="Calibri" panose="020F0502020204030204" pitchFamily="34" charset="0"/>
              </a:rPr>
              <a:pPr/>
              <a:t>40</a:t>
            </a:fld>
            <a:endParaRPr lang="en-US" altLang="de-DE">
              <a:latin typeface="Calibri" panose="020F0502020204030204" pitchFamily="34" charset="0"/>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dirty="0">
              <a:ea typeface="ＭＳ Ｐゴシック" panose="020B0600070205080204" pitchFamily="34" charset="-128"/>
            </a:endParaRPr>
          </a:p>
        </p:txBody>
      </p:sp>
    </p:spTree>
    <p:extLst>
      <p:ext uri="{BB962C8B-B14F-4D97-AF65-F5344CB8AC3E}">
        <p14:creationId xmlns:p14="http://schemas.microsoft.com/office/powerpoint/2010/main" val="6551785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69993" indent="-296151">
              <a:defRPr>
                <a:solidFill>
                  <a:schemeClr val="tx1"/>
                </a:solidFill>
                <a:latin typeface="Arial" panose="020B0604020202020204" pitchFamily="34" charset="0"/>
                <a:ea typeface="ＭＳ Ｐゴシック" panose="020B0600070205080204" pitchFamily="34" charset="-128"/>
              </a:defRPr>
            </a:lvl2pPr>
            <a:lvl3pPr marL="1184605" indent="-236921">
              <a:defRPr>
                <a:solidFill>
                  <a:schemeClr val="tx1"/>
                </a:solidFill>
                <a:latin typeface="Arial" panose="020B0604020202020204" pitchFamily="34" charset="0"/>
                <a:ea typeface="ＭＳ Ｐゴシック" panose="020B0600070205080204" pitchFamily="34" charset="-128"/>
              </a:defRPr>
            </a:lvl3pPr>
            <a:lvl4pPr marL="1658447" indent="-236921">
              <a:defRPr>
                <a:solidFill>
                  <a:schemeClr val="tx1"/>
                </a:solidFill>
                <a:latin typeface="Arial" panose="020B0604020202020204" pitchFamily="34" charset="0"/>
                <a:ea typeface="ＭＳ Ｐゴシック" panose="020B0600070205080204" pitchFamily="34" charset="-128"/>
              </a:defRPr>
            </a:lvl4pPr>
            <a:lvl5pPr marL="2132289" indent="-236921">
              <a:defRPr>
                <a:solidFill>
                  <a:schemeClr val="tx1"/>
                </a:solidFill>
                <a:latin typeface="Arial" panose="020B0604020202020204" pitchFamily="34" charset="0"/>
                <a:ea typeface="ＭＳ Ｐゴシック" panose="020B0600070205080204" pitchFamily="34" charset="-128"/>
              </a:defRPr>
            </a:lvl5pPr>
            <a:lvl6pPr marL="2606131"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79974"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53816"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27658"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5DFC9AF-6580-4E93-95EE-C6655549A87A}" type="slidenum">
              <a:rPr lang="en-US" altLang="de-DE" smtClean="0">
                <a:latin typeface="Calibri" panose="020F0502020204030204" pitchFamily="34" charset="0"/>
              </a:rPr>
              <a:pPr/>
              <a:t>41</a:t>
            </a:fld>
            <a:endParaRPr lang="en-US" altLang="de-DE">
              <a:latin typeface="Calibri" panose="020F0502020204030204" pitchFamily="34" charset="0"/>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ea typeface="ＭＳ Ｐゴシック" panose="020B0600070205080204" pitchFamily="34" charset="-128"/>
            </a:endParaRPr>
          </a:p>
        </p:txBody>
      </p:sp>
    </p:spTree>
    <p:extLst>
      <p:ext uri="{BB962C8B-B14F-4D97-AF65-F5344CB8AC3E}">
        <p14:creationId xmlns:p14="http://schemas.microsoft.com/office/powerpoint/2010/main" val="25365421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1363" indent="-284163">
              <a:defRPr>
                <a:solidFill>
                  <a:schemeClr val="tx1"/>
                </a:solidFill>
                <a:latin typeface="Arial" panose="020B0604020202020204" pitchFamily="34" charset="0"/>
                <a:ea typeface="ＭＳ Ｐゴシック" panose="020B0600070205080204" pitchFamily="34" charset="-128"/>
              </a:defRPr>
            </a:lvl2pPr>
            <a:lvl3pPr marL="1141413" indent="-227013">
              <a:defRPr>
                <a:solidFill>
                  <a:schemeClr val="tx1"/>
                </a:solidFill>
                <a:latin typeface="Arial" panose="020B0604020202020204" pitchFamily="34" charset="0"/>
                <a:ea typeface="ＭＳ Ｐゴシック" panose="020B0600070205080204" pitchFamily="34" charset="-128"/>
              </a:defRPr>
            </a:lvl3pPr>
            <a:lvl4pPr marL="1598613" indent="-227013">
              <a:defRPr>
                <a:solidFill>
                  <a:schemeClr val="tx1"/>
                </a:solidFill>
                <a:latin typeface="Arial" panose="020B0604020202020204" pitchFamily="34" charset="0"/>
                <a:ea typeface="ＭＳ Ｐゴシック" panose="020B0600070205080204" pitchFamily="34" charset="-128"/>
              </a:defRPr>
            </a:lvl4pPr>
            <a:lvl5pPr marL="2055813" indent="-227013">
              <a:defRPr>
                <a:solidFill>
                  <a:schemeClr val="tx1"/>
                </a:solidFill>
                <a:latin typeface="Arial" panose="020B0604020202020204" pitchFamily="34" charset="0"/>
                <a:ea typeface="ＭＳ Ｐゴシック" panose="020B0600070205080204" pitchFamily="34"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5AA8331-E7BF-4AA3-A718-2541810AD127}" type="slidenum">
              <a:rPr lang="de-DE" altLang="de-DE">
                <a:latin typeface="Calibri" panose="020F0502020204030204" pitchFamily="34" charset="0"/>
              </a:rPr>
              <a:pPr/>
              <a:t>42</a:t>
            </a:fld>
            <a:endParaRPr lang="de-DE" altLang="de-DE">
              <a:latin typeface="Calibri" panose="020F0502020204030204" pitchFamily="34" charset="0"/>
            </a:endParaRPr>
          </a:p>
        </p:txBody>
      </p:sp>
      <p:sp>
        <p:nvSpPr>
          <p:cNvPr id="1372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ea typeface="ＭＳ Ｐゴシック" panose="020B0600070205080204" pitchFamily="34" charset="-128"/>
            </a:endParaRPr>
          </a:p>
        </p:txBody>
      </p:sp>
      <p:sp>
        <p:nvSpPr>
          <p:cNvPr id="137221" name="Fußzeilenplatzhalt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de-DE" altLang="de-DE">
              <a:latin typeface="Calibri" panose="020F0502020204030204" pitchFamily="34" charset="0"/>
            </a:endParaRPr>
          </a:p>
        </p:txBody>
      </p:sp>
    </p:spTree>
    <p:extLst>
      <p:ext uri="{BB962C8B-B14F-4D97-AF65-F5344CB8AC3E}">
        <p14:creationId xmlns:p14="http://schemas.microsoft.com/office/powerpoint/2010/main" val="34713077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1363" indent="-284163">
              <a:defRPr>
                <a:solidFill>
                  <a:schemeClr val="tx1"/>
                </a:solidFill>
                <a:latin typeface="Arial" panose="020B0604020202020204" pitchFamily="34" charset="0"/>
                <a:ea typeface="ＭＳ Ｐゴシック" panose="020B0600070205080204" pitchFamily="34" charset="-128"/>
              </a:defRPr>
            </a:lvl2pPr>
            <a:lvl3pPr marL="1141413" indent="-227013">
              <a:defRPr>
                <a:solidFill>
                  <a:schemeClr val="tx1"/>
                </a:solidFill>
                <a:latin typeface="Arial" panose="020B0604020202020204" pitchFamily="34" charset="0"/>
                <a:ea typeface="ＭＳ Ｐゴシック" panose="020B0600070205080204" pitchFamily="34" charset="-128"/>
              </a:defRPr>
            </a:lvl3pPr>
            <a:lvl4pPr marL="1598613" indent="-227013">
              <a:defRPr>
                <a:solidFill>
                  <a:schemeClr val="tx1"/>
                </a:solidFill>
                <a:latin typeface="Arial" panose="020B0604020202020204" pitchFamily="34" charset="0"/>
                <a:ea typeface="ＭＳ Ｐゴシック" panose="020B0600070205080204" pitchFamily="34" charset="-128"/>
              </a:defRPr>
            </a:lvl4pPr>
            <a:lvl5pPr marL="2055813" indent="-227013">
              <a:defRPr>
                <a:solidFill>
                  <a:schemeClr val="tx1"/>
                </a:solidFill>
                <a:latin typeface="Arial" panose="020B0604020202020204" pitchFamily="34" charset="0"/>
                <a:ea typeface="ＭＳ Ｐゴシック" panose="020B0600070205080204" pitchFamily="34"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2A37756-5887-44D5-B01E-E80853573EAE}" type="slidenum">
              <a:rPr lang="de-DE" altLang="de-DE" smtClean="0">
                <a:latin typeface="Calibri" panose="020F0502020204030204" pitchFamily="34" charset="0"/>
              </a:rPr>
              <a:pPr/>
              <a:t>43</a:t>
            </a:fld>
            <a:endParaRPr lang="de-DE" altLang="de-DE">
              <a:latin typeface="Calibri" panose="020F0502020204030204" pitchFamily="34" charset="0"/>
            </a:endParaRPr>
          </a:p>
        </p:txBody>
      </p:sp>
      <p:sp>
        <p:nvSpPr>
          <p:cNvPr id="122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ea typeface="ＭＳ Ｐゴシック" panose="020B0600070205080204" pitchFamily="34" charset="-128"/>
            </a:endParaRPr>
          </a:p>
        </p:txBody>
      </p:sp>
      <p:sp>
        <p:nvSpPr>
          <p:cNvPr id="12293" name="Fußzeilenplatzhalt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de-DE" altLang="de-DE">
              <a:latin typeface="Calibri" panose="020F0502020204030204" pitchFamily="34" charset="0"/>
            </a:endParaRPr>
          </a:p>
        </p:txBody>
      </p:sp>
    </p:spTree>
    <p:extLst>
      <p:ext uri="{BB962C8B-B14F-4D97-AF65-F5344CB8AC3E}">
        <p14:creationId xmlns:p14="http://schemas.microsoft.com/office/powerpoint/2010/main" val="3926278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r>
              <a:rPr lang="en-GB" altLang="en-US"/>
              <a:t>VICH MRK GLS</a:t>
            </a:r>
          </a:p>
        </p:txBody>
      </p:sp>
      <p:sp>
        <p:nvSpPr>
          <p:cNvPr id="26628" name="Date Placeholder 3"/>
          <p:cNvSpPr>
            <a:spLocks noGrp="1"/>
          </p:cNvSpPr>
          <p:nvPr>
            <p:ph type="dt" sz="quarter" idx="1"/>
          </p:nvPr>
        </p:nvSpPr>
        <p:spPr>
          <a:noFill/>
        </p:spPr>
        <p:txBody>
          <a:bodyPr/>
          <a:lstStyle>
            <a:lvl1pPr algn="l" eaLnBrk="0" hangingPunct="0">
              <a:spcBef>
                <a:spcPct val="30000"/>
              </a:spcBef>
              <a:defRPr sz="1200">
                <a:solidFill>
                  <a:schemeClr val="tx1"/>
                </a:solidFill>
                <a:latin typeface="Verdana" panose="020B0604030504040204" pitchFamily="34" charset="0"/>
              </a:defRPr>
            </a:lvl1pPr>
            <a:lvl2pPr marL="742950" indent="-285750" algn="l" eaLnBrk="0" hangingPunct="0">
              <a:spcBef>
                <a:spcPct val="30000"/>
              </a:spcBef>
              <a:defRPr sz="1200">
                <a:solidFill>
                  <a:schemeClr val="tx1"/>
                </a:solidFill>
                <a:latin typeface="Verdana" panose="020B0604030504040204" pitchFamily="34" charset="0"/>
              </a:defRPr>
            </a:lvl2pPr>
            <a:lvl3pPr marL="1143000" indent="-228600" algn="l" eaLnBrk="0" hangingPunct="0">
              <a:spcBef>
                <a:spcPct val="30000"/>
              </a:spcBef>
              <a:defRPr sz="1200">
                <a:solidFill>
                  <a:schemeClr val="tx1"/>
                </a:solidFill>
                <a:latin typeface="Verdana" panose="020B0604030504040204" pitchFamily="34" charset="0"/>
              </a:defRPr>
            </a:lvl3pPr>
            <a:lvl4pPr marL="1600200" indent="-228600" algn="l" eaLnBrk="0" hangingPunct="0">
              <a:spcBef>
                <a:spcPct val="30000"/>
              </a:spcBef>
              <a:defRPr sz="1200">
                <a:solidFill>
                  <a:schemeClr val="tx1"/>
                </a:solidFill>
                <a:latin typeface="Verdana" panose="020B0604030504040204" pitchFamily="34" charset="0"/>
              </a:defRPr>
            </a:lvl4pPr>
            <a:lvl5pPr marL="2057400" indent="-228600" algn="l" eaLnBrk="0" hangingPunct="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pPr>
            <a:fld id="{254162E2-D558-4A2E-A38D-CFE7D3D2DCAC}" type="datetime4">
              <a:rPr lang="en-GB" altLang="en-US" smtClean="0">
                <a:cs typeface="Arial" panose="020B0604020202020204" pitchFamily="34" charset="0"/>
              </a:rPr>
              <a:pPr algn="r" eaLnBrk="1" hangingPunct="1">
                <a:spcBef>
                  <a:spcPct val="0"/>
                </a:spcBef>
              </a:pPr>
              <a:t>25 September 2020</a:t>
            </a:fld>
            <a:endParaRPr lang="en-GB" altLang="en-US">
              <a:cs typeface="Arial" panose="020B0604020202020204" pitchFamily="34" charset="0"/>
            </a:endParaRPr>
          </a:p>
        </p:txBody>
      </p:sp>
      <p:sp>
        <p:nvSpPr>
          <p:cNvPr id="26629" name="Slide Number Placeholder 4"/>
          <p:cNvSpPr>
            <a:spLocks noGrp="1"/>
          </p:cNvSpPr>
          <p:nvPr>
            <p:ph type="sldNum" sz="quarter" idx="5"/>
          </p:nvPr>
        </p:nvSpPr>
        <p:spPr>
          <a:noFill/>
        </p:spPr>
        <p:txBody>
          <a:bodyPr/>
          <a:lstStyle>
            <a:lvl1pPr algn="l" eaLnBrk="0" hangingPunct="0">
              <a:spcBef>
                <a:spcPct val="30000"/>
              </a:spcBef>
              <a:defRPr sz="1200">
                <a:solidFill>
                  <a:schemeClr val="tx1"/>
                </a:solidFill>
                <a:latin typeface="Verdana" panose="020B0604030504040204" pitchFamily="34" charset="0"/>
              </a:defRPr>
            </a:lvl1pPr>
            <a:lvl2pPr marL="742950" indent="-285750" algn="l" eaLnBrk="0" hangingPunct="0">
              <a:spcBef>
                <a:spcPct val="30000"/>
              </a:spcBef>
              <a:defRPr sz="1200">
                <a:solidFill>
                  <a:schemeClr val="tx1"/>
                </a:solidFill>
                <a:latin typeface="Verdana" panose="020B0604030504040204" pitchFamily="34" charset="0"/>
              </a:defRPr>
            </a:lvl2pPr>
            <a:lvl3pPr marL="1143000" indent="-228600" algn="l" eaLnBrk="0" hangingPunct="0">
              <a:spcBef>
                <a:spcPct val="30000"/>
              </a:spcBef>
              <a:defRPr sz="1200">
                <a:solidFill>
                  <a:schemeClr val="tx1"/>
                </a:solidFill>
                <a:latin typeface="Verdana" panose="020B0604030504040204" pitchFamily="34" charset="0"/>
              </a:defRPr>
            </a:lvl3pPr>
            <a:lvl4pPr marL="1600200" indent="-228600" algn="l" eaLnBrk="0" hangingPunct="0">
              <a:spcBef>
                <a:spcPct val="30000"/>
              </a:spcBef>
              <a:defRPr sz="1200">
                <a:solidFill>
                  <a:schemeClr val="tx1"/>
                </a:solidFill>
                <a:latin typeface="Verdana" panose="020B0604030504040204" pitchFamily="34" charset="0"/>
              </a:defRPr>
            </a:lvl4pPr>
            <a:lvl5pPr marL="2057400" indent="-228600" algn="l" eaLnBrk="0" hangingPunct="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pPr>
            <a:fld id="{1B308AE2-69C2-4D33-B9ED-CCA2F6CAE06D}" type="slidenum">
              <a:rPr lang="en-GB" altLang="en-US"/>
              <a:pPr algn="r" eaLnBrk="1" hangingPunct="1">
                <a:spcBef>
                  <a:spcPct val="0"/>
                </a:spcBef>
              </a:pPr>
              <a:t>6</a:t>
            </a:fld>
            <a:endParaRPr lang="en-GB" altLang="en-US"/>
          </a:p>
        </p:txBody>
      </p:sp>
    </p:spTree>
    <p:extLst>
      <p:ext uri="{BB962C8B-B14F-4D97-AF65-F5344CB8AC3E}">
        <p14:creationId xmlns:p14="http://schemas.microsoft.com/office/powerpoint/2010/main" val="11932292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ea typeface="ＭＳ Ｐゴシック" panose="020B0600070205080204" pitchFamily="34" charset="-128"/>
            </a:endParaRPr>
          </a:p>
        </p:txBody>
      </p:sp>
      <p:sp>
        <p:nvSpPr>
          <p:cNvPr id="27652" name="Fußzeilenplatzhalt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de-DE" altLang="de-DE">
              <a:latin typeface="Calibri" panose="020F0502020204030204" pitchFamily="34" charset="0"/>
            </a:endParaRPr>
          </a:p>
        </p:txBody>
      </p:sp>
      <p:sp>
        <p:nvSpPr>
          <p:cNvPr id="27653" name="Foliennummernplatzhalt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790FD7A-28EA-4BDA-9DE1-C5F9D59A7362}" type="slidenum">
              <a:rPr lang="de-DE" altLang="de-DE" smtClean="0">
                <a:latin typeface="Calibri" panose="020F0502020204030204" pitchFamily="34" charset="0"/>
              </a:rPr>
              <a:pPr/>
              <a:t>44</a:t>
            </a:fld>
            <a:endParaRPr lang="de-DE" altLang="de-DE">
              <a:latin typeface="Calibri" panose="020F0502020204030204" pitchFamily="34" charset="0"/>
            </a:endParaRPr>
          </a:p>
        </p:txBody>
      </p:sp>
      <p:sp>
        <p:nvSpPr>
          <p:cNvPr id="27654" name="Datumsplatzhalt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9BCDEBF-1778-4992-8D4B-4BCB821E21F4}" type="datetime1">
              <a:rPr lang="de-DE" altLang="de-DE" smtClean="0">
                <a:latin typeface="Calibri" panose="020F0502020204030204" pitchFamily="34" charset="0"/>
              </a:rPr>
              <a:pPr/>
              <a:t>25.09.2020</a:t>
            </a:fld>
            <a:endParaRPr lang="de-DE" altLang="de-DE">
              <a:latin typeface="Calibri" panose="020F0502020204030204" pitchFamily="34" charset="0"/>
            </a:endParaRPr>
          </a:p>
        </p:txBody>
      </p:sp>
    </p:spTree>
    <p:extLst>
      <p:ext uri="{BB962C8B-B14F-4D97-AF65-F5344CB8AC3E}">
        <p14:creationId xmlns:p14="http://schemas.microsoft.com/office/powerpoint/2010/main" val="42252024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ea typeface="ＭＳ Ｐゴシック" panose="020B0600070205080204" pitchFamily="34" charset="-128"/>
            </a:endParaRPr>
          </a:p>
        </p:txBody>
      </p:sp>
      <p:sp>
        <p:nvSpPr>
          <p:cNvPr id="2253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EEED35D-9F60-43F3-AA3A-DDCCEF051451}" type="slidenum">
              <a:rPr lang="de-DE" altLang="de-DE" smtClean="0">
                <a:latin typeface="Calibri" panose="020F0502020204030204" pitchFamily="34" charset="0"/>
              </a:rPr>
              <a:pPr/>
              <a:t>45</a:t>
            </a:fld>
            <a:endParaRPr lang="de-DE" altLang="de-DE">
              <a:latin typeface="Calibri" panose="020F0502020204030204" pitchFamily="34" charset="0"/>
            </a:endParaRPr>
          </a:p>
        </p:txBody>
      </p:sp>
      <p:sp>
        <p:nvSpPr>
          <p:cNvPr id="22533" name="Fußzeilenplatzhalt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de-DE" altLang="de-DE">
              <a:latin typeface="Calibri" panose="020F0502020204030204" pitchFamily="34" charset="0"/>
            </a:endParaRPr>
          </a:p>
        </p:txBody>
      </p:sp>
    </p:spTree>
    <p:extLst>
      <p:ext uri="{BB962C8B-B14F-4D97-AF65-F5344CB8AC3E}">
        <p14:creationId xmlns:p14="http://schemas.microsoft.com/office/powerpoint/2010/main" val="4197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F5826E-2997-46DB-AA1E-CC23F72035D3}" type="slidenum">
              <a:rPr lang="nl-NL" altLang="en-US" smtClean="0"/>
              <a:pPr/>
              <a:t>7</a:t>
            </a:fld>
            <a:endParaRPr lang="nl-NL" altLang="en-US"/>
          </a:p>
        </p:txBody>
      </p:sp>
    </p:spTree>
    <p:extLst>
      <p:ext uri="{BB962C8B-B14F-4D97-AF65-F5344CB8AC3E}">
        <p14:creationId xmlns:p14="http://schemas.microsoft.com/office/powerpoint/2010/main" val="1577401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1363" indent="-284163">
              <a:defRPr>
                <a:solidFill>
                  <a:schemeClr val="tx1"/>
                </a:solidFill>
                <a:latin typeface="Arial" panose="020B0604020202020204" pitchFamily="34" charset="0"/>
                <a:ea typeface="ＭＳ Ｐゴシック" panose="020B0600070205080204" pitchFamily="34" charset="-128"/>
              </a:defRPr>
            </a:lvl2pPr>
            <a:lvl3pPr marL="1141413" indent="-227013">
              <a:defRPr>
                <a:solidFill>
                  <a:schemeClr val="tx1"/>
                </a:solidFill>
                <a:latin typeface="Arial" panose="020B0604020202020204" pitchFamily="34" charset="0"/>
                <a:ea typeface="ＭＳ Ｐゴシック" panose="020B0600070205080204" pitchFamily="34" charset="-128"/>
              </a:defRPr>
            </a:lvl3pPr>
            <a:lvl4pPr marL="1598613" indent="-227013">
              <a:defRPr>
                <a:solidFill>
                  <a:schemeClr val="tx1"/>
                </a:solidFill>
                <a:latin typeface="Arial" panose="020B0604020202020204" pitchFamily="34" charset="0"/>
                <a:ea typeface="ＭＳ Ｐゴシック" panose="020B0600070205080204" pitchFamily="34" charset="-128"/>
              </a:defRPr>
            </a:lvl4pPr>
            <a:lvl5pPr marL="2055813" indent="-227013">
              <a:defRPr>
                <a:solidFill>
                  <a:schemeClr val="tx1"/>
                </a:solidFill>
                <a:latin typeface="Arial" panose="020B0604020202020204" pitchFamily="34" charset="0"/>
                <a:ea typeface="ＭＳ Ｐゴシック" panose="020B0600070205080204" pitchFamily="34"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8C4E1EB-8A57-4EBE-B173-F7FE2BD5328B}" type="slidenum">
              <a:rPr lang="de-DE" altLang="de-DE" smtClean="0">
                <a:latin typeface="Calibri" panose="020F0502020204030204" pitchFamily="34" charset="0"/>
              </a:rPr>
              <a:pPr/>
              <a:t>8</a:t>
            </a:fld>
            <a:endParaRPr lang="de-DE" altLang="de-DE">
              <a:latin typeface="Calibri" panose="020F0502020204030204" pitchFamily="34" charset="0"/>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ea typeface="ＭＳ Ｐゴシック" panose="020B0600070205080204" pitchFamily="34" charset="-128"/>
            </a:endParaRPr>
          </a:p>
        </p:txBody>
      </p:sp>
      <p:sp>
        <p:nvSpPr>
          <p:cNvPr id="20485" name="Fußzeilenplatzhalt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de-DE" altLang="de-DE">
              <a:latin typeface="Calibri" panose="020F0502020204030204" pitchFamily="34" charset="0"/>
            </a:endParaRPr>
          </a:p>
        </p:txBody>
      </p:sp>
    </p:spTree>
    <p:extLst>
      <p:ext uri="{BB962C8B-B14F-4D97-AF65-F5344CB8AC3E}">
        <p14:creationId xmlns:p14="http://schemas.microsoft.com/office/powerpoint/2010/main" val="3001143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1363" indent="-284163">
              <a:defRPr>
                <a:solidFill>
                  <a:schemeClr val="tx1"/>
                </a:solidFill>
                <a:latin typeface="Arial" panose="020B0604020202020204" pitchFamily="34" charset="0"/>
                <a:ea typeface="ＭＳ Ｐゴシック" panose="020B0600070205080204" pitchFamily="34" charset="-128"/>
              </a:defRPr>
            </a:lvl2pPr>
            <a:lvl3pPr marL="1141413" indent="-227013">
              <a:defRPr>
                <a:solidFill>
                  <a:schemeClr val="tx1"/>
                </a:solidFill>
                <a:latin typeface="Arial" panose="020B0604020202020204" pitchFamily="34" charset="0"/>
                <a:ea typeface="ＭＳ Ｐゴシック" panose="020B0600070205080204" pitchFamily="34" charset="-128"/>
              </a:defRPr>
            </a:lvl3pPr>
            <a:lvl4pPr marL="1598613" indent="-227013">
              <a:defRPr>
                <a:solidFill>
                  <a:schemeClr val="tx1"/>
                </a:solidFill>
                <a:latin typeface="Arial" panose="020B0604020202020204" pitchFamily="34" charset="0"/>
                <a:ea typeface="ＭＳ Ｐゴシック" panose="020B0600070205080204" pitchFamily="34" charset="-128"/>
              </a:defRPr>
            </a:lvl4pPr>
            <a:lvl5pPr marL="2055813" indent="-227013">
              <a:defRPr>
                <a:solidFill>
                  <a:schemeClr val="tx1"/>
                </a:solidFill>
                <a:latin typeface="Arial" panose="020B0604020202020204" pitchFamily="34" charset="0"/>
                <a:ea typeface="ＭＳ Ｐゴシック" panose="020B0600070205080204" pitchFamily="34"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8C4E1EB-8A57-4EBE-B173-F7FE2BD5328B}" type="slidenum">
              <a:rPr lang="de-DE" altLang="de-DE" smtClean="0">
                <a:latin typeface="Calibri" panose="020F0502020204030204" pitchFamily="34" charset="0"/>
              </a:rPr>
              <a:pPr/>
              <a:t>9</a:t>
            </a:fld>
            <a:endParaRPr lang="de-DE" altLang="de-DE">
              <a:latin typeface="Calibri" panose="020F0502020204030204" pitchFamily="34" charset="0"/>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ea typeface="ＭＳ Ｐゴシック" panose="020B0600070205080204" pitchFamily="34" charset="-128"/>
            </a:endParaRPr>
          </a:p>
        </p:txBody>
      </p:sp>
      <p:sp>
        <p:nvSpPr>
          <p:cNvPr id="20485" name="Fußzeilenplatzhalt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de-DE" altLang="de-DE">
              <a:latin typeface="Calibri" panose="020F0502020204030204" pitchFamily="34" charset="0"/>
            </a:endParaRPr>
          </a:p>
        </p:txBody>
      </p:sp>
    </p:spTree>
    <p:extLst>
      <p:ext uri="{BB962C8B-B14F-4D97-AF65-F5344CB8AC3E}">
        <p14:creationId xmlns:p14="http://schemas.microsoft.com/office/powerpoint/2010/main" val="1280464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1363" indent="-284163">
              <a:defRPr>
                <a:solidFill>
                  <a:schemeClr val="tx1"/>
                </a:solidFill>
                <a:latin typeface="Arial" panose="020B0604020202020204" pitchFamily="34" charset="0"/>
                <a:ea typeface="ＭＳ Ｐゴシック" panose="020B0600070205080204" pitchFamily="34" charset="-128"/>
              </a:defRPr>
            </a:lvl2pPr>
            <a:lvl3pPr marL="1141413" indent="-227013">
              <a:defRPr>
                <a:solidFill>
                  <a:schemeClr val="tx1"/>
                </a:solidFill>
                <a:latin typeface="Arial" panose="020B0604020202020204" pitchFamily="34" charset="0"/>
                <a:ea typeface="ＭＳ Ｐゴシック" panose="020B0600070205080204" pitchFamily="34" charset="-128"/>
              </a:defRPr>
            </a:lvl3pPr>
            <a:lvl4pPr marL="1598613" indent="-227013">
              <a:defRPr>
                <a:solidFill>
                  <a:schemeClr val="tx1"/>
                </a:solidFill>
                <a:latin typeface="Arial" panose="020B0604020202020204" pitchFamily="34" charset="0"/>
                <a:ea typeface="ＭＳ Ｐゴシック" panose="020B0600070205080204" pitchFamily="34" charset="-128"/>
              </a:defRPr>
            </a:lvl4pPr>
            <a:lvl5pPr marL="2055813" indent="-227013">
              <a:defRPr>
                <a:solidFill>
                  <a:schemeClr val="tx1"/>
                </a:solidFill>
                <a:latin typeface="Arial" panose="020B0604020202020204" pitchFamily="34" charset="0"/>
                <a:ea typeface="ＭＳ Ｐゴシック" panose="020B0600070205080204" pitchFamily="34"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0ABD7BD-5B4D-4A3E-AA4F-55FBB92183D0}" type="slidenum">
              <a:rPr lang="de-DE" altLang="de-DE" smtClean="0">
                <a:solidFill>
                  <a:prstClr val="black"/>
                </a:solidFill>
                <a:latin typeface="Calibri" panose="020F0502020204030204" pitchFamily="34" charset="0"/>
              </a:rPr>
              <a:pPr/>
              <a:t>10</a:t>
            </a:fld>
            <a:endParaRPr lang="de-DE" altLang="de-DE">
              <a:solidFill>
                <a:prstClr val="black"/>
              </a:solidFill>
              <a:latin typeface="Calibri" panose="020F0502020204030204" pitchFamily="34" charset="0"/>
            </a:endParaRPr>
          </a:p>
        </p:txBody>
      </p:sp>
      <p:sp>
        <p:nvSpPr>
          <p:cNvPr id="122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ea typeface="ＭＳ Ｐゴシック" panose="020B0600070205080204" pitchFamily="34" charset="-128"/>
            </a:endParaRPr>
          </a:p>
        </p:txBody>
      </p:sp>
      <p:sp>
        <p:nvSpPr>
          <p:cNvPr id="12293" name="Fußzeilenplatzhalt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de-DE" altLang="de-DE">
              <a:solidFill>
                <a:prstClr val="black"/>
              </a:solidFill>
              <a:latin typeface="Calibri" panose="020F0502020204030204" pitchFamily="34" charset="0"/>
            </a:endParaRPr>
          </a:p>
        </p:txBody>
      </p:sp>
    </p:spTree>
    <p:extLst>
      <p:ext uri="{BB962C8B-B14F-4D97-AF65-F5344CB8AC3E}">
        <p14:creationId xmlns:p14="http://schemas.microsoft.com/office/powerpoint/2010/main" val="207694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69993" indent="-296151">
              <a:defRPr>
                <a:solidFill>
                  <a:schemeClr val="tx1"/>
                </a:solidFill>
                <a:latin typeface="Arial" panose="020B0604020202020204" pitchFamily="34" charset="0"/>
                <a:ea typeface="ＭＳ Ｐゴシック" panose="020B0600070205080204" pitchFamily="34" charset="-128"/>
              </a:defRPr>
            </a:lvl2pPr>
            <a:lvl3pPr marL="1184605" indent="-236921">
              <a:defRPr>
                <a:solidFill>
                  <a:schemeClr val="tx1"/>
                </a:solidFill>
                <a:latin typeface="Arial" panose="020B0604020202020204" pitchFamily="34" charset="0"/>
                <a:ea typeface="ＭＳ Ｐゴシック" panose="020B0600070205080204" pitchFamily="34" charset="-128"/>
              </a:defRPr>
            </a:lvl3pPr>
            <a:lvl4pPr marL="1658447" indent="-236921">
              <a:defRPr>
                <a:solidFill>
                  <a:schemeClr val="tx1"/>
                </a:solidFill>
                <a:latin typeface="Arial" panose="020B0604020202020204" pitchFamily="34" charset="0"/>
                <a:ea typeface="ＭＳ Ｐゴシック" panose="020B0600070205080204" pitchFamily="34" charset="-128"/>
              </a:defRPr>
            </a:lvl4pPr>
            <a:lvl5pPr marL="2132289" indent="-236921">
              <a:defRPr>
                <a:solidFill>
                  <a:schemeClr val="tx1"/>
                </a:solidFill>
                <a:latin typeface="Arial" panose="020B0604020202020204" pitchFamily="34" charset="0"/>
                <a:ea typeface="ＭＳ Ｐゴシック" panose="020B0600070205080204" pitchFamily="34" charset="-128"/>
              </a:defRPr>
            </a:lvl5pPr>
            <a:lvl6pPr marL="2606131"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79974"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53816"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27658" indent="-236921" defTabSz="47384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65B9099-30E4-4770-9B64-3370FE28A92C}" type="slidenum">
              <a:rPr lang="en-US" altLang="de-DE" smtClean="0">
                <a:latin typeface="Calibri" panose="020F0502020204030204" pitchFamily="34" charset="0"/>
              </a:rPr>
              <a:pPr/>
              <a:t>11</a:t>
            </a:fld>
            <a:endParaRPr lang="en-US" altLang="de-DE">
              <a:latin typeface="Calibri" panose="020F0502020204030204" pitchFamily="34" charset="0"/>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ea typeface="ＭＳ Ｐゴシック" panose="020B0600070205080204" pitchFamily="34" charset="-128"/>
            </a:endParaRPr>
          </a:p>
        </p:txBody>
      </p:sp>
    </p:spTree>
    <p:extLst>
      <p:ext uri="{BB962C8B-B14F-4D97-AF65-F5344CB8AC3E}">
        <p14:creationId xmlns:p14="http://schemas.microsoft.com/office/powerpoint/2010/main" val="3250779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without pic">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14" name="Afbeelding 4" descr="triangle_VICH.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Tree>
    <p:extLst>
      <p:ext uri="{BB962C8B-B14F-4D97-AF65-F5344CB8AC3E}">
        <p14:creationId xmlns:p14="http://schemas.microsoft.com/office/powerpoint/2010/main" val="413535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429184" y="4562542"/>
            <a:ext cx="5486400" cy="520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600" b="1" dirty="0">
                <a:solidFill>
                  <a:schemeClr val="bg1"/>
                </a:solidFill>
                <a:latin typeface="Arial"/>
                <a:cs typeface="Arial"/>
              </a:rPr>
              <a:t>Presentation title</a:t>
            </a:r>
          </a:p>
          <a:p>
            <a:pPr lvl="0"/>
            <a:endParaRPr lang="en-US" dirty="0"/>
          </a:p>
        </p:txBody>
      </p:sp>
      <p:sp>
        <p:nvSpPr>
          <p:cNvPr id="12" name="Text Placeholder 11"/>
          <p:cNvSpPr>
            <a:spLocks noGrp="1"/>
          </p:cNvSpPr>
          <p:nvPr>
            <p:ph type="body" sz="quarter" idx="14" hasCustomPrompt="1"/>
          </p:nvPr>
        </p:nvSpPr>
        <p:spPr>
          <a:xfrm>
            <a:off x="428625" y="5316538"/>
            <a:ext cx="5486400"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dirty="0">
                <a:solidFill>
                  <a:schemeClr val="bg1"/>
                </a:solidFill>
                <a:latin typeface="Arial"/>
                <a:cs typeface="Arial"/>
              </a:rPr>
              <a:t>Subtitle or author’s name</a:t>
            </a:r>
          </a:p>
        </p:txBody>
      </p:sp>
    </p:spTree>
    <p:extLst>
      <p:ext uri="{BB962C8B-B14F-4D97-AF65-F5344CB8AC3E}">
        <p14:creationId xmlns:p14="http://schemas.microsoft.com/office/powerpoint/2010/main" val="4167921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3783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71488" y="221095"/>
            <a:ext cx="7175500" cy="536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rgbClr val="218BA7"/>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3000" dirty="0">
                <a:solidFill>
                  <a:srgbClr val="218BA7"/>
                </a:solidFill>
                <a:latin typeface="Arial"/>
                <a:cs typeface="Arial"/>
              </a:rPr>
              <a:t>Slide title</a:t>
            </a:r>
          </a:p>
          <a:p>
            <a:pPr lvl="0"/>
            <a:endParaRPr lang="en-US" dirty="0"/>
          </a:p>
        </p:txBody>
      </p:sp>
      <p:sp>
        <p:nvSpPr>
          <p:cNvPr id="10" name="Text Placeholder 9"/>
          <p:cNvSpPr>
            <a:spLocks noGrp="1"/>
          </p:cNvSpPr>
          <p:nvPr>
            <p:ph type="body" sz="quarter" idx="11" hasCustomPrompt="1"/>
          </p:nvPr>
        </p:nvSpPr>
        <p:spPr>
          <a:xfrm>
            <a:off x="471488" y="1366838"/>
            <a:ext cx="8358187" cy="47196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lumMod val="50000"/>
                    <a:lumOff val="5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1500" dirty="0">
                <a:solidFill>
                  <a:schemeClr val="tx1">
                    <a:lumMod val="50000"/>
                    <a:lumOff val="50000"/>
                  </a:schemeClr>
                </a:solidFill>
                <a:latin typeface="Arial"/>
                <a:cs typeface="Arial"/>
              </a:rPr>
              <a:t>Body text</a:t>
            </a:r>
          </a:p>
        </p:txBody>
      </p:sp>
    </p:spTree>
    <p:extLst>
      <p:ext uri="{BB962C8B-B14F-4D97-AF65-F5344CB8AC3E}">
        <p14:creationId xmlns:p14="http://schemas.microsoft.com/office/powerpoint/2010/main" val="3953166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643640" y="3093604"/>
            <a:ext cx="6576723" cy="98886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Chapter title</a:t>
            </a:r>
          </a:p>
          <a:p>
            <a:pPr lvl="0"/>
            <a:endParaRPr lang="en-US" dirty="0"/>
          </a:p>
        </p:txBody>
      </p:sp>
    </p:spTree>
    <p:extLst>
      <p:ext uri="{BB962C8B-B14F-4D97-AF65-F5344CB8AC3E}">
        <p14:creationId xmlns:p14="http://schemas.microsoft.com/office/powerpoint/2010/main" val="1521822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with cow background">
    <p:spTree>
      <p:nvGrpSpPr>
        <p:cNvPr id="1" name=""/>
        <p:cNvGrpSpPr/>
        <p:nvPr/>
      </p:nvGrpSpPr>
      <p:grpSpPr>
        <a:xfrm>
          <a:off x="0" y="0"/>
          <a:ext cx="0" cy="0"/>
          <a:chOff x="0" y="0"/>
          <a:chExt cx="0" cy="0"/>
        </a:xfrm>
      </p:grpSpPr>
      <p:pic>
        <p:nvPicPr>
          <p:cNvPr id="4"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5755"/>
            <a:ext cx="9144000" cy="5903458"/>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9148881-EF58-48FA-9CC9-F62F88E74B7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2540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with pig background">
    <p:spTree>
      <p:nvGrpSpPr>
        <p:cNvPr id="1" name=""/>
        <p:cNvGrpSpPr/>
        <p:nvPr/>
      </p:nvGrpSpPr>
      <p:grpSpPr>
        <a:xfrm>
          <a:off x="0" y="0"/>
          <a:ext cx="0" cy="0"/>
          <a:chOff x="0" y="0"/>
          <a:chExt cx="0" cy="0"/>
        </a:xfrm>
      </p:grpSpPr>
      <p:pic>
        <p:nvPicPr>
          <p:cNvPr id="7" name="Afbeelding 5" descr="image_1_TD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5754"/>
            <a:ext cx="9144000" cy="5916159"/>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9148881-EF58-48FA-9CC9-F62F88E74B7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408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with landscape background">
    <p:spTree>
      <p:nvGrpSpPr>
        <p:cNvPr id="1" name=""/>
        <p:cNvGrpSpPr/>
        <p:nvPr/>
      </p:nvGrpSpPr>
      <p:grpSpPr>
        <a:xfrm>
          <a:off x="0" y="0"/>
          <a:ext cx="0" cy="0"/>
          <a:chOff x="0" y="0"/>
          <a:chExt cx="0" cy="0"/>
        </a:xfrm>
      </p:grpSpPr>
      <p:pic>
        <p:nvPicPr>
          <p:cNvPr id="8"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68455"/>
            <a:ext cx="9144000" cy="5890757"/>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9148881-EF58-48FA-9CC9-F62F88E74B7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8075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with dog background">
    <p:spTree>
      <p:nvGrpSpPr>
        <p:cNvPr id="1" name=""/>
        <p:cNvGrpSpPr/>
        <p:nvPr/>
      </p:nvGrpSpPr>
      <p:grpSpPr>
        <a:xfrm>
          <a:off x="0" y="0"/>
          <a:ext cx="0" cy="0"/>
          <a:chOff x="0" y="0"/>
          <a:chExt cx="0" cy="0"/>
        </a:xfrm>
      </p:grpSpPr>
      <p:pic>
        <p:nvPicPr>
          <p:cNvPr id="7"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5755"/>
            <a:ext cx="9144000" cy="5903458"/>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baseline="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9148881-EF58-48FA-9CC9-F62F88E74B7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0828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67286" y="212444"/>
            <a:ext cx="7216902" cy="468593"/>
          </a:xfrm>
          <a:prstGeom prst="rect">
            <a:avLst/>
          </a:prstGeom>
        </p:spPr>
        <p:txBody>
          <a:bodyPr/>
          <a:lstStyle>
            <a:lvl1pPr>
              <a:defRPr sz="2800">
                <a:solidFill>
                  <a:schemeClr val="bg1"/>
                </a:solidFill>
                <a:latin typeface="+mn-lt"/>
              </a:defRPr>
            </a:lvl1pPr>
          </a:lstStyle>
          <a:p>
            <a:r>
              <a:rPr lang="de-DE" dirty="0"/>
              <a:t>Titelmasterformat durch Klicken bearbeiten</a:t>
            </a:r>
          </a:p>
        </p:txBody>
      </p:sp>
      <p:sp>
        <p:nvSpPr>
          <p:cNvPr id="3" name="Inhaltsplatzhalter 2"/>
          <p:cNvSpPr>
            <a:spLocks noGrp="1"/>
          </p:cNvSpPr>
          <p:nvPr>
            <p:ph idx="1"/>
          </p:nvPr>
        </p:nvSpPr>
        <p:spPr>
          <a:xfrm>
            <a:off x="467286" y="1343024"/>
            <a:ext cx="7886700" cy="4351338"/>
          </a:xfrm>
          <a:prstGeom prst="rect">
            <a:avLst/>
          </a:prstGeom>
        </p:spPr>
        <p:txBody>
          <a:bodyPr/>
          <a:lstStyle>
            <a:lvl1pPr marL="228600" indent="-228600">
              <a:defRPr lang="de-DE" sz="2000" kern="1200" baseline="0" dirty="0">
                <a:solidFill>
                  <a:srgbClr val="218BA7"/>
                </a:solidFill>
                <a:latin typeface="Arial" panose="020B0604020202020204" pitchFamily="34" charset="0"/>
                <a:ea typeface="+mn-ea"/>
                <a:cs typeface="Arial" panose="020B0604020202020204" pitchFamily="34" charset="0"/>
              </a:defRPr>
            </a:lvl1pPr>
            <a:lvl2pPr marL="573088" indent="-342900">
              <a:defRPr lang="de-DE" sz="1500" kern="1200" dirty="0">
                <a:solidFill>
                  <a:schemeClr val="accent2"/>
                </a:solidFill>
                <a:latin typeface="Arial" panose="020B0604020202020204" pitchFamily="34" charset="0"/>
                <a:ea typeface="+mn-ea"/>
                <a:cs typeface="Arial" panose="020B0604020202020204" pitchFamily="34" charset="0"/>
              </a:defRPr>
            </a:lvl2pPr>
          </a:lstStyle>
          <a:p>
            <a:pPr marL="228600" lvl="0" indent="-228600" algn="l" defTabSz="914400" rtl="0" eaLnBrk="1" latinLnBrk="0" hangingPunct="1">
              <a:lnSpc>
                <a:spcPct val="90000"/>
              </a:lnSpc>
              <a:spcBef>
                <a:spcPts val="1000"/>
              </a:spcBef>
              <a:buClr>
                <a:schemeClr val="accent2"/>
              </a:buClr>
              <a:buFont typeface="Calibri" panose="020F0502020204030204" pitchFamily="34" charset="0"/>
              <a:buChar char="&gt;"/>
            </a:pPr>
            <a:r>
              <a:rPr lang="de-DE" dirty="0"/>
              <a:t>Textmasterformat bearbeiten</a:t>
            </a:r>
          </a:p>
          <a:p>
            <a:pPr marL="461963" lvl="1" indent="-231775" algn="l" defTabSz="914400" rtl="0" eaLnBrk="1" latinLnBrk="0" hangingPunct="1">
              <a:lnSpc>
                <a:spcPct val="90000"/>
              </a:lnSpc>
              <a:spcBef>
                <a:spcPts val="500"/>
              </a:spcBef>
              <a:buClr>
                <a:srgbClr val="218BA7"/>
              </a:buClr>
              <a:buFont typeface="Arial" panose="020B0604020202020204" pitchFamily="34" charset="0"/>
              <a:buChar char="•"/>
            </a:pPr>
            <a:r>
              <a:rPr lang="de-DE" dirty="0"/>
              <a:t>Zweite Ebene</a:t>
            </a:r>
          </a:p>
          <a:p>
            <a:pPr lvl="2"/>
            <a:r>
              <a:rPr lang="de-DE" dirty="0"/>
              <a:t>Dritte Ebene</a:t>
            </a:r>
          </a:p>
          <a:p>
            <a:pPr lvl="3"/>
            <a:r>
              <a:rPr lang="de-DE" dirty="0"/>
              <a:t>Vierte Ebene</a:t>
            </a:r>
          </a:p>
          <a:p>
            <a:pPr lvl="4"/>
            <a:r>
              <a:rPr lang="de-DE" dirty="0"/>
              <a:t>Fünfte Ebene</a:t>
            </a:r>
          </a:p>
        </p:txBody>
      </p:sp>
      <p:sp>
        <p:nvSpPr>
          <p:cNvPr id="6" name="Footer Placeholder 4"/>
          <p:cNvSpPr>
            <a:spLocks noGrp="1"/>
          </p:cNvSpPr>
          <p:nvPr>
            <p:ph type="ftr" sz="quarter" idx="12"/>
          </p:nvPr>
        </p:nvSpPr>
        <p:spPr>
          <a:xfrm>
            <a:off x="7654090" y="6356722"/>
            <a:ext cx="1378496" cy="365125"/>
          </a:xfrm>
          <a:prstGeom prst="rect">
            <a:avLst/>
          </a:prstGeom>
        </p:spPr>
        <p:txBody>
          <a:bodyPr/>
          <a:lstStyle>
            <a:lvl1pPr algn="ctr">
              <a:defRPr/>
            </a:lvl1pPr>
          </a:lstStyle>
          <a:p>
            <a:pPr>
              <a:defRPr/>
            </a:pPr>
            <a:endParaRPr lang="de-DE" altLang="de-DE" dirty="0"/>
          </a:p>
        </p:txBody>
      </p:sp>
    </p:spTree>
    <p:extLst>
      <p:ext uri="{BB962C8B-B14F-4D97-AF65-F5344CB8AC3E}">
        <p14:creationId xmlns:p14="http://schemas.microsoft.com/office/powerpoint/2010/main" val="137708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1_Standard without pic">
    <p:spTree>
      <p:nvGrpSpPr>
        <p:cNvPr id="1" name=""/>
        <p:cNvGrpSpPr/>
        <p:nvPr/>
      </p:nvGrpSpPr>
      <p:grpSpPr>
        <a:xfrm>
          <a:off x="0" y="0"/>
          <a:ext cx="0" cy="0"/>
          <a:chOff x="0" y="0"/>
          <a:chExt cx="0" cy="0"/>
        </a:xfrm>
      </p:grpSpPr>
      <p:sp>
        <p:nvSpPr>
          <p:cNvPr id="5" name="Slide Number Placeholder 5"/>
          <p:cNvSpPr txBox="1">
            <a:spLocks/>
          </p:cNvSpPr>
          <p:nvPr userDrawn="1"/>
        </p:nvSpPr>
        <p:spPr>
          <a:xfrm>
            <a:off x="0" y="6383338"/>
            <a:ext cx="465138" cy="365125"/>
          </a:xfrm>
          <a:prstGeom prst="rect">
            <a:avLst/>
          </a:prstGeom>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eaLnBrk="1" hangingPunct="1"/>
            <a:fld id="{FB7069F3-03EF-499F-99B1-34482CABE073}" type="slidenum">
              <a:rPr lang="en-US" altLang="en-US" sz="1200">
                <a:solidFill>
                  <a:schemeClr val="bg1"/>
                </a:solidFill>
              </a:rPr>
              <a:pPr algn="r" eaLnBrk="1" hangingPunct="1"/>
              <a:t>‹N°›</a:t>
            </a:fld>
            <a:endParaRPr lang="en-US" altLang="en-US" sz="1200" dirty="0">
              <a:solidFill>
                <a:schemeClr val="bg1"/>
              </a:solidFill>
            </a:endParaRPr>
          </a:p>
        </p:txBody>
      </p:sp>
    </p:spTree>
    <p:extLst>
      <p:ext uri="{BB962C8B-B14F-4D97-AF65-F5344CB8AC3E}">
        <p14:creationId xmlns:p14="http://schemas.microsoft.com/office/powerpoint/2010/main" val="4228725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endParaRPr lang="de-DE" altLang="de-DE" dirty="0"/>
          </a:p>
        </p:txBody>
      </p:sp>
      <p:sp>
        <p:nvSpPr>
          <p:cNvPr id="3" name="Fußzeilenplatzhalter 2"/>
          <p:cNvSpPr>
            <a:spLocks noGrp="1"/>
          </p:cNvSpPr>
          <p:nvPr>
            <p:ph type="ftr" sz="quarter" idx="11"/>
          </p:nvPr>
        </p:nvSpPr>
        <p:spPr/>
        <p:txBody>
          <a:bodyPr/>
          <a:lstStyle>
            <a:lvl1pPr marL="0" indent="0">
              <a:defRPr/>
            </a:lvl1pPr>
          </a:lstStyle>
          <a:p>
            <a:pPr>
              <a:defRPr/>
            </a:pPr>
            <a:endParaRPr lang="de-DE" altLang="de-DE" dirty="0"/>
          </a:p>
        </p:txBody>
      </p:sp>
      <p:sp>
        <p:nvSpPr>
          <p:cNvPr id="4" name="Foliennummernplatzhalter 3"/>
          <p:cNvSpPr>
            <a:spLocks noGrp="1"/>
          </p:cNvSpPr>
          <p:nvPr>
            <p:ph type="sldNum" sz="quarter" idx="12"/>
          </p:nvPr>
        </p:nvSpPr>
        <p:spPr/>
        <p:txBody>
          <a:bodyPr/>
          <a:lstStyle>
            <a:lvl1pPr>
              <a:defRPr/>
            </a:lvl1pPr>
          </a:lstStyle>
          <a:p>
            <a:pPr>
              <a:defRPr/>
            </a:pPr>
            <a:endParaRPr lang="de-DE" altLang="de-DE" dirty="0"/>
          </a:p>
        </p:txBody>
      </p:sp>
    </p:spTree>
    <p:extLst>
      <p:ext uri="{BB962C8B-B14F-4D97-AF65-F5344CB8AC3E}">
        <p14:creationId xmlns:p14="http://schemas.microsoft.com/office/powerpoint/2010/main" val="1387149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pic>
        <p:nvPicPr>
          <p:cNvPr id="8" name="Hintergrundbild"/>
          <p:cNvPicPr>
            <a:picLocks noChangeAspect="1"/>
          </p:cNvPicPr>
          <p:nvPr userDrawn="1"/>
        </p:nvPicPr>
        <p:blipFill rotWithShape="1">
          <a:blip r:embed="rId2">
            <a:extLst>
              <a:ext uri="{28A0092B-C50C-407E-A947-70E740481C1C}">
                <a14:useLocalDpi xmlns:a14="http://schemas.microsoft.com/office/drawing/2010/main" val="0"/>
              </a:ext>
            </a:extLst>
          </a:blip>
          <a:srcRect b="329"/>
          <a:stretch/>
        </p:blipFill>
        <p:spPr bwMode="ltGray">
          <a:xfrm>
            <a:off x="0" y="1"/>
            <a:ext cx="9144000" cy="6858000"/>
          </a:xfrm>
          <a:prstGeom prst="rect">
            <a:avLst/>
          </a:prstGeom>
        </p:spPr>
      </p:pic>
      <p:sp>
        <p:nvSpPr>
          <p:cNvPr id="11" name="Weiße Fläche"/>
          <p:cNvSpPr/>
          <p:nvPr userDrawn="1"/>
        </p:nvSpPr>
        <p:spPr bwMode="white">
          <a:xfrm>
            <a:off x="144000" y="3707998"/>
            <a:ext cx="8856000" cy="3006000"/>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solidFill>
                <a:srgbClr val="FFFFFF"/>
              </a:solidFill>
              <a:ea typeface="ＭＳ Ｐゴシック" charset="0"/>
              <a:cs typeface="ＭＳ Ｐゴシック" charset="0"/>
            </a:endParaRPr>
          </a:p>
        </p:txBody>
      </p:sp>
      <p:sp>
        <p:nvSpPr>
          <p:cNvPr id="9" name="Headerbalken"/>
          <p:cNvSpPr/>
          <p:nvPr userDrawn="1"/>
        </p:nvSpPr>
        <p:spPr bwMode="white">
          <a:xfrm>
            <a:off x="144000" y="144000"/>
            <a:ext cx="8856000" cy="90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solidFill>
                <a:srgbClr val="FFFFFF"/>
              </a:solidFill>
              <a:ea typeface="ＭＳ Ｐゴシック" charset="0"/>
              <a:cs typeface="ＭＳ Ｐゴシック" charset="0"/>
            </a:endParaRPr>
          </a:p>
        </p:txBody>
      </p:sp>
      <p:sp>
        <p:nvSpPr>
          <p:cNvPr id="3" name="Untertitel 2"/>
          <p:cNvSpPr>
            <a:spLocks noGrp="1"/>
          </p:cNvSpPr>
          <p:nvPr>
            <p:ph type="subTitle" idx="1" hasCustomPrompt="1"/>
          </p:nvPr>
        </p:nvSpPr>
        <p:spPr>
          <a:xfrm>
            <a:off x="684213" y="5400273"/>
            <a:ext cx="7775575" cy="575077"/>
          </a:xfrm>
        </p:spPr>
        <p:txBody>
          <a:bodyPr/>
          <a:lstStyle>
            <a:lvl1pPr marL="0" indent="0" algn="l">
              <a:spcBef>
                <a:spcPts val="0"/>
              </a:spcBef>
              <a:buFont typeface="Arial" panose="020B0604020202020204" pitchFamily="34" charset="0"/>
              <a:buNone/>
              <a:defRPr sz="3200" b="0" i="0">
                <a:solidFill>
                  <a:schemeClr val="tx1"/>
                </a:solidFill>
              </a:defRPr>
            </a:lvl1pPr>
            <a:lvl2pPr marL="0" indent="0" algn="l">
              <a:spcBef>
                <a:spcPts val="0"/>
              </a:spcBef>
              <a:buFont typeface="Arial" panose="020B0604020202020204" pitchFamily="34" charset="0"/>
              <a:buNone/>
              <a:defRPr sz="3200" b="0" i="0">
                <a:solidFill>
                  <a:schemeClr val="tx1"/>
                </a:solidFill>
              </a:defRPr>
            </a:lvl2pPr>
            <a:lvl3pPr marL="0" indent="0" algn="l">
              <a:spcBef>
                <a:spcPts val="0"/>
              </a:spcBef>
              <a:buFont typeface="Arial" panose="020B0604020202020204" pitchFamily="34" charset="0"/>
              <a:buNone/>
              <a:defRPr sz="3200" b="0" i="0">
                <a:solidFill>
                  <a:schemeClr val="tx1"/>
                </a:solidFill>
              </a:defRPr>
            </a:lvl3pPr>
            <a:lvl4pPr marL="0" indent="0" algn="l">
              <a:spcBef>
                <a:spcPts val="0"/>
              </a:spcBef>
              <a:buFont typeface="Arial" panose="020B0604020202020204" pitchFamily="34" charset="0"/>
              <a:buNone/>
              <a:defRPr sz="3200" b="0" i="0">
                <a:solidFill>
                  <a:schemeClr val="tx1"/>
                </a:solidFill>
              </a:defRPr>
            </a:lvl4pPr>
            <a:lvl5pPr marL="0" indent="0" algn="l">
              <a:spcBef>
                <a:spcPts val="0"/>
              </a:spcBef>
              <a:buFont typeface="Arial" panose="020B0604020202020204" pitchFamily="34" charset="0"/>
              <a:buNone/>
              <a:defRPr sz="3200" b="0" i="0">
                <a:solidFill>
                  <a:schemeClr val="tx1"/>
                </a:solidFill>
              </a:defRPr>
            </a:lvl5pPr>
            <a:lvl6pPr marL="0" indent="0" algn="l">
              <a:spcBef>
                <a:spcPts val="0"/>
              </a:spcBef>
              <a:buFont typeface="Arial" panose="020B0604020202020204" pitchFamily="34" charset="0"/>
              <a:buNone/>
              <a:defRPr sz="3200" b="0" i="0">
                <a:solidFill>
                  <a:schemeClr val="tx1"/>
                </a:solidFill>
              </a:defRPr>
            </a:lvl6pPr>
            <a:lvl7pPr marL="0" indent="0" algn="l">
              <a:spcBef>
                <a:spcPts val="0"/>
              </a:spcBef>
              <a:buFont typeface="Arial" panose="020B0604020202020204" pitchFamily="34" charset="0"/>
              <a:buNone/>
              <a:defRPr sz="3200" b="0" i="0">
                <a:solidFill>
                  <a:schemeClr val="tx1"/>
                </a:solidFill>
              </a:defRPr>
            </a:lvl7pPr>
            <a:lvl8pPr marL="0" indent="0" algn="l">
              <a:spcBef>
                <a:spcPts val="0"/>
              </a:spcBef>
              <a:buFont typeface="Arial" panose="020B0604020202020204" pitchFamily="34" charset="0"/>
              <a:buNone/>
              <a:defRPr sz="3200" b="0" i="0">
                <a:solidFill>
                  <a:schemeClr val="tx1"/>
                </a:solidFill>
              </a:defRPr>
            </a:lvl8pPr>
            <a:lvl9pPr marL="0" indent="0" algn="l">
              <a:spcBef>
                <a:spcPts val="0"/>
              </a:spcBef>
              <a:buFont typeface="Arial" panose="020B0604020202020204" pitchFamily="34" charset="0"/>
              <a:buNone/>
              <a:defRPr sz="3200" b="0" i="0">
                <a:solidFill>
                  <a:schemeClr val="tx1"/>
                </a:solidFill>
              </a:defRPr>
            </a:lvl9pPr>
          </a:lstStyle>
          <a:p>
            <a:pPr lvl="0"/>
            <a:r>
              <a:rPr lang="de-DE" dirty="0"/>
              <a:t>Untertitel der Präsentation</a:t>
            </a:r>
          </a:p>
        </p:txBody>
      </p:sp>
      <p:sp>
        <p:nvSpPr>
          <p:cNvPr id="6" name="Title 5">
            <a:extLst>
              <a:ext uri="{FF2B5EF4-FFF2-40B4-BE49-F238E27FC236}">
                <a16:creationId xmlns:a16="http://schemas.microsoft.com/office/drawing/2014/main" id="{35454B14-31BB-47A5-92CC-2100A7457C47}"/>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37669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4.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5.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Afbeelding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955754"/>
          </a:xfrm>
          <a:prstGeom prst="rect">
            <a:avLst/>
          </a:prstGeom>
        </p:spPr>
      </p:pic>
    </p:spTree>
    <p:extLst>
      <p:ext uri="{BB962C8B-B14F-4D97-AF65-F5344CB8AC3E}">
        <p14:creationId xmlns:p14="http://schemas.microsoft.com/office/powerpoint/2010/main" val="151523862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0" y="6383618"/>
            <a:ext cx="465044" cy="365125"/>
          </a:xfrm>
          <a:prstGeom prst="rect">
            <a:avLst/>
          </a:prstGeom>
        </p:spPr>
        <p:txBody>
          <a:bodyPr vert="horz" lIns="91440" tIns="45720" rIns="91440" bIns="45720" rtlCol="0" anchor="ctr"/>
          <a:lstStyle>
            <a:lvl1pPr algn="r">
              <a:defRPr sz="1200">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9148881-EF58-48FA-9CC9-F62F88E74B7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43"/>
            <a:ext cx="9144000" cy="6846513"/>
          </a:xfrm>
          <a:prstGeom prst="rect">
            <a:avLst/>
          </a:prstGeom>
        </p:spPr>
      </p:pic>
    </p:spTree>
    <p:extLst>
      <p:ext uri="{BB962C8B-B14F-4D97-AF65-F5344CB8AC3E}">
        <p14:creationId xmlns:p14="http://schemas.microsoft.com/office/powerpoint/2010/main" val="1566756539"/>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43"/>
            <a:ext cx="9144000" cy="6846513"/>
          </a:xfrm>
          <a:prstGeom prst="rect">
            <a:avLst/>
          </a:prstGeom>
        </p:spPr>
      </p:pic>
    </p:spTree>
    <p:extLst>
      <p:ext uri="{BB962C8B-B14F-4D97-AF65-F5344CB8AC3E}">
        <p14:creationId xmlns:p14="http://schemas.microsoft.com/office/powerpoint/2010/main" val="3630781826"/>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Afbeelding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654190"/>
          </a:xfrm>
          <a:prstGeom prst="rect">
            <a:avLst/>
          </a:prstGeom>
        </p:spPr>
      </p:pic>
      <p:pic>
        <p:nvPicPr>
          <p:cNvPr id="9" name="Afbeelding 5" descr="triangle_VICH.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60534"/>
            <a:ext cx="3187700" cy="914400"/>
          </a:xfrm>
          <a:prstGeom prst="rect">
            <a:avLst/>
          </a:prstGeom>
        </p:spPr>
      </p:pic>
    </p:spTree>
    <p:extLst>
      <p:ext uri="{BB962C8B-B14F-4D97-AF65-F5344CB8AC3E}">
        <p14:creationId xmlns:p14="http://schemas.microsoft.com/office/powerpoint/2010/main" val="1650465513"/>
      </p:ext>
    </p:extLst>
  </p:cSld>
  <p:clrMap bg1="lt1" tx1="dk1" bg2="lt2" tx2="dk2" accent1="accent1" accent2="accent2" accent3="accent3" accent4="accent4" accent5="accent5" accent6="accent6" hlink="hlink" folHlink="folHlink"/>
  <p:sldLayoutIdLst>
    <p:sldLayoutId id="214748368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43"/>
            <a:ext cx="9144000" cy="6846513"/>
          </a:xfrm>
          <a:prstGeom prst="rect">
            <a:avLst/>
          </a:prstGeom>
        </p:spPr>
      </p:pic>
      <p:sp>
        <p:nvSpPr>
          <p:cNvPr id="8"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479645"/>
      </p:ext>
    </p:extLst>
  </p:cSld>
  <p:clrMap bg1="lt1" tx1="dk1" bg2="lt2" tx2="dk2" accent1="accent1" accent2="accent2" accent3="accent3" accent4="accent4" accent5="accent5" accent6="accent6" hlink="hlink" folHlink="folHlink"/>
  <p:sldLayoutIdLst>
    <p:sldLayoutId id="214748368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3.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4.xml"/><Relationship Id="rId7" Type="http://schemas.openxmlformats.org/officeDocument/2006/relationships/image" Target="../media/image16.wmf"/><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5.wmf"/><Relationship Id="rId4" Type="http://schemas.openxmlformats.org/officeDocument/2006/relationships/oleObject" Target="../embeddings/oleObject2.bin"/><Relationship Id="rId9" Type="http://schemas.openxmlformats.org/officeDocument/2006/relationships/image" Target="../media/image17.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9.emf"/><Relationship Id="rId2" Type="http://schemas.openxmlformats.org/officeDocument/2006/relationships/slideLayout" Target="../slideLayouts/slideLayout8.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18.emf"/><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2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notesSlide" Target="../notesSlides/notesSlide29.xml"/><Relationship Id="rId7" Type="http://schemas.openxmlformats.org/officeDocument/2006/relationships/image" Target="../media/image26.wmf"/><Relationship Id="rId2" Type="http://schemas.openxmlformats.org/officeDocument/2006/relationships/slideLayout" Target="../slideLayouts/slideLayout8.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25.wmf"/><Relationship Id="rId10" Type="http://schemas.openxmlformats.org/officeDocument/2006/relationships/image" Target="../media/image29.png"/><Relationship Id="rId4" Type="http://schemas.openxmlformats.org/officeDocument/2006/relationships/oleObject" Target="../embeddings/oleObject7.bin"/><Relationship Id="rId9" Type="http://schemas.openxmlformats.org/officeDocument/2006/relationships/image" Target="../media/image28.wmf"/></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4EB10A-9EE8-4841-B1D8-A588ED130653}"/>
              </a:ext>
            </a:extLst>
          </p:cNvPr>
          <p:cNvSpPr>
            <a:spLocks noGrp="1"/>
          </p:cNvSpPr>
          <p:nvPr>
            <p:ph type="body" sz="quarter" idx="13"/>
          </p:nvPr>
        </p:nvSpPr>
        <p:spPr>
          <a:xfrm>
            <a:off x="676275" y="3876742"/>
            <a:ext cx="5486400" cy="1362008"/>
          </a:xfrm>
        </p:spPr>
        <p:txBody>
          <a:bodyPr/>
          <a:lstStyle/>
          <a:p>
            <a:pPr>
              <a:lnSpc>
                <a:spcPct val="100000"/>
              </a:lnSpc>
              <a:spcBef>
                <a:spcPts val="600"/>
              </a:spcBef>
              <a:spcAft>
                <a:spcPts val="600"/>
              </a:spcAft>
            </a:pPr>
            <a:r>
              <a:rPr lang="en-GB" b="1" dirty="0"/>
              <a:t>VICH Residue Guidelines </a:t>
            </a:r>
          </a:p>
          <a:p>
            <a:pPr>
              <a:lnSpc>
                <a:spcPct val="100000"/>
              </a:lnSpc>
              <a:spcBef>
                <a:spcPts val="600"/>
              </a:spcBef>
              <a:spcAft>
                <a:spcPts val="600"/>
              </a:spcAft>
            </a:pPr>
            <a:r>
              <a:rPr lang="en-US" dirty="0"/>
              <a:t>Data Requirements for setting Withdrawal Periods</a:t>
            </a:r>
            <a:endParaRPr lang="en-GB" dirty="0"/>
          </a:p>
        </p:txBody>
      </p:sp>
      <p:sp>
        <p:nvSpPr>
          <p:cNvPr id="3" name="Text Placeholder 2">
            <a:extLst>
              <a:ext uri="{FF2B5EF4-FFF2-40B4-BE49-F238E27FC236}">
                <a16:creationId xmlns:a16="http://schemas.microsoft.com/office/drawing/2014/main" id="{F26A80C5-2F53-4AC2-96C1-564B238069B4}"/>
              </a:ext>
            </a:extLst>
          </p:cNvPr>
          <p:cNvSpPr>
            <a:spLocks noGrp="1"/>
          </p:cNvSpPr>
          <p:nvPr>
            <p:ph type="body" sz="quarter" idx="14"/>
          </p:nvPr>
        </p:nvSpPr>
        <p:spPr>
          <a:xfrm>
            <a:off x="676275" y="5564187"/>
            <a:ext cx="6572251" cy="636587"/>
          </a:xfrm>
        </p:spPr>
        <p:txBody>
          <a:bodyPr/>
          <a:lstStyle/>
          <a:p>
            <a:r>
              <a:rPr lang="en-US" dirty="0"/>
              <a:t>Stefan Scheid, Federal Office of Consumer Protection and Food Safety (BVL), Berlin, Germany</a:t>
            </a:r>
          </a:p>
          <a:p>
            <a:endParaRPr lang="en-GB" dirty="0"/>
          </a:p>
        </p:txBody>
      </p:sp>
    </p:spTree>
    <p:extLst>
      <p:ext uri="{BB962C8B-B14F-4D97-AF65-F5344CB8AC3E}">
        <p14:creationId xmlns:p14="http://schemas.microsoft.com/office/powerpoint/2010/main" val="3680415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ChangeArrowheads="1"/>
          </p:cNvSpPr>
          <p:nvPr/>
        </p:nvSpPr>
        <p:spPr bwMode="auto">
          <a:xfrm>
            <a:off x="590235" y="1406290"/>
            <a:ext cx="7963529" cy="4556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66750" indent="-66675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indent="0">
              <a:lnSpc>
                <a:spcPct val="90000"/>
              </a:lnSpc>
              <a:spcBef>
                <a:spcPts val="1000"/>
              </a:spcBef>
              <a:buClr>
                <a:schemeClr val="accent2"/>
              </a:buClr>
              <a:buSzPct val="84000"/>
              <a:defRPr/>
            </a:pPr>
            <a:r>
              <a:rPr lang="en-US" altLang="de-DE" dirty="0">
                <a:solidFill>
                  <a:srgbClr val="218BA7"/>
                </a:solidFill>
                <a:ea typeface="+mn-ea"/>
                <a:cs typeface="Arial" panose="020B0604020202020204" pitchFamily="34" charset="0"/>
              </a:rPr>
              <a:t>The 4 basic GLs are satisfying all data requirements for </a:t>
            </a:r>
            <a:r>
              <a:rPr lang="en-US" altLang="de-DE" u="sng" dirty="0">
                <a:solidFill>
                  <a:srgbClr val="218BA7"/>
                </a:solidFill>
                <a:ea typeface="+mn-ea"/>
                <a:cs typeface="Arial" panose="020B0604020202020204" pitchFamily="34" charset="0"/>
              </a:rPr>
              <a:t>both</a:t>
            </a:r>
            <a:r>
              <a:rPr lang="en-US" altLang="de-DE" dirty="0">
                <a:solidFill>
                  <a:srgbClr val="218BA7"/>
                </a:solidFill>
                <a:ea typeface="+mn-ea"/>
                <a:cs typeface="Arial" panose="020B0604020202020204" pitchFamily="34" charset="0"/>
              </a:rPr>
              <a:t> setting </a:t>
            </a:r>
            <a:r>
              <a:rPr lang="en-US" altLang="de-DE" u="sng" dirty="0">
                <a:solidFill>
                  <a:srgbClr val="218BA7"/>
                </a:solidFill>
                <a:ea typeface="+mn-ea"/>
                <a:cs typeface="Arial" panose="020B0604020202020204" pitchFamily="34" charset="0"/>
              </a:rPr>
              <a:t>MRLs</a:t>
            </a:r>
            <a:r>
              <a:rPr lang="en-US" altLang="de-DE" dirty="0">
                <a:solidFill>
                  <a:srgbClr val="218BA7"/>
                </a:solidFill>
                <a:ea typeface="+mn-ea"/>
                <a:cs typeface="Arial" panose="020B0604020202020204" pitchFamily="34" charset="0"/>
              </a:rPr>
              <a:t> and </a:t>
            </a:r>
            <a:r>
              <a:rPr lang="en-US" altLang="de-DE" u="sng" dirty="0">
                <a:solidFill>
                  <a:srgbClr val="218BA7"/>
                </a:solidFill>
                <a:ea typeface="+mn-ea"/>
                <a:cs typeface="Arial" panose="020B0604020202020204" pitchFamily="34" charset="0"/>
              </a:rPr>
              <a:t>withdrawal periods</a:t>
            </a:r>
            <a:r>
              <a:rPr lang="en-US" altLang="de-DE" dirty="0">
                <a:solidFill>
                  <a:srgbClr val="218BA7"/>
                </a:solidFill>
                <a:ea typeface="+mn-ea"/>
                <a:cs typeface="Arial" panose="020B0604020202020204" pitchFamily="34" charset="0"/>
              </a:rPr>
              <a:t> in edible products in the VICH regions. </a:t>
            </a:r>
          </a:p>
          <a:p>
            <a:pPr marL="0" indent="0">
              <a:lnSpc>
                <a:spcPct val="90000"/>
              </a:lnSpc>
              <a:spcBef>
                <a:spcPts val="1000"/>
              </a:spcBef>
              <a:buClr>
                <a:schemeClr val="accent2"/>
              </a:buClr>
              <a:buSzPct val="84000"/>
              <a:defRPr/>
            </a:pPr>
            <a:r>
              <a:rPr lang="en-US" altLang="de-DE" dirty="0">
                <a:solidFill>
                  <a:srgbClr val="218BA7"/>
                </a:solidFill>
                <a:ea typeface="+mn-ea"/>
                <a:cs typeface="Arial" panose="020B0604020202020204" pitchFamily="34" charset="0"/>
              </a:rPr>
              <a:t>The data generated according to these GLs are suitable to:</a:t>
            </a:r>
          </a:p>
          <a:p>
            <a:pPr marL="228600" indent="-228600">
              <a:lnSpc>
                <a:spcPct val="90000"/>
              </a:lnSpc>
              <a:spcBef>
                <a:spcPts val="1000"/>
              </a:spcBef>
              <a:buClr>
                <a:schemeClr val="accent2"/>
              </a:buClr>
              <a:buSzPct val="84000"/>
              <a:buFont typeface="Calibri" panose="020F0502020204030204" pitchFamily="34" charset="0"/>
              <a:buChar char="&gt;"/>
              <a:defRPr/>
            </a:pPr>
            <a:r>
              <a:rPr lang="en-US" altLang="de-DE" b="1" u="sng" dirty="0">
                <a:solidFill>
                  <a:srgbClr val="218BA7"/>
                </a:solidFill>
                <a:ea typeface="+mn-ea"/>
                <a:cs typeface="Arial" panose="020B0604020202020204" pitchFamily="34" charset="0"/>
              </a:rPr>
              <a:t>VICH 46</a:t>
            </a:r>
            <a:r>
              <a:rPr lang="en-US" altLang="de-DE" dirty="0">
                <a:solidFill>
                  <a:srgbClr val="218BA7"/>
                </a:solidFill>
                <a:ea typeface="+mn-ea"/>
                <a:cs typeface="Arial" panose="020B0604020202020204" pitchFamily="34" charset="0"/>
              </a:rPr>
              <a:t>: Identify </a:t>
            </a:r>
            <a:r>
              <a:rPr lang="en-US" altLang="de-DE" u="sng" dirty="0">
                <a:solidFill>
                  <a:srgbClr val="218BA7"/>
                </a:solidFill>
                <a:ea typeface="+mn-ea"/>
                <a:cs typeface="Arial" panose="020B0604020202020204" pitchFamily="34" charset="0"/>
              </a:rPr>
              <a:t>total residues/residue of concern</a:t>
            </a:r>
            <a:r>
              <a:rPr lang="en-US" altLang="de-DE" dirty="0">
                <a:solidFill>
                  <a:srgbClr val="218BA7"/>
                </a:solidFill>
                <a:ea typeface="+mn-ea"/>
                <a:cs typeface="Arial" panose="020B0604020202020204" pitchFamily="34" charset="0"/>
              </a:rPr>
              <a:t> of a drug, its </a:t>
            </a:r>
            <a:r>
              <a:rPr lang="en-US" altLang="de-DE" u="sng" dirty="0">
                <a:solidFill>
                  <a:srgbClr val="218BA7"/>
                </a:solidFill>
                <a:ea typeface="+mn-ea"/>
                <a:cs typeface="Arial" panose="020B0604020202020204" pitchFamily="34" charset="0"/>
              </a:rPr>
              <a:t>metabolic profiles</a:t>
            </a:r>
            <a:r>
              <a:rPr lang="en-US" altLang="de-DE" dirty="0">
                <a:solidFill>
                  <a:srgbClr val="218BA7"/>
                </a:solidFill>
                <a:ea typeface="+mn-ea"/>
                <a:cs typeface="Arial" panose="020B0604020202020204" pitchFamily="34" charset="0"/>
              </a:rPr>
              <a:t> in target species (major/minor metabolites), to “identify” the </a:t>
            </a:r>
            <a:r>
              <a:rPr lang="en-US" altLang="de-DE" u="sng" dirty="0">
                <a:solidFill>
                  <a:srgbClr val="218BA7"/>
                </a:solidFill>
                <a:ea typeface="+mn-ea"/>
                <a:cs typeface="Arial" panose="020B0604020202020204" pitchFamily="34" charset="0"/>
              </a:rPr>
              <a:t>marker residue</a:t>
            </a:r>
            <a:r>
              <a:rPr lang="en-US" altLang="de-DE" dirty="0">
                <a:solidFill>
                  <a:srgbClr val="218BA7"/>
                </a:solidFill>
                <a:ea typeface="+mn-ea"/>
                <a:cs typeface="Arial" panose="020B0604020202020204" pitchFamily="34" charset="0"/>
              </a:rPr>
              <a:t> and to recommend an MRL to be observed when setting withdrawal periods</a:t>
            </a:r>
          </a:p>
          <a:p>
            <a:pPr marL="228600" indent="-228600">
              <a:lnSpc>
                <a:spcPct val="90000"/>
              </a:lnSpc>
              <a:spcBef>
                <a:spcPts val="1000"/>
              </a:spcBef>
              <a:buClr>
                <a:schemeClr val="accent2"/>
              </a:buClr>
              <a:buSzPct val="84000"/>
              <a:buFont typeface="Calibri" panose="020F0502020204030204" pitchFamily="34" charset="0"/>
              <a:buChar char="&gt;"/>
              <a:defRPr/>
            </a:pPr>
            <a:r>
              <a:rPr lang="en-US" altLang="de-DE" b="1" u="sng" dirty="0">
                <a:solidFill>
                  <a:srgbClr val="218BA7"/>
                </a:solidFill>
                <a:ea typeface="+mn-ea"/>
                <a:cs typeface="Arial" panose="020B0604020202020204" pitchFamily="34" charset="0"/>
              </a:rPr>
              <a:t>VICH 47</a:t>
            </a:r>
            <a:r>
              <a:rPr lang="en-US" altLang="de-DE" dirty="0">
                <a:solidFill>
                  <a:srgbClr val="218BA7"/>
                </a:solidFill>
                <a:ea typeface="+mn-ea"/>
                <a:cs typeface="Arial" panose="020B0604020202020204" pitchFamily="34" charset="0"/>
              </a:rPr>
              <a:t>:  links the observed </a:t>
            </a:r>
            <a:r>
              <a:rPr lang="en-US" altLang="de-DE" u="sng" dirty="0">
                <a:solidFill>
                  <a:srgbClr val="218BA7"/>
                </a:solidFill>
                <a:ea typeface="+mn-ea"/>
                <a:cs typeface="Arial" panose="020B0604020202020204" pitchFamily="34" charset="0"/>
              </a:rPr>
              <a:t>residue profile</a:t>
            </a:r>
            <a:r>
              <a:rPr lang="en-US" altLang="de-DE" dirty="0">
                <a:solidFill>
                  <a:srgbClr val="218BA7"/>
                </a:solidFill>
                <a:ea typeface="+mn-ea"/>
                <a:cs typeface="Arial" panose="020B0604020202020204" pitchFamily="34" charset="0"/>
              </a:rPr>
              <a:t> (exposure) to the </a:t>
            </a:r>
            <a:r>
              <a:rPr lang="en-US" altLang="de-DE" u="sng" dirty="0">
                <a:solidFill>
                  <a:srgbClr val="218BA7"/>
                </a:solidFill>
                <a:ea typeface="+mn-ea"/>
                <a:cs typeface="Arial" panose="020B0604020202020204" pitchFamily="34" charset="0"/>
              </a:rPr>
              <a:t>hazard profile</a:t>
            </a:r>
            <a:r>
              <a:rPr lang="en-US" altLang="de-DE" dirty="0">
                <a:solidFill>
                  <a:srgbClr val="218BA7"/>
                </a:solidFill>
                <a:ea typeface="+mn-ea"/>
                <a:cs typeface="Arial" panose="020B0604020202020204" pitchFamily="34" charset="0"/>
              </a:rPr>
              <a:t> (toxicity) via comparative metabolism and, this comparison “validates” the ADI for its use to assess residues in the food species under consideration</a:t>
            </a:r>
          </a:p>
          <a:p>
            <a:pPr marL="228600" indent="-228600">
              <a:lnSpc>
                <a:spcPct val="90000"/>
              </a:lnSpc>
              <a:spcBef>
                <a:spcPts val="1000"/>
              </a:spcBef>
              <a:buClr>
                <a:schemeClr val="accent2"/>
              </a:buClr>
              <a:buSzPct val="84000"/>
              <a:buFont typeface="Calibri" panose="020F0502020204030204" pitchFamily="34" charset="0"/>
              <a:buChar char="&gt;"/>
              <a:defRPr/>
            </a:pPr>
            <a:r>
              <a:rPr lang="en-US" altLang="de-DE" b="1" u="sng" dirty="0">
                <a:solidFill>
                  <a:srgbClr val="218BA7"/>
                </a:solidFill>
                <a:ea typeface="+mn-ea"/>
                <a:cs typeface="Arial" panose="020B0604020202020204" pitchFamily="34" charset="0"/>
              </a:rPr>
              <a:t>VICH 48</a:t>
            </a:r>
            <a:r>
              <a:rPr lang="en-US" altLang="de-DE" dirty="0">
                <a:solidFill>
                  <a:srgbClr val="218BA7"/>
                </a:solidFill>
                <a:ea typeface="+mn-ea"/>
                <a:cs typeface="Arial" panose="020B0604020202020204" pitchFamily="34" charset="0"/>
              </a:rPr>
              <a:t>: data allow to establish a withdrawal period based on the marker residue depletion in meat, milk, eggs</a:t>
            </a:r>
          </a:p>
          <a:p>
            <a:pPr marL="228600" indent="-228600">
              <a:lnSpc>
                <a:spcPct val="90000"/>
              </a:lnSpc>
              <a:spcBef>
                <a:spcPts val="1000"/>
              </a:spcBef>
              <a:buClr>
                <a:schemeClr val="accent2"/>
              </a:buClr>
              <a:buSzPct val="84000"/>
              <a:buFont typeface="Calibri" panose="020F0502020204030204" pitchFamily="34" charset="0"/>
              <a:buChar char="&gt;"/>
              <a:defRPr/>
            </a:pPr>
            <a:r>
              <a:rPr lang="en-US" altLang="de-DE" b="1" u="sng" dirty="0">
                <a:solidFill>
                  <a:srgbClr val="218BA7"/>
                </a:solidFill>
                <a:ea typeface="+mn-ea"/>
                <a:cs typeface="Arial" panose="020B0604020202020204" pitchFamily="34" charset="0"/>
              </a:rPr>
              <a:t>VICH 49</a:t>
            </a:r>
            <a:r>
              <a:rPr lang="en-US" altLang="de-DE" dirty="0">
                <a:solidFill>
                  <a:srgbClr val="218BA7"/>
                </a:solidFill>
                <a:ea typeface="+mn-ea"/>
                <a:cs typeface="Arial" panose="020B0604020202020204" pitchFamily="34" charset="0"/>
              </a:rPr>
              <a:t>: data allow to assess the validity of analytical methods used in residue studies </a:t>
            </a:r>
          </a:p>
        </p:txBody>
      </p:sp>
      <p:sp>
        <p:nvSpPr>
          <p:cNvPr id="3" name="Foliennummernplatzhalter 2"/>
          <p:cNvSpPr>
            <a:spLocks noGrp="1"/>
          </p:cNvSpPr>
          <p:nvPr>
            <p:ph type="sldNum" sz="quarter" idx="4294967295"/>
          </p:nvPr>
        </p:nvSpPr>
        <p:spPr/>
        <p:txBody>
          <a:bodyPr/>
          <a:lstStyle/>
          <a:p>
            <a:pPr>
              <a:defRPr/>
            </a:pPr>
            <a:endParaRPr lang="de-DE" altLang="de-DE" dirty="0"/>
          </a:p>
        </p:txBody>
      </p:sp>
      <p:sp>
        <p:nvSpPr>
          <p:cNvPr id="6" name="Textfeld 4"/>
          <p:cNvSpPr txBox="1">
            <a:spLocks noChangeArrowheads="1"/>
          </p:cNvSpPr>
          <p:nvPr/>
        </p:nvSpPr>
        <p:spPr bwMode="auto">
          <a:xfrm>
            <a:off x="466096" y="127260"/>
            <a:ext cx="7571184"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90000"/>
              </a:lnSpc>
              <a:spcBef>
                <a:spcPts val="1000"/>
              </a:spcBef>
              <a:defRPr/>
            </a:pPr>
            <a:r>
              <a:rPr lang="en-GB" altLang="de-DE" sz="2800" b="1" dirty="0">
                <a:solidFill>
                  <a:schemeClr val="bg1"/>
                </a:solidFill>
                <a:latin typeface="+mn-lt"/>
                <a:ea typeface="+mn-ea"/>
              </a:rPr>
              <a:t>Introduction of Terms and Concepts: MRL, Withdrawal period etc</a:t>
            </a:r>
            <a:endParaRPr lang="de-DE" altLang="de-DE" sz="2800" b="1" dirty="0">
              <a:solidFill>
                <a:schemeClr val="bg1"/>
              </a:solidFill>
              <a:latin typeface="+mn-lt"/>
              <a:ea typeface="+mn-ea"/>
            </a:endParaRPr>
          </a:p>
        </p:txBody>
      </p:sp>
    </p:spTree>
    <p:extLst>
      <p:ext uri="{BB962C8B-B14F-4D97-AF65-F5344CB8AC3E}">
        <p14:creationId xmlns:p14="http://schemas.microsoft.com/office/powerpoint/2010/main" val="2893714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1" name="Rechteck 10"/>
          <p:cNvSpPr/>
          <p:nvPr/>
        </p:nvSpPr>
        <p:spPr>
          <a:xfrm>
            <a:off x="287338" y="20638"/>
            <a:ext cx="8569325" cy="1200150"/>
          </a:xfrm>
          <a:prstGeom prst="rect">
            <a:avLst/>
          </a:prstGeom>
        </p:spPr>
        <p:txBody>
          <a:bodyPr>
            <a:spAutoFit/>
          </a:bodyPr>
          <a:lstStyle/>
          <a:p>
            <a:pPr>
              <a:defRPr/>
            </a:pPr>
            <a:endParaRPr lang="en-US" dirty="0">
              <a:latin typeface="+mn-lt"/>
            </a:endParaRPr>
          </a:p>
          <a:p>
            <a:pPr>
              <a:defRPr/>
            </a:pPr>
            <a:endParaRPr lang="en-US" dirty="0">
              <a:latin typeface="+mn-lt"/>
            </a:endParaRPr>
          </a:p>
          <a:p>
            <a:pPr>
              <a:defRPr/>
            </a:pPr>
            <a:endParaRPr lang="en-US" dirty="0">
              <a:latin typeface="+mn-lt"/>
            </a:endParaRPr>
          </a:p>
          <a:p>
            <a:pPr>
              <a:defRPr/>
            </a:pPr>
            <a:endParaRPr lang="en-US" dirty="0">
              <a:latin typeface="+mn-lt"/>
            </a:endParaRPr>
          </a:p>
        </p:txBody>
      </p:sp>
      <p:sp>
        <p:nvSpPr>
          <p:cNvPr id="24578" name="Text Placeholder 24577">
            <a:extLst>
              <a:ext uri="{FF2B5EF4-FFF2-40B4-BE49-F238E27FC236}">
                <a16:creationId xmlns:a16="http://schemas.microsoft.com/office/drawing/2014/main" id="{70B2BF6D-95C8-4C21-9D74-277423EF56B2}"/>
              </a:ext>
            </a:extLst>
          </p:cNvPr>
          <p:cNvSpPr>
            <a:spLocks noGrp="1"/>
          </p:cNvSpPr>
          <p:nvPr>
            <p:ph type="body" sz="quarter" idx="10"/>
          </p:nvPr>
        </p:nvSpPr>
        <p:spPr>
          <a:xfrm>
            <a:off x="431227" y="101601"/>
            <a:ext cx="7000781" cy="519112"/>
          </a:xfrm>
        </p:spPr>
        <p:txBody>
          <a:bodyPr/>
          <a:lstStyle/>
          <a:p>
            <a:pPr>
              <a:spcBef>
                <a:spcPts val="0"/>
              </a:spcBef>
            </a:pPr>
            <a:r>
              <a:rPr lang="en-US" b="1" dirty="0"/>
              <a:t>VICH GL 48: “Marker residue</a:t>
            </a:r>
          </a:p>
          <a:p>
            <a:pPr>
              <a:spcBef>
                <a:spcPts val="0"/>
              </a:spcBef>
            </a:pPr>
            <a:r>
              <a:rPr lang="en-US" b="1" dirty="0"/>
              <a:t>depletion” and withdrawal period</a:t>
            </a:r>
          </a:p>
        </p:txBody>
      </p:sp>
      <p:sp>
        <p:nvSpPr>
          <p:cNvPr id="24579" name="Text Placeholder 24578">
            <a:extLst>
              <a:ext uri="{FF2B5EF4-FFF2-40B4-BE49-F238E27FC236}">
                <a16:creationId xmlns:a16="http://schemas.microsoft.com/office/drawing/2014/main" id="{9BCFF94C-9301-4E4C-8042-80F81A7F18A6}"/>
              </a:ext>
            </a:extLst>
          </p:cNvPr>
          <p:cNvSpPr>
            <a:spLocks noGrp="1"/>
          </p:cNvSpPr>
          <p:nvPr>
            <p:ph type="body" sz="quarter" idx="11"/>
          </p:nvPr>
        </p:nvSpPr>
        <p:spPr>
          <a:xfrm>
            <a:off x="541538" y="1447060"/>
            <a:ext cx="7356273" cy="4378224"/>
          </a:xfrm>
        </p:spPr>
        <p:txBody>
          <a:bodyPr/>
          <a:lstStyle/>
          <a:p>
            <a:pPr marL="0" indent="0">
              <a:buNone/>
            </a:pPr>
            <a:r>
              <a:rPr lang="en-US" b="1" u="sng" dirty="0"/>
              <a:t>Scope</a:t>
            </a:r>
            <a:r>
              <a:rPr lang="en-US" dirty="0"/>
              <a:t>:</a:t>
            </a:r>
          </a:p>
          <a:p>
            <a:r>
              <a:rPr lang="en-US" sz="1800" dirty="0"/>
              <a:t>Outlines the design for studies to demonstrate the depletion of the marker residue upon cessation of drug treatment to the regulatory safe  level (e.g. MRL, tolerance)</a:t>
            </a:r>
          </a:p>
          <a:p>
            <a:r>
              <a:rPr lang="en-US" sz="1800" dirty="0"/>
              <a:t>Encompasses studies in most common  species, cattle, pig, sheep and poultry as well as milk and eggs (honey and fish are dealt with in separate GLs)</a:t>
            </a:r>
          </a:p>
          <a:p>
            <a:r>
              <a:rPr lang="en-US" sz="1800" dirty="0"/>
              <a:t>The principles of this guidance can also be applied to other studies and animal species as well </a:t>
            </a:r>
          </a:p>
          <a:p>
            <a:endParaRPr lang="en-GB" dirty="0"/>
          </a:p>
        </p:txBody>
      </p:sp>
      <p:sp>
        <p:nvSpPr>
          <p:cNvPr id="5" name="Foliennummernplatzhalter 4"/>
          <p:cNvSpPr>
            <a:spLocks noGrp="1"/>
          </p:cNvSpPr>
          <p:nvPr>
            <p:ph type="sldNum" sz="quarter" idx="4294967295"/>
          </p:nvPr>
        </p:nvSpPr>
        <p:spPr>
          <a:xfrm>
            <a:off x="7086600" y="6356350"/>
            <a:ext cx="2057400" cy="365125"/>
          </a:xfrm>
          <a:prstGeom prst="rect">
            <a:avLst/>
          </a:prstGeom>
        </p:spPr>
        <p:txBody>
          <a:bodyPr/>
          <a:lstStyle/>
          <a:p>
            <a:fld id="{8AB8027A-8208-4202-B33A-E27D84A1D4D8}" type="slidenum">
              <a:rPr lang="de-DE" smtClean="0"/>
              <a:pPr/>
              <a:t>11</a:t>
            </a:fld>
            <a:endParaRPr lang="de-DE" dirty="0"/>
          </a:p>
        </p:txBody>
      </p:sp>
    </p:spTree>
    <p:extLst>
      <p:ext uri="{BB962C8B-B14F-4D97-AF65-F5344CB8AC3E}">
        <p14:creationId xmlns:p14="http://schemas.microsoft.com/office/powerpoint/2010/main" val="84794189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287338" y="20638"/>
            <a:ext cx="8569325" cy="1200150"/>
          </a:xfrm>
          <a:prstGeom prst="rect">
            <a:avLst/>
          </a:prstGeom>
        </p:spPr>
        <p:txBody>
          <a:bodyPr>
            <a:spAutoFit/>
          </a:bodyPr>
          <a:lstStyle/>
          <a:p>
            <a:pPr>
              <a:defRPr/>
            </a:pPr>
            <a:endParaRPr lang="en-US" dirty="0">
              <a:solidFill>
                <a:srgbClr val="000066"/>
              </a:solidFill>
              <a:latin typeface="+mn-lt"/>
            </a:endParaRPr>
          </a:p>
          <a:p>
            <a:pPr>
              <a:defRPr/>
            </a:pPr>
            <a:endParaRPr lang="en-US" dirty="0">
              <a:solidFill>
                <a:srgbClr val="000066"/>
              </a:solidFill>
              <a:latin typeface="+mn-lt"/>
            </a:endParaRPr>
          </a:p>
          <a:p>
            <a:pPr>
              <a:defRPr/>
            </a:pPr>
            <a:endParaRPr lang="en-US" dirty="0">
              <a:solidFill>
                <a:srgbClr val="000066"/>
              </a:solidFill>
              <a:latin typeface="+mn-lt"/>
            </a:endParaRPr>
          </a:p>
          <a:p>
            <a:pPr>
              <a:defRPr/>
            </a:pPr>
            <a:endParaRPr lang="en-US" dirty="0">
              <a:solidFill>
                <a:srgbClr val="000066"/>
              </a:solidFill>
              <a:latin typeface="+mn-lt"/>
            </a:endParaRPr>
          </a:p>
        </p:txBody>
      </p:sp>
      <p:sp>
        <p:nvSpPr>
          <p:cNvPr id="3" name="Rechteck 2"/>
          <p:cNvSpPr/>
          <p:nvPr/>
        </p:nvSpPr>
        <p:spPr>
          <a:xfrm>
            <a:off x="257175" y="1989138"/>
            <a:ext cx="8496300" cy="922337"/>
          </a:xfrm>
          <a:prstGeom prst="rect">
            <a:avLst/>
          </a:prstGeom>
        </p:spPr>
        <p:txBody>
          <a:bodyPr>
            <a:spAutoFit/>
          </a:bodyPr>
          <a:lstStyle/>
          <a:p>
            <a:pPr marL="285750" indent="-285750">
              <a:buFont typeface="Arial" panose="020B0604020202020204" pitchFamily="34" charset="0"/>
              <a:buChar char="•"/>
              <a:defRPr/>
            </a:pPr>
            <a:endParaRPr lang="en-US" b="1" dirty="0">
              <a:solidFill>
                <a:srgbClr val="000066"/>
              </a:solidFill>
              <a:latin typeface="+mn-lt"/>
            </a:endParaRPr>
          </a:p>
          <a:p>
            <a:pPr marL="285750" indent="-285750">
              <a:buFont typeface="Arial" panose="020B0604020202020204" pitchFamily="34" charset="0"/>
              <a:buChar char="•"/>
              <a:defRPr/>
            </a:pPr>
            <a:endParaRPr lang="en-US" b="1" dirty="0">
              <a:solidFill>
                <a:srgbClr val="000066"/>
              </a:solidFill>
              <a:latin typeface="+mn-lt"/>
            </a:endParaRPr>
          </a:p>
          <a:p>
            <a:pPr marL="285750" indent="-285750">
              <a:buFont typeface="Arial" panose="020B0604020202020204" pitchFamily="34" charset="0"/>
              <a:buChar char="•"/>
              <a:defRPr/>
            </a:pPr>
            <a:endParaRPr lang="en-US" b="1" dirty="0">
              <a:solidFill>
                <a:srgbClr val="000066"/>
              </a:solidFill>
              <a:latin typeface="+mn-lt"/>
            </a:endParaRPr>
          </a:p>
        </p:txBody>
      </p:sp>
      <p:sp>
        <p:nvSpPr>
          <p:cNvPr id="9" name="Rechteck 8"/>
          <p:cNvSpPr/>
          <p:nvPr/>
        </p:nvSpPr>
        <p:spPr>
          <a:xfrm>
            <a:off x="558401" y="1064583"/>
            <a:ext cx="7893848" cy="900246"/>
          </a:xfrm>
          <a:prstGeom prst="rect">
            <a:avLst/>
          </a:prstGeom>
        </p:spPr>
        <p:txBody>
          <a:bodyPr wrap="square">
            <a:spAutoFit/>
          </a:bodyPr>
          <a:lstStyle/>
          <a:p>
            <a:pPr>
              <a:tabLst>
                <a:tab pos="714375" algn="l"/>
              </a:tabLst>
              <a:defRPr/>
            </a:pPr>
            <a:r>
              <a:rPr lang="en-US" sz="2000" b="1" u="sng" dirty="0">
                <a:solidFill>
                  <a:srgbClr val="218BA7"/>
                </a:solidFill>
                <a:latin typeface="Arial" panose="020B0604020202020204" pitchFamily="34" charset="0"/>
                <a:cs typeface="Arial" panose="020B0604020202020204" pitchFamily="34" charset="0"/>
              </a:rPr>
              <a:t>Study design </a:t>
            </a:r>
          </a:p>
          <a:p>
            <a:pPr>
              <a:tabLst>
                <a:tab pos="714375" algn="l"/>
              </a:tabLst>
              <a:defRPr/>
            </a:pPr>
            <a:endParaRPr lang="en-US" sz="1050" b="1" u="sng" dirty="0">
              <a:solidFill>
                <a:srgbClr val="000066"/>
              </a:solidFill>
              <a:latin typeface="Calibri Light" panose="020F0302020204030204" pitchFamily="34" charset="0"/>
            </a:endParaRPr>
          </a:p>
          <a:p>
            <a:pPr>
              <a:tabLst>
                <a:tab pos="714375" algn="l"/>
                <a:tab pos="1524000" algn="l"/>
              </a:tabLst>
              <a:defRPr/>
            </a:pPr>
            <a:r>
              <a:rPr lang="en-US" sz="2000" b="1" dirty="0">
                <a:solidFill>
                  <a:srgbClr val="000066"/>
                </a:solidFill>
                <a:latin typeface="Calibri Light" panose="020F0302020204030204" pitchFamily="34" charset="0"/>
              </a:rPr>
              <a:t>	</a:t>
            </a:r>
            <a:r>
              <a:rPr lang="en-US" sz="2000" b="1" dirty="0">
                <a:solidFill>
                  <a:srgbClr val="000066"/>
                </a:solidFill>
                <a:latin typeface="Calibri" panose="020F0502020204030204" pitchFamily="34" charset="0"/>
                <a:cs typeface="Calibri" panose="020F0502020204030204" pitchFamily="34" charset="0"/>
              </a:rPr>
              <a:t>Edible Tissues:</a:t>
            </a:r>
          </a:p>
        </p:txBody>
      </p:sp>
      <p:sp>
        <p:nvSpPr>
          <p:cNvPr id="10" name="Pfeil nach rechts 9"/>
          <p:cNvSpPr/>
          <p:nvPr/>
        </p:nvSpPr>
        <p:spPr>
          <a:xfrm>
            <a:off x="691751" y="1674584"/>
            <a:ext cx="579600" cy="2016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050" dirty="0">
              <a:latin typeface="Calibri Light" panose="020F0302020204030204" pitchFamily="34" charset="0"/>
            </a:endParaRPr>
          </a:p>
        </p:txBody>
      </p:sp>
      <p:sp>
        <p:nvSpPr>
          <p:cNvPr id="4" name="Text Placeholder 3">
            <a:extLst>
              <a:ext uri="{FF2B5EF4-FFF2-40B4-BE49-F238E27FC236}">
                <a16:creationId xmlns:a16="http://schemas.microsoft.com/office/drawing/2014/main" id="{4812FD56-B138-433D-A9BF-A7E75ADAAEC5}"/>
              </a:ext>
            </a:extLst>
          </p:cNvPr>
          <p:cNvSpPr>
            <a:spLocks noGrp="1"/>
          </p:cNvSpPr>
          <p:nvPr>
            <p:ph type="body" sz="quarter" idx="10"/>
          </p:nvPr>
        </p:nvSpPr>
        <p:spPr>
          <a:xfrm>
            <a:off x="512763" y="19027"/>
            <a:ext cx="7000781" cy="833137"/>
          </a:xfrm>
        </p:spPr>
        <p:txBody>
          <a:bodyPr/>
          <a:lstStyle/>
          <a:p>
            <a:pPr>
              <a:lnSpc>
                <a:spcPct val="100000"/>
              </a:lnSpc>
              <a:spcBef>
                <a:spcPts val="0"/>
              </a:spcBef>
            </a:pPr>
            <a:r>
              <a:rPr lang="en-US" b="1" dirty="0"/>
              <a:t>VICH GL 48: “Marker residue</a:t>
            </a:r>
          </a:p>
          <a:p>
            <a:pPr>
              <a:lnSpc>
                <a:spcPct val="100000"/>
              </a:lnSpc>
              <a:spcBef>
                <a:spcPts val="0"/>
              </a:spcBef>
            </a:pPr>
            <a:r>
              <a:rPr lang="en-US" b="1" dirty="0"/>
              <a:t>depletion” and withdrawal period</a:t>
            </a:r>
          </a:p>
        </p:txBody>
      </p:sp>
      <p:sp>
        <p:nvSpPr>
          <p:cNvPr id="5" name="Text Placeholder 4">
            <a:extLst>
              <a:ext uri="{FF2B5EF4-FFF2-40B4-BE49-F238E27FC236}">
                <a16:creationId xmlns:a16="http://schemas.microsoft.com/office/drawing/2014/main" id="{F89E7BDC-0D8A-45CB-8A41-4A3B82E0836D}"/>
              </a:ext>
            </a:extLst>
          </p:cNvPr>
          <p:cNvSpPr>
            <a:spLocks noGrp="1"/>
          </p:cNvSpPr>
          <p:nvPr>
            <p:ph type="body" sz="quarter" idx="11"/>
          </p:nvPr>
        </p:nvSpPr>
        <p:spPr>
          <a:xfrm>
            <a:off x="512763" y="1964829"/>
            <a:ext cx="7753051" cy="4209634"/>
          </a:xfrm>
        </p:spPr>
        <p:txBody>
          <a:bodyPr/>
          <a:lstStyle/>
          <a:p>
            <a:r>
              <a:rPr lang="en-US" sz="1800" dirty="0"/>
              <a:t>Animals healthy and, preferably, not previously medicated</a:t>
            </a:r>
          </a:p>
          <a:p>
            <a:r>
              <a:rPr lang="en-US" sz="1800" dirty="0"/>
              <a:t>Test article representative of the commercial formulation </a:t>
            </a:r>
          </a:p>
          <a:p>
            <a:r>
              <a:rPr lang="en-US" sz="1800" dirty="0"/>
              <a:t>Treatment consistent with the intended product label (e.g. max. dose and duration)</a:t>
            </a:r>
          </a:p>
          <a:p>
            <a:r>
              <a:rPr lang="en-US" sz="1800" dirty="0"/>
              <a:t>One residue depletion study (for tissues) performed for each species</a:t>
            </a:r>
          </a:p>
          <a:p>
            <a:r>
              <a:rPr lang="en-US" sz="1800" dirty="0"/>
              <a:t>If product administered via more than one parenteral route (IM, SC, IV), separate  marker residue depletion study for each route</a:t>
            </a:r>
          </a:p>
          <a:p>
            <a:r>
              <a:rPr lang="en-US" sz="1800" dirty="0"/>
              <a:t>Number of animals large enough to allow a meaningful assessment</a:t>
            </a:r>
          </a:p>
          <a:p>
            <a:pPr lvl="1"/>
            <a:r>
              <a:rPr lang="en-US" sz="1600" dirty="0"/>
              <a:t>Mammals: at least 16 animals with four animals at four appropriately distributed time  intervals are recommended</a:t>
            </a:r>
          </a:p>
          <a:p>
            <a:pPr lvl="1"/>
            <a:r>
              <a:rPr lang="en-US" sz="1600" dirty="0"/>
              <a:t>Poultry: at least 6 samples at each slaughter time for tissue residue studies</a:t>
            </a:r>
          </a:p>
          <a:p>
            <a:r>
              <a:rPr lang="en-US" sz="1800" dirty="0"/>
              <a:t>Injectables: multiple injections alternately between left and right sides</a:t>
            </a:r>
          </a:p>
        </p:txBody>
      </p:sp>
    </p:spTree>
    <p:extLst>
      <p:ext uri="{BB962C8B-B14F-4D97-AF65-F5344CB8AC3E}">
        <p14:creationId xmlns:p14="http://schemas.microsoft.com/office/powerpoint/2010/main" val="1250605890"/>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4294967295"/>
          </p:nvPr>
        </p:nvSpPr>
        <p:spPr>
          <a:xfrm>
            <a:off x="8588491" y="6492875"/>
            <a:ext cx="555509" cy="365125"/>
          </a:xfrm>
          <a:prstGeom prst="rect">
            <a:avLst/>
          </a:prstGeom>
        </p:spPr>
        <p:txBody>
          <a:bodyPr/>
          <a:lstStyle/>
          <a:p>
            <a:fld id="{8AB8027A-8208-4202-B33A-E27D84A1D4D8}" type="slidenum">
              <a:rPr lang="de-DE" sz="1200" smtClean="0"/>
              <a:pPr/>
              <a:t>13</a:t>
            </a:fld>
            <a:endParaRPr lang="de-DE" sz="1200" dirty="0"/>
          </a:p>
        </p:txBody>
      </p:sp>
      <p:sp>
        <p:nvSpPr>
          <p:cNvPr id="8" name="Rechteck 7"/>
          <p:cNvSpPr/>
          <p:nvPr/>
        </p:nvSpPr>
        <p:spPr>
          <a:xfrm>
            <a:off x="349829" y="1243759"/>
            <a:ext cx="8238662" cy="677108"/>
          </a:xfrm>
          <a:prstGeom prst="rect">
            <a:avLst/>
          </a:prstGeom>
        </p:spPr>
        <p:txBody>
          <a:bodyPr wrap="square">
            <a:spAutoFit/>
          </a:bodyPr>
          <a:lstStyle/>
          <a:p>
            <a:pPr>
              <a:defRPr/>
            </a:pPr>
            <a:r>
              <a:rPr lang="en-US" b="1" dirty="0">
                <a:solidFill>
                  <a:srgbClr val="000066"/>
                </a:solidFill>
                <a:latin typeface="Calibri Light" panose="020F0302020204030204" pitchFamily="34" charset="0"/>
              </a:rPr>
              <a:t>	</a:t>
            </a:r>
            <a:r>
              <a:rPr lang="en-US" sz="2000" b="1" dirty="0">
                <a:solidFill>
                  <a:srgbClr val="000066"/>
                </a:solidFill>
                <a:latin typeface="Calibri" panose="020F0502020204030204" pitchFamily="34" charset="0"/>
                <a:cs typeface="Calibri" panose="020F0502020204030204" pitchFamily="34" charset="0"/>
              </a:rPr>
              <a:t>Sample collection from animals (</a:t>
            </a:r>
            <a:r>
              <a:rPr lang="en-US" sz="2000" b="1" dirty="0" err="1">
                <a:solidFill>
                  <a:srgbClr val="000066"/>
                </a:solidFill>
                <a:latin typeface="Calibri" panose="020F0502020204030204" pitchFamily="34" charset="0"/>
                <a:cs typeface="Calibri" panose="020F0502020204030204" pitchFamily="34" charset="0"/>
              </a:rPr>
              <a:t>harmonised</a:t>
            </a:r>
            <a:r>
              <a:rPr lang="en-US" sz="2000" b="1" dirty="0">
                <a:solidFill>
                  <a:srgbClr val="000066"/>
                </a:solidFill>
                <a:latin typeface="Calibri" panose="020F0502020204030204" pitchFamily="34" charset="0"/>
                <a:cs typeface="Calibri" panose="020F0502020204030204" pitchFamily="34" charset="0"/>
              </a:rPr>
              <a:t> approach - all regions)</a:t>
            </a:r>
          </a:p>
          <a:p>
            <a:pPr>
              <a:defRPr/>
            </a:pPr>
            <a:endParaRPr lang="en-US" b="1" dirty="0">
              <a:solidFill>
                <a:srgbClr val="000066"/>
              </a:solidFill>
              <a:latin typeface="+mn-lt"/>
            </a:endParaRPr>
          </a:p>
        </p:txBody>
      </p:sp>
      <p:graphicFrame>
        <p:nvGraphicFramePr>
          <p:cNvPr id="10" name="Tabelle 9"/>
          <p:cNvGraphicFramePr>
            <a:graphicFrameLocks noGrp="1"/>
          </p:cNvGraphicFramePr>
          <p:nvPr>
            <p:extLst>
              <p:ext uri="{D42A27DB-BD31-4B8C-83A1-F6EECF244321}">
                <p14:modId xmlns:p14="http://schemas.microsoft.com/office/powerpoint/2010/main" val="1447029387"/>
              </p:ext>
            </p:extLst>
          </p:nvPr>
        </p:nvGraphicFramePr>
        <p:xfrm>
          <a:off x="281042" y="1688489"/>
          <a:ext cx="8513129" cy="4591698"/>
        </p:xfrm>
        <a:graphic>
          <a:graphicData uri="http://schemas.openxmlformats.org/drawingml/2006/table">
            <a:tbl>
              <a:tblPr firstRow="1" bandRow="1">
                <a:tableStyleId>{5C22544A-7EE6-4342-B048-85BDC9FD1C3A}</a:tableStyleId>
              </a:tblPr>
              <a:tblGrid>
                <a:gridCol w="959283">
                  <a:extLst>
                    <a:ext uri="{9D8B030D-6E8A-4147-A177-3AD203B41FA5}">
                      <a16:colId xmlns:a16="http://schemas.microsoft.com/office/drawing/2014/main" val="20000"/>
                    </a:ext>
                  </a:extLst>
                </a:gridCol>
                <a:gridCol w="2544024">
                  <a:extLst>
                    <a:ext uri="{9D8B030D-6E8A-4147-A177-3AD203B41FA5}">
                      <a16:colId xmlns:a16="http://schemas.microsoft.com/office/drawing/2014/main" val="20001"/>
                    </a:ext>
                  </a:extLst>
                </a:gridCol>
                <a:gridCol w="2598344">
                  <a:extLst>
                    <a:ext uri="{9D8B030D-6E8A-4147-A177-3AD203B41FA5}">
                      <a16:colId xmlns:a16="http://schemas.microsoft.com/office/drawing/2014/main" val="20002"/>
                    </a:ext>
                  </a:extLst>
                </a:gridCol>
                <a:gridCol w="2411478">
                  <a:extLst>
                    <a:ext uri="{9D8B030D-6E8A-4147-A177-3AD203B41FA5}">
                      <a16:colId xmlns:a16="http://schemas.microsoft.com/office/drawing/2014/main" val="20003"/>
                    </a:ext>
                  </a:extLst>
                </a:gridCol>
              </a:tblGrid>
              <a:tr h="349620">
                <a:tc rowSpan="2">
                  <a:txBody>
                    <a:bodyPr/>
                    <a:lstStyle/>
                    <a:p>
                      <a:r>
                        <a:rPr lang="en-GB" sz="1600" dirty="0">
                          <a:latin typeface="Calibri" panose="020F0502020204030204" pitchFamily="34" charset="0"/>
                          <a:cs typeface="Calibri" panose="020F0502020204030204" pitchFamily="34" charset="0"/>
                        </a:rPr>
                        <a:t>Edible tissue type</a:t>
                      </a:r>
                    </a:p>
                  </a:txBody>
                  <a:tcPr anchor="ctr"/>
                </a:tc>
                <a:tc gridSpan="3">
                  <a:txBody>
                    <a:bodyPr/>
                    <a:lstStyle/>
                    <a:p>
                      <a:r>
                        <a:rPr lang="en-GB" sz="1600" dirty="0">
                          <a:latin typeface="Calibri" panose="020F0502020204030204" pitchFamily="34" charset="0"/>
                          <a:cs typeface="Calibri" panose="020F0502020204030204" pitchFamily="34" charset="0"/>
                        </a:rPr>
                        <a:t>Species /</a:t>
                      </a:r>
                      <a:r>
                        <a:rPr lang="en-GB" sz="1600" baseline="0" dirty="0">
                          <a:latin typeface="Calibri" panose="020F0502020204030204" pitchFamily="34" charset="0"/>
                          <a:cs typeface="Calibri" panose="020F0502020204030204" pitchFamily="34" charset="0"/>
                        </a:rPr>
                        <a:t> Sample description</a:t>
                      </a:r>
                      <a:endParaRPr lang="en-GB" sz="1600" dirty="0">
                        <a:latin typeface="Calibri" panose="020F0502020204030204" pitchFamily="34" charset="0"/>
                        <a:cs typeface="Calibri" panose="020F0502020204030204" pitchFamily="34" charset="0"/>
                      </a:endParaRPr>
                    </a:p>
                  </a:txBody>
                  <a:tcPr anchor="ct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349620">
                <a:tc vMerge="1">
                  <a:txBody>
                    <a:bodyPr/>
                    <a:lstStyle/>
                    <a:p>
                      <a:endParaRPr lang="en-GB" dirty="0"/>
                    </a:p>
                  </a:txBody>
                  <a:tcPr/>
                </a:tc>
                <a:tc>
                  <a:txBody>
                    <a:bodyPr/>
                    <a:lstStyle/>
                    <a:p>
                      <a:r>
                        <a:rPr lang="en-GB" sz="1600" b="1" dirty="0">
                          <a:latin typeface="Calibri" panose="020F0502020204030204" pitchFamily="34" charset="0"/>
                          <a:cs typeface="Calibri" panose="020F0502020204030204" pitchFamily="34" charset="0"/>
                        </a:rPr>
                        <a:t>Cattle</a:t>
                      </a:r>
                      <a:r>
                        <a:rPr lang="en-GB" sz="1600" b="1" baseline="0" dirty="0">
                          <a:latin typeface="Calibri" panose="020F0502020204030204" pitchFamily="34" charset="0"/>
                          <a:cs typeface="Calibri" panose="020F0502020204030204" pitchFamily="34" charset="0"/>
                        </a:rPr>
                        <a:t> / Sheep</a:t>
                      </a:r>
                      <a:endParaRPr lang="en-GB" sz="1600" b="1" dirty="0">
                        <a:latin typeface="Calibri" panose="020F0502020204030204" pitchFamily="34" charset="0"/>
                        <a:cs typeface="Calibri" panose="020F0502020204030204" pitchFamily="34" charset="0"/>
                      </a:endParaRPr>
                    </a:p>
                  </a:txBody>
                  <a:tcPr anchor="ctr"/>
                </a:tc>
                <a:tc>
                  <a:txBody>
                    <a:bodyPr/>
                    <a:lstStyle/>
                    <a:p>
                      <a:r>
                        <a:rPr lang="en-GB" sz="1600" b="1" dirty="0">
                          <a:latin typeface="Calibri" panose="020F0502020204030204" pitchFamily="34" charset="0"/>
                          <a:cs typeface="Calibri" panose="020F0502020204030204" pitchFamily="34" charset="0"/>
                        </a:rPr>
                        <a:t>Swine</a:t>
                      </a:r>
                    </a:p>
                  </a:txBody>
                  <a:tcPr anchor="ctr"/>
                </a:tc>
                <a:tc>
                  <a:txBody>
                    <a:bodyPr/>
                    <a:lstStyle/>
                    <a:p>
                      <a:r>
                        <a:rPr lang="en-GB" sz="1600" b="1" dirty="0">
                          <a:latin typeface="Calibri" panose="020F0502020204030204" pitchFamily="34" charset="0"/>
                          <a:cs typeface="Calibri" panose="020F0502020204030204" pitchFamily="34" charset="0"/>
                        </a:rPr>
                        <a:t>Poultry</a:t>
                      </a:r>
                    </a:p>
                  </a:txBody>
                  <a:tcPr anchor="ctr"/>
                </a:tc>
                <a:extLst>
                  <a:ext uri="{0D108BD9-81ED-4DB2-BD59-A6C34878D82A}">
                    <a16:rowId xmlns:a16="http://schemas.microsoft.com/office/drawing/2014/main" val="10001"/>
                  </a:ext>
                </a:extLst>
              </a:tr>
              <a:tr h="349620">
                <a:tc>
                  <a:txBody>
                    <a:bodyPr/>
                    <a:lstStyle/>
                    <a:p>
                      <a:r>
                        <a:rPr lang="en-GB" sz="1600" dirty="0">
                          <a:latin typeface="Calibri" panose="020F0502020204030204" pitchFamily="34" charset="0"/>
                          <a:cs typeface="Calibri" panose="020F0502020204030204" pitchFamily="34" charset="0"/>
                        </a:rPr>
                        <a:t>Muscle</a:t>
                      </a:r>
                    </a:p>
                  </a:txBody>
                  <a:tcPr anchor="ctr"/>
                </a:tc>
                <a:tc>
                  <a:txBody>
                    <a:bodyPr/>
                    <a:lstStyle/>
                    <a:p>
                      <a:r>
                        <a:rPr lang="en-GB" sz="1600" dirty="0">
                          <a:latin typeface="Calibri" panose="020F0502020204030204" pitchFamily="34" charset="0"/>
                          <a:cs typeface="Calibri" panose="020F0502020204030204" pitchFamily="34" charset="0"/>
                        </a:rPr>
                        <a:t>Loin</a:t>
                      </a:r>
                    </a:p>
                  </a:txBody>
                  <a:tcPr anchor="ctr"/>
                </a:tc>
                <a:tc>
                  <a:txBody>
                    <a:bodyPr/>
                    <a:lstStyle/>
                    <a:p>
                      <a:r>
                        <a:rPr lang="en-GB" sz="1600" dirty="0">
                          <a:latin typeface="Calibri" panose="020F0502020204030204" pitchFamily="34" charset="0"/>
                          <a:cs typeface="Calibri" panose="020F0502020204030204" pitchFamily="34" charset="0"/>
                        </a:rPr>
                        <a:t>Loin</a:t>
                      </a:r>
                    </a:p>
                  </a:txBody>
                  <a:tcPr anchor="ctr"/>
                </a:tc>
                <a:tc>
                  <a:txBody>
                    <a:bodyPr/>
                    <a:lstStyle/>
                    <a:p>
                      <a:r>
                        <a:rPr lang="en-GB" sz="1600" dirty="0">
                          <a:latin typeface="Calibri" panose="020F0502020204030204" pitchFamily="34" charset="0"/>
                          <a:cs typeface="Calibri" panose="020F0502020204030204" pitchFamily="34" charset="0"/>
                        </a:rPr>
                        <a:t>Breast</a:t>
                      </a:r>
                    </a:p>
                  </a:txBody>
                  <a:tcPr anchor="ctr"/>
                </a:tc>
                <a:extLst>
                  <a:ext uri="{0D108BD9-81ED-4DB2-BD59-A6C34878D82A}">
                    <a16:rowId xmlns:a16="http://schemas.microsoft.com/office/drawing/2014/main" val="10002"/>
                  </a:ext>
                </a:extLst>
              </a:tr>
              <a:tr h="1515018">
                <a:tc>
                  <a:txBody>
                    <a:bodyPr/>
                    <a:lstStyle/>
                    <a:p>
                      <a:r>
                        <a:rPr lang="en-GB" sz="1600" dirty="0">
                          <a:latin typeface="Calibri" panose="020F0502020204030204" pitchFamily="34" charset="0"/>
                          <a:cs typeface="Calibri" panose="020F0502020204030204" pitchFamily="34" charset="0"/>
                        </a:rPr>
                        <a:t>Injection site muscle</a:t>
                      </a:r>
                    </a:p>
                  </a:txBody>
                  <a:tcPr anchor="ctr"/>
                </a:tc>
                <a:tc>
                  <a:txBody>
                    <a:bodyPr/>
                    <a:lstStyle/>
                    <a:p>
                      <a:r>
                        <a:rPr lang="en-GB" sz="1600" dirty="0">
                          <a:latin typeface="Calibri" panose="020F0502020204030204" pitchFamily="34" charset="0"/>
                          <a:cs typeface="Calibri" panose="020F0502020204030204" pitchFamily="34" charset="0"/>
                        </a:rPr>
                        <a:t>Core of muscle tissue ~500 g</a:t>
                      </a:r>
                    </a:p>
                    <a:p>
                      <a:r>
                        <a:rPr lang="en-GB" sz="1600" dirty="0">
                          <a:latin typeface="Calibri" panose="020F0502020204030204" pitchFamily="34" charset="0"/>
                          <a:cs typeface="Calibri" panose="020F0502020204030204" pitchFamily="34" charset="0"/>
                        </a:rPr>
                        <a:t>10 cm diameter x 6 cm deep for </a:t>
                      </a:r>
                      <a:r>
                        <a:rPr lang="en-GB" sz="1600" dirty="0" err="1">
                          <a:latin typeface="Calibri" panose="020F0502020204030204" pitchFamily="34" charset="0"/>
                          <a:cs typeface="Calibri" panose="020F0502020204030204" pitchFamily="34" charset="0"/>
                        </a:rPr>
                        <a:t>i.m</a:t>
                      </a:r>
                      <a:r>
                        <a:rPr lang="en-GB" sz="1600" dirty="0">
                          <a:latin typeface="Calibri" panose="020F0502020204030204" pitchFamily="34" charset="0"/>
                          <a:cs typeface="Calibri" panose="020F0502020204030204" pitchFamily="34" charset="0"/>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a:latin typeface="Calibri" panose="020F0502020204030204" pitchFamily="34" charset="0"/>
                          <a:cs typeface="Calibri" panose="020F0502020204030204" pitchFamily="34" charset="0"/>
                        </a:rPr>
                        <a:t>15 cm diameter x 2.5 cm deep for </a:t>
                      </a:r>
                      <a:r>
                        <a:rPr lang="en-GB" sz="1600" dirty="0" err="1">
                          <a:latin typeface="Calibri" panose="020F0502020204030204" pitchFamily="34" charset="0"/>
                          <a:cs typeface="Calibri" panose="020F0502020204030204" pitchFamily="34" charset="0"/>
                        </a:rPr>
                        <a:t>s.c.</a:t>
                      </a:r>
                      <a:r>
                        <a:rPr lang="en-GB" sz="1600" dirty="0">
                          <a:latin typeface="Calibri" panose="020F0502020204030204" pitchFamily="34" charset="0"/>
                          <a:cs typeface="Calibri" panose="020F0502020204030204" pitchFamily="34" charset="0"/>
                        </a:rPr>
                        <a:t> </a:t>
                      </a:r>
                    </a:p>
                  </a:txBody>
                  <a:tcPr anchor="ctr"/>
                </a:tc>
                <a:tc>
                  <a:txBody>
                    <a:bodyPr/>
                    <a:lstStyle/>
                    <a:p>
                      <a:r>
                        <a:rPr lang="en-GB" sz="1600" dirty="0">
                          <a:latin typeface="Calibri" panose="020F0502020204030204" pitchFamily="34" charset="0"/>
                          <a:cs typeface="Calibri" panose="020F0502020204030204" pitchFamily="34" charset="0"/>
                        </a:rPr>
                        <a:t>Core of muscle tissue ~500 g</a:t>
                      </a:r>
                    </a:p>
                    <a:p>
                      <a:r>
                        <a:rPr lang="en-GB" sz="1600" dirty="0">
                          <a:latin typeface="Calibri" panose="020F0502020204030204" pitchFamily="34" charset="0"/>
                          <a:cs typeface="Calibri" panose="020F0502020204030204" pitchFamily="34" charset="0"/>
                        </a:rPr>
                        <a:t>10 cm diameter x 6 cm deep for </a:t>
                      </a:r>
                      <a:r>
                        <a:rPr lang="en-GB" sz="1600" dirty="0" err="1">
                          <a:latin typeface="Calibri" panose="020F0502020204030204" pitchFamily="34" charset="0"/>
                          <a:cs typeface="Calibri" panose="020F0502020204030204" pitchFamily="34" charset="0"/>
                        </a:rPr>
                        <a:t>i.m</a:t>
                      </a:r>
                      <a:r>
                        <a:rPr lang="en-GB" sz="1600" dirty="0">
                          <a:latin typeface="Calibri" panose="020F0502020204030204" pitchFamily="34" charset="0"/>
                          <a:cs typeface="Calibri" panose="020F0502020204030204" pitchFamily="34" charset="0"/>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a:latin typeface="Calibri" panose="020F0502020204030204" pitchFamily="34" charset="0"/>
                          <a:cs typeface="Calibri" panose="020F0502020204030204" pitchFamily="34" charset="0"/>
                        </a:rPr>
                        <a:t>15 cm diameter x 2.5 cm deep for </a:t>
                      </a:r>
                      <a:r>
                        <a:rPr lang="en-GB" sz="1600" dirty="0" err="1">
                          <a:latin typeface="Calibri" panose="020F0502020204030204" pitchFamily="34" charset="0"/>
                          <a:cs typeface="Calibri" panose="020F0502020204030204" pitchFamily="34" charset="0"/>
                        </a:rPr>
                        <a:t>s.c.</a:t>
                      </a:r>
                      <a:r>
                        <a:rPr lang="en-GB" sz="1600" dirty="0">
                          <a:latin typeface="Calibri" panose="020F0502020204030204" pitchFamily="34" charset="0"/>
                          <a:cs typeface="Calibri" panose="020F0502020204030204" pitchFamily="34" charset="0"/>
                        </a:rPr>
                        <a:t> </a:t>
                      </a:r>
                    </a:p>
                  </a:txBody>
                  <a:tcPr anchor="ctr"/>
                </a:tc>
                <a:tc>
                  <a:txBody>
                    <a:bodyPr/>
                    <a:lstStyle/>
                    <a:p>
                      <a:r>
                        <a:rPr lang="en-GB" sz="1600" dirty="0">
                          <a:latin typeface="Calibri" panose="020F0502020204030204" pitchFamily="34" charset="0"/>
                          <a:cs typeface="Calibri" panose="020F0502020204030204" pitchFamily="34" charset="0"/>
                        </a:rPr>
                        <a:t>Collect sample from</a:t>
                      </a:r>
                      <a:r>
                        <a:rPr lang="en-GB" sz="1600" baseline="0" dirty="0">
                          <a:latin typeface="Calibri" panose="020F0502020204030204" pitchFamily="34" charset="0"/>
                          <a:cs typeface="Calibri" panose="020F0502020204030204" pitchFamily="34" charset="0"/>
                        </a:rPr>
                        <a:t> entire site of injection,</a:t>
                      </a:r>
                    </a:p>
                    <a:p>
                      <a:r>
                        <a:rPr lang="en-GB" sz="1600" baseline="0" dirty="0">
                          <a:latin typeface="Calibri" panose="020F0502020204030204" pitchFamily="34" charset="0"/>
                          <a:cs typeface="Calibri" panose="020F0502020204030204" pitchFamily="34" charset="0"/>
                        </a:rPr>
                        <a:t>e.g. chicken whole neck, whole breast or whole leg</a:t>
                      </a:r>
                    </a:p>
                    <a:p>
                      <a:r>
                        <a:rPr lang="en-GB" sz="1600" baseline="0" dirty="0">
                          <a:latin typeface="Calibri" panose="020F0502020204030204" pitchFamily="34" charset="0"/>
                          <a:cs typeface="Calibri" panose="020F0502020204030204" pitchFamily="34" charset="0"/>
                        </a:rPr>
                        <a:t>Larger birds: Not to exceed 500 g</a:t>
                      </a:r>
                      <a:endParaRPr lang="en-GB" sz="16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3"/>
                  </a:ext>
                </a:extLst>
              </a:tr>
              <a:tr h="349620">
                <a:tc>
                  <a:txBody>
                    <a:bodyPr/>
                    <a:lstStyle/>
                    <a:p>
                      <a:r>
                        <a:rPr lang="en-GB" sz="1600" dirty="0">
                          <a:latin typeface="Calibri" panose="020F0502020204030204" pitchFamily="34" charset="0"/>
                          <a:cs typeface="Calibri" panose="020F0502020204030204" pitchFamily="34" charset="0"/>
                        </a:rPr>
                        <a:t>Liver</a:t>
                      </a:r>
                    </a:p>
                  </a:txBody>
                  <a:tcPr anchor="ctr"/>
                </a:tc>
                <a:tc>
                  <a:txBody>
                    <a:bodyPr/>
                    <a:lstStyle/>
                    <a:p>
                      <a:r>
                        <a:rPr lang="en-GB" sz="1600" dirty="0">
                          <a:latin typeface="Calibri" panose="020F0502020204030204" pitchFamily="34" charset="0"/>
                          <a:cs typeface="Calibri" panose="020F0502020204030204" pitchFamily="34" charset="0"/>
                        </a:rPr>
                        <a:t>Cross-section of lobes</a:t>
                      </a:r>
                    </a:p>
                  </a:txBody>
                  <a:tcPr anchor="ctr"/>
                </a:tc>
                <a:tc>
                  <a:txBody>
                    <a:bodyPr/>
                    <a:lstStyle/>
                    <a:p>
                      <a:r>
                        <a:rPr lang="en-GB" sz="1600" dirty="0">
                          <a:latin typeface="Calibri" panose="020F0502020204030204" pitchFamily="34" charset="0"/>
                          <a:cs typeface="Calibri" panose="020F0502020204030204" pitchFamily="34" charset="0"/>
                        </a:rPr>
                        <a:t>Cross-section of lobes</a:t>
                      </a:r>
                    </a:p>
                  </a:txBody>
                  <a:tcPr anchor="ctr"/>
                </a:tc>
                <a:tc>
                  <a:txBody>
                    <a:bodyPr/>
                    <a:lstStyle/>
                    <a:p>
                      <a:r>
                        <a:rPr lang="en-GB" sz="1600" dirty="0">
                          <a:latin typeface="Calibri" panose="020F0502020204030204" pitchFamily="34" charset="0"/>
                          <a:cs typeface="Calibri" panose="020F0502020204030204" pitchFamily="34" charset="0"/>
                        </a:rPr>
                        <a:t>Entire</a:t>
                      </a:r>
                    </a:p>
                  </a:txBody>
                  <a:tcPr anchor="ctr"/>
                </a:tc>
                <a:extLst>
                  <a:ext uri="{0D108BD9-81ED-4DB2-BD59-A6C34878D82A}">
                    <a16:rowId xmlns:a16="http://schemas.microsoft.com/office/drawing/2014/main" val="10004"/>
                  </a:ext>
                </a:extLst>
              </a:tr>
              <a:tr h="582699">
                <a:tc>
                  <a:txBody>
                    <a:bodyPr/>
                    <a:lstStyle/>
                    <a:p>
                      <a:r>
                        <a:rPr lang="en-GB" sz="1600" dirty="0">
                          <a:latin typeface="Calibri" panose="020F0502020204030204" pitchFamily="34" charset="0"/>
                          <a:cs typeface="Calibri" panose="020F0502020204030204" pitchFamily="34" charset="0"/>
                        </a:rPr>
                        <a:t>Kidney</a:t>
                      </a:r>
                    </a:p>
                  </a:txBody>
                  <a:tcPr anchor="ctr"/>
                </a:tc>
                <a:tc>
                  <a:txBody>
                    <a:bodyPr/>
                    <a:lstStyle/>
                    <a:p>
                      <a:r>
                        <a:rPr lang="en-GB" sz="1600" dirty="0">
                          <a:latin typeface="Calibri" panose="020F0502020204030204" pitchFamily="34" charset="0"/>
                          <a:cs typeface="Calibri" panose="020F0502020204030204" pitchFamily="34" charset="0"/>
                        </a:rPr>
                        <a:t>Composite</a:t>
                      </a:r>
                      <a:r>
                        <a:rPr lang="en-GB" sz="1600" baseline="0" dirty="0">
                          <a:latin typeface="Calibri" panose="020F0502020204030204" pitchFamily="34" charset="0"/>
                          <a:cs typeface="Calibri" panose="020F0502020204030204" pitchFamily="34" charset="0"/>
                        </a:rPr>
                        <a:t> from combined kidneys</a:t>
                      </a:r>
                      <a:endParaRPr lang="en-GB" sz="1600" dirty="0">
                        <a:latin typeface="Calibri" panose="020F0502020204030204" pitchFamily="34" charset="0"/>
                        <a:cs typeface="Calibri" panose="020F0502020204030204" pitchFamily="34" charset="0"/>
                      </a:endParaRPr>
                    </a:p>
                  </a:txBody>
                  <a:tcPr anchor="ctr"/>
                </a:tc>
                <a:tc>
                  <a:txBody>
                    <a:bodyPr/>
                    <a:lstStyle/>
                    <a:p>
                      <a:r>
                        <a:rPr lang="en-GB" sz="1600" dirty="0">
                          <a:latin typeface="Calibri" panose="020F0502020204030204" pitchFamily="34" charset="0"/>
                          <a:cs typeface="Calibri" panose="020F0502020204030204" pitchFamily="34" charset="0"/>
                        </a:rPr>
                        <a:t>Composite</a:t>
                      </a:r>
                      <a:r>
                        <a:rPr lang="en-GB" sz="1600" baseline="0" dirty="0">
                          <a:latin typeface="Calibri" panose="020F0502020204030204" pitchFamily="34" charset="0"/>
                          <a:cs typeface="Calibri" panose="020F0502020204030204" pitchFamily="34" charset="0"/>
                        </a:rPr>
                        <a:t> from combined kidneys</a:t>
                      </a:r>
                      <a:endParaRPr lang="en-GB" sz="1600" dirty="0">
                        <a:latin typeface="Calibri" panose="020F0502020204030204" pitchFamily="34" charset="0"/>
                        <a:cs typeface="Calibri" panose="020F0502020204030204" pitchFamily="34" charset="0"/>
                      </a:endParaRPr>
                    </a:p>
                  </a:txBody>
                  <a:tcPr anchor="ctr"/>
                </a:tc>
                <a:tc>
                  <a:txBody>
                    <a:bodyPr/>
                    <a:lstStyle/>
                    <a:p>
                      <a:r>
                        <a:rPr lang="en-GB" sz="1600" dirty="0">
                          <a:latin typeface="Calibri" panose="020F0502020204030204" pitchFamily="34" charset="0"/>
                          <a:cs typeface="Calibri" panose="020F0502020204030204" pitchFamily="34" charset="0"/>
                        </a:rPr>
                        <a:t>Composite</a:t>
                      </a:r>
                      <a:r>
                        <a:rPr lang="en-GB" sz="1600" baseline="0" dirty="0">
                          <a:latin typeface="Calibri" panose="020F0502020204030204" pitchFamily="34" charset="0"/>
                          <a:cs typeface="Calibri" panose="020F0502020204030204" pitchFamily="34" charset="0"/>
                        </a:rPr>
                        <a:t> from combined kidneys</a:t>
                      </a:r>
                      <a:endParaRPr lang="en-GB" sz="16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5"/>
                  </a:ext>
                </a:extLst>
              </a:tr>
              <a:tr h="349620">
                <a:tc>
                  <a:txBody>
                    <a:bodyPr/>
                    <a:lstStyle/>
                    <a:p>
                      <a:r>
                        <a:rPr lang="en-GB" sz="1600" dirty="0">
                          <a:latin typeface="Calibri" panose="020F0502020204030204" pitchFamily="34" charset="0"/>
                          <a:cs typeface="Calibri" panose="020F0502020204030204" pitchFamily="34" charset="0"/>
                        </a:rPr>
                        <a:t>Fat</a:t>
                      </a:r>
                    </a:p>
                  </a:txBody>
                  <a:tcPr anchor="ctr"/>
                </a:tc>
                <a:tc>
                  <a:txBody>
                    <a:bodyPr/>
                    <a:lstStyle/>
                    <a:p>
                      <a:r>
                        <a:rPr lang="en-GB" sz="1600" dirty="0" err="1">
                          <a:latin typeface="Calibri" panose="020F0502020204030204" pitchFamily="34" charset="0"/>
                          <a:cs typeface="Calibri" panose="020F0502020204030204" pitchFamily="34" charset="0"/>
                        </a:rPr>
                        <a:t>Peri</a:t>
                      </a:r>
                      <a:r>
                        <a:rPr lang="en-GB" sz="1600" dirty="0">
                          <a:latin typeface="Calibri" panose="020F0502020204030204" pitchFamily="34" charset="0"/>
                          <a:cs typeface="Calibri" panose="020F0502020204030204" pitchFamily="34" charset="0"/>
                        </a:rPr>
                        <a:t>-renal</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a:latin typeface="Calibri" panose="020F0502020204030204" pitchFamily="34" charset="0"/>
                          <a:cs typeface="Calibri" panose="020F0502020204030204" pitchFamily="34" charset="0"/>
                        </a:rPr>
                        <a:t>NA</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a:latin typeface="Calibri" panose="020F0502020204030204" pitchFamily="34" charset="0"/>
                          <a:cs typeface="Calibri" panose="020F0502020204030204" pitchFamily="34" charset="0"/>
                        </a:rPr>
                        <a:t>NA</a:t>
                      </a:r>
                    </a:p>
                  </a:txBody>
                  <a:tcPr anchor="ctr"/>
                </a:tc>
                <a:extLst>
                  <a:ext uri="{0D108BD9-81ED-4DB2-BD59-A6C34878D82A}">
                    <a16:rowId xmlns:a16="http://schemas.microsoft.com/office/drawing/2014/main" val="10006"/>
                  </a:ext>
                </a:extLst>
              </a:tr>
              <a:tr h="582699">
                <a:tc>
                  <a:txBody>
                    <a:bodyPr/>
                    <a:lstStyle/>
                    <a:p>
                      <a:r>
                        <a:rPr lang="en-GB" sz="1600" dirty="0">
                          <a:latin typeface="Calibri" panose="020F0502020204030204" pitchFamily="34" charset="0"/>
                          <a:cs typeface="Calibri" panose="020F0502020204030204" pitchFamily="34" charset="0"/>
                        </a:rPr>
                        <a:t>Skin / fat</a:t>
                      </a:r>
                    </a:p>
                  </a:txBody>
                  <a:tcPr anchor="ctr"/>
                </a:tc>
                <a:tc>
                  <a:txBody>
                    <a:bodyPr/>
                    <a:lstStyle/>
                    <a:p>
                      <a:r>
                        <a:rPr lang="en-GB" sz="1600" dirty="0">
                          <a:latin typeface="Calibri" panose="020F0502020204030204" pitchFamily="34" charset="0"/>
                          <a:cs typeface="Calibri" panose="020F0502020204030204" pitchFamily="34" charset="0"/>
                        </a:rPr>
                        <a:t>NA</a:t>
                      </a:r>
                    </a:p>
                  </a:txBody>
                  <a:tcPr anchor="ctr"/>
                </a:tc>
                <a:tc>
                  <a:txBody>
                    <a:bodyPr/>
                    <a:lstStyle/>
                    <a:p>
                      <a:r>
                        <a:rPr lang="en-GB" sz="1600" dirty="0">
                          <a:latin typeface="Calibri" panose="020F0502020204030204" pitchFamily="34" charset="0"/>
                          <a:cs typeface="Calibri" panose="020F0502020204030204" pitchFamily="34" charset="0"/>
                        </a:rPr>
                        <a:t>Skin with fat in natural proportions</a:t>
                      </a:r>
                    </a:p>
                  </a:txBody>
                  <a:tcPr anchor="ctr"/>
                </a:tc>
                <a:tc>
                  <a:txBody>
                    <a:bodyPr/>
                    <a:lstStyle/>
                    <a:p>
                      <a:r>
                        <a:rPr lang="en-GB" sz="1600" dirty="0">
                          <a:latin typeface="Calibri" panose="020F0502020204030204" pitchFamily="34" charset="0"/>
                          <a:cs typeface="Calibri" panose="020F0502020204030204" pitchFamily="34" charset="0"/>
                        </a:rPr>
                        <a:t>Skin with fat in natural proportions</a:t>
                      </a:r>
                    </a:p>
                  </a:txBody>
                  <a:tcPr anchor="ctr"/>
                </a:tc>
                <a:extLst>
                  <a:ext uri="{0D108BD9-81ED-4DB2-BD59-A6C34878D82A}">
                    <a16:rowId xmlns:a16="http://schemas.microsoft.com/office/drawing/2014/main" val="10007"/>
                  </a:ext>
                </a:extLst>
              </a:tr>
            </a:tbl>
          </a:graphicData>
        </a:graphic>
      </p:graphicFrame>
      <p:sp>
        <p:nvSpPr>
          <p:cNvPr id="11" name="Rechteck 10"/>
          <p:cNvSpPr/>
          <p:nvPr/>
        </p:nvSpPr>
        <p:spPr>
          <a:xfrm>
            <a:off x="417936" y="0"/>
            <a:ext cx="7232242" cy="954107"/>
          </a:xfrm>
          <a:prstGeom prst="rect">
            <a:avLst/>
          </a:prstGeom>
        </p:spPr>
        <p:txBody>
          <a:bodyPr wrap="square">
            <a:spAutoFit/>
          </a:bodyPr>
          <a:lstStyle/>
          <a:p>
            <a:pPr>
              <a:defRPr/>
            </a:pPr>
            <a:r>
              <a:rPr lang="en-US" sz="2800" b="1" dirty="0">
                <a:solidFill>
                  <a:schemeClr val="bg1"/>
                </a:solidFill>
              </a:rPr>
              <a:t>VICH GL 48: “Marker residue</a:t>
            </a:r>
          </a:p>
          <a:p>
            <a:pPr>
              <a:defRPr/>
            </a:pPr>
            <a:r>
              <a:rPr lang="en-US" sz="2800" b="1" dirty="0">
                <a:solidFill>
                  <a:schemeClr val="bg1"/>
                </a:solidFill>
              </a:rPr>
              <a:t>depletion” and withdrawal period</a:t>
            </a:r>
          </a:p>
        </p:txBody>
      </p:sp>
      <p:sp>
        <p:nvSpPr>
          <p:cNvPr id="12" name="Pfeil nach rechts 11"/>
          <p:cNvSpPr/>
          <p:nvPr/>
        </p:nvSpPr>
        <p:spPr>
          <a:xfrm>
            <a:off x="585859" y="1365324"/>
            <a:ext cx="579600" cy="2016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050" dirty="0">
              <a:latin typeface="Calibri Light" panose="020F0302020204030204" pitchFamily="34" charset="0"/>
            </a:endParaRPr>
          </a:p>
        </p:txBody>
      </p:sp>
    </p:spTree>
    <p:extLst>
      <p:ext uri="{BB962C8B-B14F-4D97-AF65-F5344CB8AC3E}">
        <p14:creationId xmlns:p14="http://schemas.microsoft.com/office/powerpoint/2010/main" val="2677337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43025C7-AFC3-4949-A6DD-2BDA8DB89047}"/>
              </a:ext>
            </a:extLst>
          </p:cNvPr>
          <p:cNvSpPr>
            <a:spLocks noGrp="1"/>
          </p:cNvSpPr>
          <p:nvPr>
            <p:ph type="body" sz="quarter" idx="10"/>
          </p:nvPr>
        </p:nvSpPr>
        <p:spPr>
          <a:xfrm>
            <a:off x="491630" y="97289"/>
            <a:ext cx="7000781" cy="771445"/>
          </a:xfrm>
        </p:spPr>
        <p:txBody>
          <a:bodyPr/>
          <a:lstStyle/>
          <a:p>
            <a:pPr>
              <a:spcBef>
                <a:spcPts val="0"/>
              </a:spcBef>
            </a:pPr>
            <a:r>
              <a:rPr lang="en-US" b="1" dirty="0"/>
              <a:t>VICH GL 48: “Marker residue</a:t>
            </a:r>
          </a:p>
          <a:p>
            <a:pPr>
              <a:spcBef>
                <a:spcPts val="0"/>
              </a:spcBef>
            </a:pPr>
            <a:r>
              <a:rPr lang="en-US" b="1" dirty="0"/>
              <a:t>depletion” and withdrawal period</a:t>
            </a:r>
          </a:p>
        </p:txBody>
      </p:sp>
      <p:sp>
        <p:nvSpPr>
          <p:cNvPr id="7" name="Text Placeholder 6">
            <a:extLst>
              <a:ext uri="{FF2B5EF4-FFF2-40B4-BE49-F238E27FC236}">
                <a16:creationId xmlns:a16="http://schemas.microsoft.com/office/drawing/2014/main" id="{0C29463A-436A-4B85-8662-32D65DE42FC0}"/>
              </a:ext>
            </a:extLst>
          </p:cNvPr>
          <p:cNvSpPr>
            <a:spLocks noGrp="1"/>
          </p:cNvSpPr>
          <p:nvPr>
            <p:ph type="body" sz="quarter" idx="11"/>
          </p:nvPr>
        </p:nvSpPr>
        <p:spPr>
          <a:xfrm>
            <a:off x="585927" y="1589102"/>
            <a:ext cx="7951492" cy="4373249"/>
          </a:xfrm>
        </p:spPr>
        <p:txBody>
          <a:bodyPr/>
          <a:lstStyle/>
          <a:p>
            <a:r>
              <a:rPr lang="en-US" sz="1800" dirty="0"/>
              <a:t>Additional tissues can be collected to address specific national/regional consumption habits and/or legal concerns</a:t>
            </a:r>
          </a:p>
          <a:p>
            <a:r>
              <a:rPr lang="en-US" sz="1800" dirty="0"/>
              <a:t>For purposes of this guidance, one of the additional tissue from Table 2 should be selected</a:t>
            </a:r>
          </a:p>
          <a:p>
            <a:r>
              <a:rPr lang="en-US" sz="1800" dirty="0"/>
              <a:t>This would typically be the additional tissue with the highest residues or the slowest depletion rate </a:t>
            </a:r>
          </a:p>
          <a:p>
            <a:endParaRPr lang="en-GB" dirty="0"/>
          </a:p>
        </p:txBody>
      </p:sp>
      <p:sp>
        <p:nvSpPr>
          <p:cNvPr id="6" name="Foliennummernplatzhalter 5"/>
          <p:cNvSpPr>
            <a:spLocks noGrp="1"/>
          </p:cNvSpPr>
          <p:nvPr>
            <p:ph type="sldNum" sz="quarter" idx="4294967295"/>
          </p:nvPr>
        </p:nvSpPr>
        <p:spPr>
          <a:xfrm>
            <a:off x="8664166" y="6492875"/>
            <a:ext cx="479834" cy="365125"/>
          </a:xfrm>
          <a:prstGeom prst="rect">
            <a:avLst/>
          </a:prstGeom>
        </p:spPr>
        <p:txBody>
          <a:bodyPr/>
          <a:lstStyle/>
          <a:p>
            <a:fld id="{8AB8027A-8208-4202-B33A-E27D84A1D4D8}" type="slidenum">
              <a:rPr lang="de-DE" sz="1200" smtClean="0"/>
              <a:pPr/>
              <a:t>14</a:t>
            </a:fld>
            <a:endParaRPr lang="de-DE" sz="1200" dirty="0"/>
          </a:p>
        </p:txBody>
      </p:sp>
      <p:pic>
        <p:nvPicPr>
          <p:cNvPr id="2" name="Grafik 1"/>
          <p:cNvPicPr>
            <a:picLocks noChangeAspect="1"/>
          </p:cNvPicPr>
          <p:nvPr/>
        </p:nvPicPr>
        <p:blipFill>
          <a:blip r:embed="rId2"/>
          <a:stretch>
            <a:fillRect/>
          </a:stretch>
        </p:blipFill>
        <p:spPr>
          <a:xfrm>
            <a:off x="1146628" y="3347116"/>
            <a:ext cx="6850743" cy="3216826"/>
          </a:xfrm>
          <a:prstGeom prst="rect">
            <a:avLst/>
          </a:prstGeom>
        </p:spPr>
      </p:pic>
      <p:sp>
        <p:nvSpPr>
          <p:cNvPr id="8" name="Rechteck 7"/>
          <p:cNvSpPr/>
          <p:nvPr/>
        </p:nvSpPr>
        <p:spPr>
          <a:xfrm>
            <a:off x="1733433" y="1075650"/>
            <a:ext cx="2119491" cy="400110"/>
          </a:xfrm>
          <a:prstGeom prst="rect">
            <a:avLst/>
          </a:prstGeom>
        </p:spPr>
        <p:txBody>
          <a:bodyPr wrap="none">
            <a:spAutoFit/>
          </a:bodyPr>
          <a:lstStyle/>
          <a:p>
            <a:r>
              <a:rPr lang="en-US" sz="2000" b="1" i="1" dirty="0">
                <a:solidFill>
                  <a:srgbClr val="003366"/>
                </a:solidFill>
                <a:latin typeface="Calibri" panose="020F0502020204030204" pitchFamily="34" charset="0"/>
              </a:rPr>
              <a:t>Additional tissues </a:t>
            </a:r>
            <a:endParaRPr lang="de-DE" sz="2000" b="1" dirty="0"/>
          </a:p>
        </p:txBody>
      </p:sp>
      <p:sp>
        <p:nvSpPr>
          <p:cNvPr id="10" name="Pfeil nach rechts 9"/>
          <p:cNvSpPr/>
          <p:nvPr/>
        </p:nvSpPr>
        <p:spPr>
          <a:xfrm>
            <a:off x="1063298" y="1174905"/>
            <a:ext cx="579600" cy="2016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050" dirty="0">
              <a:latin typeface="Calibri Light" panose="020F0302020204030204" pitchFamily="34" charset="0"/>
            </a:endParaRPr>
          </a:p>
        </p:txBody>
      </p:sp>
    </p:spTree>
    <p:extLst>
      <p:ext uri="{BB962C8B-B14F-4D97-AF65-F5344CB8AC3E}">
        <p14:creationId xmlns:p14="http://schemas.microsoft.com/office/powerpoint/2010/main" val="700085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287338" y="20638"/>
            <a:ext cx="8569325" cy="1200150"/>
          </a:xfrm>
          <a:prstGeom prst="rect">
            <a:avLst/>
          </a:prstGeom>
        </p:spPr>
        <p:txBody>
          <a:bodyPr>
            <a:spAutoFit/>
          </a:bodyPr>
          <a:lstStyle/>
          <a:p>
            <a:pPr>
              <a:defRPr/>
            </a:pPr>
            <a:endParaRPr lang="en-US" dirty="0">
              <a:solidFill>
                <a:srgbClr val="000066"/>
              </a:solidFill>
              <a:latin typeface="+mn-lt"/>
            </a:endParaRPr>
          </a:p>
          <a:p>
            <a:pPr>
              <a:defRPr/>
            </a:pPr>
            <a:endParaRPr lang="en-US" dirty="0">
              <a:solidFill>
                <a:srgbClr val="000066"/>
              </a:solidFill>
              <a:latin typeface="+mn-lt"/>
            </a:endParaRPr>
          </a:p>
          <a:p>
            <a:pPr>
              <a:defRPr/>
            </a:pPr>
            <a:endParaRPr lang="en-US" dirty="0">
              <a:solidFill>
                <a:srgbClr val="000066"/>
              </a:solidFill>
              <a:latin typeface="+mn-lt"/>
            </a:endParaRPr>
          </a:p>
          <a:p>
            <a:pPr>
              <a:defRPr/>
            </a:pPr>
            <a:endParaRPr lang="en-US" dirty="0">
              <a:solidFill>
                <a:srgbClr val="000066"/>
              </a:solidFill>
              <a:latin typeface="+mn-lt"/>
            </a:endParaRPr>
          </a:p>
        </p:txBody>
      </p:sp>
      <p:sp>
        <p:nvSpPr>
          <p:cNvPr id="3" name="Rechteck 2"/>
          <p:cNvSpPr/>
          <p:nvPr/>
        </p:nvSpPr>
        <p:spPr>
          <a:xfrm>
            <a:off x="257175" y="1989138"/>
            <a:ext cx="8496300" cy="922337"/>
          </a:xfrm>
          <a:prstGeom prst="rect">
            <a:avLst/>
          </a:prstGeom>
        </p:spPr>
        <p:txBody>
          <a:bodyPr>
            <a:spAutoFit/>
          </a:bodyPr>
          <a:lstStyle/>
          <a:p>
            <a:pPr marL="285750" indent="-285750">
              <a:buFont typeface="Arial" panose="020B0604020202020204" pitchFamily="34" charset="0"/>
              <a:buChar char="•"/>
              <a:defRPr/>
            </a:pPr>
            <a:endParaRPr lang="en-US" b="1" dirty="0">
              <a:solidFill>
                <a:srgbClr val="000066"/>
              </a:solidFill>
              <a:latin typeface="+mn-lt"/>
            </a:endParaRPr>
          </a:p>
          <a:p>
            <a:pPr marL="285750" indent="-285750">
              <a:buFont typeface="Arial" panose="020B0604020202020204" pitchFamily="34" charset="0"/>
              <a:buChar char="•"/>
              <a:defRPr/>
            </a:pPr>
            <a:endParaRPr lang="en-US" b="1" dirty="0">
              <a:solidFill>
                <a:srgbClr val="000066"/>
              </a:solidFill>
              <a:latin typeface="+mn-lt"/>
            </a:endParaRPr>
          </a:p>
          <a:p>
            <a:pPr marL="285750" indent="-285750">
              <a:buFont typeface="Arial" panose="020B0604020202020204" pitchFamily="34" charset="0"/>
              <a:buChar char="•"/>
              <a:defRPr/>
            </a:pPr>
            <a:endParaRPr lang="en-US" b="1" dirty="0">
              <a:solidFill>
                <a:srgbClr val="000066"/>
              </a:solidFill>
              <a:latin typeface="+mn-lt"/>
            </a:endParaRPr>
          </a:p>
        </p:txBody>
      </p:sp>
      <p:sp>
        <p:nvSpPr>
          <p:cNvPr id="9" name="Rechteck 8"/>
          <p:cNvSpPr/>
          <p:nvPr/>
        </p:nvSpPr>
        <p:spPr>
          <a:xfrm>
            <a:off x="0" y="1220788"/>
            <a:ext cx="8496300" cy="400110"/>
          </a:xfrm>
          <a:prstGeom prst="rect">
            <a:avLst/>
          </a:prstGeom>
        </p:spPr>
        <p:txBody>
          <a:bodyPr>
            <a:spAutoFit/>
          </a:bodyPr>
          <a:lstStyle/>
          <a:p>
            <a:pPr>
              <a:defRPr/>
            </a:pPr>
            <a:r>
              <a:rPr lang="en-US" b="1" dirty="0">
                <a:solidFill>
                  <a:srgbClr val="000066"/>
                </a:solidFill>
                <a:latin typeface="+mn-lt"/>
              </a:rPr>
              <a:t>		</a:t>
            </a:r>
            <a:r>
              <a:rPr lang="en-US" sz="2000" b="1" dirty="0">
                <a:solidFill>
                  <a:srgbClr val="000066"/>
                </a:solidFill>
                <a:latin typeface="Calibri" panose="020F0502020204030204" pitchFamily="34" charset="0"/>
                <a:cs typeface="Calibri" panose="020F0502020204030204" pitchFamily="34" charset="0"/>
              </a:rPr>
              <a:t>Specific aspects - Injection Sites</a:t>
            </a:r>
            <a:endParaRPr lang="en-US" b="1" dirty="0">
              <a:solidFill>
                <a:srgbClr val="000066"/>
              </a:solidFill>
              <a:latin typeface="Calibri" panose="020F0502020204030204" pitchFamily="34" charset="0"/>
              <a:cs typeface="Calibri" panose="020F0502020204030204" pitchFamily="34" charset="0"/>
            </a:endParaRPr>
          </a:p>
        </p:txBody>
      </p:sp>
      <p:sp>
        <p:nvSpPr>
          <p:cNvPr id="13" name="Pfeil nach rechts 12"/>
          <p:cNvSpPr/>
          <p:nvPr/>
        </p:nvSpPr>
        <p:spPr>
          <a:xfrm>
            <a:off x="1121094" y="1320043"/>
            <a:ext cx="579600" cy="2016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050" dirty="0">
              <a:latin typeface="Calibri Light" panose="020F0302020204030204" pitchFamily="34" charset="0"/>
            </a:endParaRPr>
          </a:p>
        </p:txBody>
      </p:sp>
      <p:sp>
        <p:nvSpPr>
          <p:cNvPr id="4" name="Text Placeholder 3">
            <a:extLst>
              <a:ext uri="{FF2B5EF4-FFF2-40B4-BE49-F238E27FC236}">
                <a16:creationId xmlns:a16="http://schemas.microsoft.com/office/drawing/2014/main" id="{DD8A765E-8F40-48A3-8B94-FF21976A5500}"/>
              </a:ext>
            </a:extLst>
          </p:cNvPr>
          <p:cNvSpPr>
            <a:spLocks noGrp="1"/>
          </p:cNvSpPr>
          <p:nvPr>
            <p:ph type="body" sz="quarter" idx="10"/>
          </p:nvPr>
        </p:nvSpPr>
        <p:spPr>
          <a:xfrm>
            <a:off x="485548" y="85104"/>
            <a:ext cx="7000781" cy="519112"/>
          </a:xfrm>
        </p:spPr>
        <p:txBody>
          <a:bodyPr/>
          <a:lstStyle/>
          <a:p>
            <a:pPr>
              <a:spcBef>
                <a:spcPts val="0"/>
              </a:spcBef>
            </a:pPr>
            <a:r>
              <a:rPr lang="en-US" b="1" dirty="0"/>
              <a:t>VICH GL 48: “Marker residue</a:t>
            </a:r>
          </a:p>
          <a:p>
            <a:pPr>
              <a:spcBef>
                <a:spcPts val="0"/>
              </a:spcBef>
            </a:pPr>
            <a:r>
              <a:rPr lang="en-US" b="1" dirty="0"/>
              <a:t>depletion” and withdrawal period</a:t>
            </a:r>
          </a:p>
        </p:txBody>
      </p:sp>
      <p:sp>
        <p:nvSpPr>
          <p:cNvPr id="5" name="Text Placeholder 4">
            <a:extLst>
              <a:ext uri="{FF2B5EF4-FFF2-40B4-BE49-F238E27FC236}">
                <a16:creationId xmlns:a16="http://schemas.microsoft.com/office/drawing/2014/main" id="{84C95153-B19B-4A1E-ABB3-9F40E87A8126}"/>
              </a:ext>
            </a:extLst>
          </p:cNvPr>
          <p:cNvSpPr>
            <a:spLocks noGrp="1"/>
          </p:cNvSpPr>
          <p:nvPr>
            <p:ph type="body" sz="quarter" idx="11"/>
          </p:nvPr>
        </p:nvSpPr>
        <p:spPr>
          <a:xfrm>
            <a:off x="585926" y="1804366"/>
            <a:ext cx="8032973" cy="4517055"/>
          </a:xfrm>
        </p:spPr>
        <p:txBody>
          <a:bodyPr/>
          <a:lstStyle/>
          <a:p>
            <a:r>
              <a:rPr lang="en-US" sz="1800" dirty="0"/>
              <a:t>Samples should be collected from the last injection site (or sites) which should be the site of the animal that had the higher number of injections</a:t>
            </a:r>
          </a:p>
          <a:p>
            <a:r>
              <a:rPr lang="en-US" sz="1800" dirty="0"/>
              <a:t>The primary core sample should target 500 g ± 20%</a:t>
            </a:r>
          </a:p>
          <a:p>
            <a:r>
              <a:rPr lang="en-US" sz="1800" dirty="0"/>
              <a:t>Quality assurance of sampling </a:t>
            </a:r>
          </a:p>
          <a:p>
            <a:r>
              <a:rPr lang="en-US" sz="1800" dirty="0"/>
              <a:t>EU preferred:</a:t>
            </a:r>
          </a:p>
          <a:p>
            <a:pPr lvl="1"/>
            <a:r>
              <a:rPr lang="en-US" sz="1600" dirty="0"/>
              <a:t>Additional ring sample (300 g ± 20%) around the primary core sample</a:t>
            </a:r>
          </a:p>
          <a:p>
            <a:r>
              <a:rPr lang="en-US" sz="1800" dirty="0"/>
              <a:t>Other quality assurance sampling strategies also possible, if appropriate to ensure that the collected tissue actually encompasses the injection site</a:t>
            </a:r>
          </a:p>
          <a:p>
            <a:endParaRPr lang="en-GB" dirty="0"/>
          </a:p>
        </p:txBody>
      </p:sp>
    </p:spTree>
    <p:extLst>
      <p:ext uri="{BB962C8B-B14F-4D97-AF65-F5344CB8AC3E}">
        <p14:creationId xmlns:p14="http://schemas.microsoft.com/office/powerpoint/2010/main" val="425291618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Text Box 2"/>
          <p:cNvSpPr txBox="1">
            <a:spLocks noChangeArrowheads="1"/>
          </p:cNvSpPr>
          <p:nvPr/>
        </p:nvSpPr>
        <p:spPr bwMode="auto">
          <a:xfrm>
            <a:off x="838200" y="1676400"/>
            <a:ext cx="7086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buFont typeface="Monotype Sorts" pitchFamily="2" charset="2"/>
              <a:buNone/>
              <a:defRPr/>
            </a:pPr>
            <a:endParaRPr lang="en-GB" altLang="de-DE" sz="2000" b="1">
              <a:solidFill>
                <a:srgbClr val="000066"/>
              </a:solidFill>
              <a:latin typeface="+mn-lt"/>
            </a:endParaRPr>
          </a:p>
        </p:txBody>
      </p:sp>
      <p:graphicFrame>
        <p:nvGraphicFramePr>
          <p:cNvPr id="32773" name="Object 7"/>
          <p:cNvGraphicFramePr>
            <a:graphicFrameLocks noChangeAspect="1"/>
          </p:cNvGraphicFramePr>
          <p:nvPr>
            <p:extLst>
              <p:ext uri="{D42A27DB-BD31-4B8C-83A1-F6EECF244321}">
                <p14:modId xmlns:p14="http://schemas.microsoft.com/office/powerpoint/2010/main" val="1816627285"/>
              </p:ext>
            </p:extLst>
          </p:nvPr>
        </p:nvGraphicFramePr>
        <p:xfrm>
          <a:off x="1608656" y="2592387"/>
          <a:ext cx="4751388" cy="3519487"/>
        </p:xfrm>
        <a:graphic>
          <a:graphicData uri="http://schemas.openxmlformats.org/presentationml/2006/ole">
            <mc:AlternateContent xmlns:mc="http://schemas.openxmlformats.org/markup-compatibility/2006">
              <mc:Choice xmlns:v="urn:schemas-microsoft-com:vml" Requires="v">
                <p:oleObj spid="_x0000_s5552" name="Clip" r:id="rId4" imgW="4587875" imgH="3938588" progId="MS_ClipArt_Gallery.2">
                  <p:embed/>
                </p:oleObj>
              </mc:Choice>
              <mc:Fallback>
                <p:oleObj name="Clip" r:id="rId4" imgW="4587875" imgH="3938588"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8656" y="2592387"/>
                        <a:ext cx="4751388" cy="3519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1383" name="Oval 8" descr="40%"/>
          <p:cNvSpPr>
            <a:spLocks noChangeArrowheads="1"/>
          </p:cNvSpPr>
          <p:nvPr/>
        </p:nvSpPr>
        <p:spPr bwMode="auto">
          <a:xfrm>
            <a:off x="4565884" y="3087346"/>
            <a:ext cx="685800" cy="685800"/>
          </a:xfrm>
          <a:prstGeom prst="ellipse">
            <a:avLst/>
          </a:prstGeom>
          <a:pattFill prst="pct40">
            <a:fgClr>
              <a:schemeClr val="tx2"/>
            </a:fgClr>
            <a:bgClr>
              <a:schemeClr val="bg1"/>
            </a:bgClr>
          </a:patt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endParaRPr lang="de-DE" altLang="de-DE">
              <a:solidFill>
                <a:srgbClr val="000066"/>
              </a:solidFill>
              <a:latin typeface="+mn-lt"/>
            </a:endParaRPr>
          </a:p>
        </p:txBody>
      </p:sp>
      <p:sp>
        <p:nvSpPr>
          <p:cNvPr id="101384" name="Oval 9" descr="75%"/>
          <p:cNvSpPr>
            <a:spLocks noChangeArrowheads="1"/>
          </p:cNvSpPr>
          <p:nvPr/>
        </p:nvSpPr>
        <p:spPr bwMode="auto">
          <a:xfrm>
            <a:off x="4728602" y="3250065"/>
            <a:ext cx="360363" cy="360362"/>
          </a:xfrm>
          <a:prstGeom prst="ellipse">
            <a:avLst/>
          </a:prstGeom>
          <a:pattFill prst="pct75">
            <a:fgClr>
              <a:schemeClr val="accent1"/>
            </a:fgClr>
            <a:bgClr>
              <a:schemeClr val="bg1"/>
            </a:bgClr>
          </a:pattFill>
          <a:ln w="317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endParaRPr lang="de-DE" altLang="de-DE">
              <a:solidFill>
                <a:srgbClr val="000066"/>
              </a:solidFill>
              <a:latin typeface="+mn-lt"/>
            </a:endParaRPr>
          </a:p>
        </p:txBody>
      </p:sp>
      <p:sp>
        <p:nvSpPr>
          <p:cNvPr id="101386" name="Text Box 11"/>
          <p:cNvSpPr txBox="1">
            <a:spLocks noChangeArrowheads="1"/>
          </p:cNvSpPr>
          <p:nvPr/>
        </p:nvSpPr>
        <p:spPr bwMode="auto">
          <a:xfrm>
            <a:off x="5700713" y="4352925"/>
            <a:ext cx="2743200" cy="83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lnSpc>
                <a:spcPct val="80000"/>
              </a:lnSpc>
              <a:defRPr/>
            </a:pPr>
            <a:r>
              <a:rPr lang="de-DE" altLang="de-DE" sz="2000" dirty="0">
                <a:solidFill>
                  <a:srgbClr val="000066"/>
                </a:solidFill>
                <a:latin typeface="Calibri" panose="020F0502020204030204" pitchFamily="34" charset="0"/>
                <a:cs typeface="Calibri" panose="020F0502020204030204" pitchFamily="34" charset="0"/>
              </a:rPr>
              <a:t>Surrounding (ring) injection site </a:t>
            </a:r>
          </a:p>
          <a:p>
            <a:pPr algn="ctr">
              <a:lnSpc>
                <a:spcPct val="80000"/>
              </a:lnSpc>
              <a:defRPr/>
            </a:pPr>
            <a:r>
              <a:rPr lang="de-DE" altLang="de-DE" sz="2000" dirty="0">
                <a:solidFill>
                  <a:srgbClr val="000066"/>
                </a:solidFill>
                <a:latin typeface="Calibri" panose="020F0502020204030204" pitchFamily="34" charset="0"/>
                <a:cs typeface="Calibri" panose="020F0502020204030204" pitchFamily="34" charset="0"/>
              </a:rPr>
              <a:t>(ca. 300 g)</a:t>
            </a:r>
          </a:p>
        </p:txBody>
      </p:sp>
      <p:sp>
        <p:nvSpPr>
          <p:cNvPr id="101387" name="AutoShape 12"/>
          <p:cNvSpPr>
            <a:spLocks noChangeArrowheads="1"/>
          </p:cNvSpPr>
          <p:nvPr/>
        </p:nvSpPr>
        <p:spPr bwMode="auto">
          <a:xfrm>
            <a:off x="4857750" y="3394075"/>
            <a:ext cx="76200" cy="76200"/>
          </a:xfrm>
          <a:prstGeom prst="star4">
            <a:avLst>
              <a:gd name="adj" fmla="val 12500"/>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endParaRPr lang="de-DE" altLang="de-DE">
              <a:solidFill>
                <a:srgbClr val="000066"/>
              </a:solidFill>
              <a:latin typeface="+mn-lt"/>
            </a:endParaRPr>
          </a:p>
        </p:txBody>
      </p:sp>
      <p:sp>
        <p:nvSpPr>
          <p:cNvPr id="101388" name="Line 13"/>
          <p:cNvSpPr>
            <a:spLocks noChangeShapeType="1"/>
          </p:cNvSpPr>
          <p:nvPr/>
        </p:nvSpPr>
        <p:spPr bwMode="auto">
          <a:xfrm flipH="1" flipV="1">
            <a:off x="2890838" y="2485772"/>
            <a:ext cx="1966912" cy="917575"/>
          </a:xfrm>
          <a:prstGeom prst="line">
            <a:avLst/>
          </a:prstGeom>
          <a:noFill/>
          <a:ln w="25400">
            <a:solidFill>
              <a:schemeClr val="tx1"/>
            </a:solidFill>
            <a:round/>
            <a:headEnd type="diamond"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solidFill>
                <a:srgbClr val="000066"/>
              </a:solidFill>
              <a:latin typeface="+mn-lt"/>
            </a:endParaRPr>
          </a:p>
        </p:txBody>
      </p:sp>
      <p:sp>
        <p:nvSpPr>
          <p:cNvPr id="101389" name="Line 14"/>
          <p:cNvSpPr>
            <a:spLocks noChangeShapeType="1"/>
          </p:cNvSpPr>
          <p:nvPr/>
        </p:nvSpPr>
        <p:spPr bwMode="auto">
          <a:xfrm>
            <a:off x="5088965" y="3617119"/>
            <a:ext cx="936625" cy="735012"/>
          </a:xfrm>
          <a:prstGeom prst="line">
            <a:avLst/>
          </a:prstGeom>
          <a:noFill/>
          <a:ln w="25400">
            <a:solidFill>
              <a:schemeClr val="tx1"/>
            </a:solidFill>
            <a:round/>
            <a:headEnd type="diamond"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solidFill>
                <a:srgbClr val="000066"/>
              </a:solidFill>
              <a:latin typeface="+mn-lt"/>
            </a:endParaRPr>
          </a:p>
        </p:txBody>
      </p:sp>
      <p:sp>
        <p:nvSpPr>
          <p:cNvPr id="101390" name="Text Box 15"/>
          <p:cNvSpPr txBox="1">
            <a:spLocks noChangeArrowheads="1"/>
          </p:cNvSpPr>
          <p:nvPr/>
        </p:nvSpPr>
        <p:spPr bwMode="auto">
          <a:xfrm>
            <a:off x="971550" y="2156163"/>
            <a:ext cx="2286000" cy="59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lnSpc>
                <a:spcPct val="80000"/>
              </a:lnSpc>
              <a:defRPr/>
            </a:pPr>
            <a:r>
              <a:rPr lang="de-DE" altLang="de-DE" sz="2000" dirty="0">
                <a:solidFill>
                  <a:srgbClr val="000066"/>
                </a:solidFill>
                <a:latin typeface="Calibri" panose="020F0502020204030204" pitchFamily="34" charset="0"/>
                <a:cs typeface="Calibri" panose="020F0502020204030204" pitchFamily="34" charset="0"/>
              </a:rPr>
              <a:t>Core </a:t>
            </a:r>
            <a:r>
              <a:rPr lang="de-DE" altLang="de-DE" sz="2000" dirty="0" err="1">
                <a:solidFill>
                  <a:srgbClr val="000066"/>
                </a:solidFill>
                <a:latin typeface="Calibri" panose="020F0502020204030204" pitchFamily="34" charset="0"/>
                <a:cs typeface="Calibri" panose="020F0502020204030204" pitchFamily="34" charset="0"/>
              </a:rPr>
              <a:t>injection</a:t>
            </a:r>
            <a:r>
              <a:rPr lang="de-DE" altLang="de-DE" sz="2000" dirty="0">
                <a:solidFill>
                  <a:srgbClr val="000066"/>
                </a:solidFill>
                <a:latin typeface="Calibri" panose="020F0502020204030204" pitchFamily="34" charset="0"/>
                <a:cs typeface="Calibri" panose="020F0502020204030204" pitchFamily="34" charset="0"/>
              </a:rPr>
              <a:t> </a:t>
            </a:r>
            <a:r>
              <a:rPr lang="de-DE" altLang="de-DE" sz="2000" dirty="0" err="1">
                <a:solidFill>
                  <a:srgbClr val="000066"/>
                </a:solidFill>
                <a:latin typeface="Calibri" panose="020F0502020204030204" pitchFamily="34" charset="0"/>
                <a:cs typeface="Calibri" panose="020F0502020204030204" pitchFamily="34" charset="0"/>
              </a:rPr>
              <a:t>site</a:t>
            </a:r>
            <a:r>
              <a:rPr lang="de-DE" altLang="de-DE" sz="2000" dirty="0">
                <a:solidFill>
                  <a:srgbClr val="000066"/>
                </a:solidFill>
                <a:latin typeface="Calibri" panose="020F0502020204030204" pitchFamily="34" charset="0"/>
                <a:cs typeface="Calibri" panose="020F0502020204030204" pitchFamily="34" charset="0"/>
              </a:rPr>
              <a:t> </a:t>
            </a:r>
          </a:p>
          <a:p>
            <a:pPr algn="ctr">
              <a:lnSpc>
                <a:spcPct val="80000"/>
              </a:lnSpc>
              <a:defRPr/>
            </a:pPr>
            <a:r>
              <a:rPr lang="de-DE" altLang="de-DE" sz="2000" dirty="0">
                <a:solidFill>
                  <a:srgbClr val="000066"/>
                </a:solidFill>
                <a:latin typeface="Calibri" panose="020F0502020204030204" pitchFamily="34" charset="0"/>
                <a:cs typeface="Calibri" panose="020F0502020204030204" pitchFamily="34" charset="0"/>
              </a:rPr>
              <a:t>(ca. 500 g)</a:t>
            </a:r>
          </a:p>
        </p:txBody>
      </p:sp>
      <p:sp>
        <p:nvSpPr>
          <p:cNvPr id="101391" name="Rectangle 18"/>
          <p:cNvSpPr>
            <a:spLocks noChangeArrowheads="1"/>
          </p:cNvSpPr>
          <p:nvPr/>
        </p:nvSpPr>
        <p:spPr bwMode="auto">
          <a:xfrm>
            <a:off x="1329647" y="1256503"/>
            <a:ext cx="647247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GB" altLang="de-DE" sz="2000" b="1" dirty="0">
                <a:solidFill>
                  <a:srgbClr val="000066"/>
                </a:solidFill>
                <a:latin typeface="Calibri" panose="020F0502020204030204" pitchFamily="34" charset="0"/>
                <a:cs typeface="Calibri" panose="020F0502020204030204" pitchFamily="34" charset="0"/>
              </a:rPr>
              <a:t>Sampling at injection sites </a:t>
            </a:r>
          </a:p>
          <a:p>
            <a:pPr>
              <a:defRPr/>
            </a:pPr>
            <a:r>
              <a:rPr lang="en-GB" altLang="de-DE" sz="2000" b="1" dirty="0">
                <a:solidFill>
                  <a:srgbClr val="000066"/>
                </a:solidFill>
                <a:latin typeface="Calibri" panose="020F0502020204030204" pitchFamily="34" charset="0"/>
                <a:cs typeface="Calibri" panose="020F0502020204030204" pitchFamily="34" charset="0"/>
              </a:rPr>
              <a:t>(one of several options to ensure correct sampling)</a:t>
            </a:r>
          </a:p>
          <a:p>
            <a:pPr algn="r">
              <a:defRPr/>
            </a:pPr>
            <a:endParaRPr lang="en-US" altLang="de-DE" b="1" dirty="0">
              <a:solidFill>
                <a:srgbClr val="000066"/>
              </a:solidFill>
              <a:latin typeface="Calibri" panose="020F0502020204030204" pitchFamily="34" charset="0"/>
            </a:endParaRPr>
          </a:p>
        </p:txBody>
      </p:sp>
      <p:sp>
        <p:nvSpPr>
          <p:cNvPr id="4" name="Text Placeholder 3">
            <a:extLst>
              <a:ext uri="{FF2B5EF4-FFF2-40B4-BE49-F238E27FC236}">
                <a16:creationId xmlns:a16="http://schemas.microsoft.com/office/drawing/2014/main" id="{C960C0EC-B8D9-486B-AB54-8C0C52113DF4}"/>
              </a:ext>
            </a:extLst>
          </p:cNvPr>
          <p:cNvSpPr>
            <a:spLocks noGrp="1"/>
          </p:cNvSpPr>
          <p:nvPr>
            <p:ph type="body" sz="quarter" idx="10"/>
          </p:nvPr>
        </p:nvSpPr>
        <p:spPr>
          <a:xfrm>
            <a:off x="483959" y="116678"/>
            <a:ext cx="7000781" cy="519112"/>
          </a:xfrm>
        </p:spPr>
        <p:txBody>
          <a:bodyPr/>
          <a:lstStyle/>
          <a:p>
            <a:pPr>
              <a:spcBef>
                <a:spcPts val="0"/>
              </a:spcBef>
            </a:pPr>
            <a:r>
              <a:rPr lang="en-US" b="1" dirty="0"/>
              <a:t>VICH GL 48: “Marker residue</a:t>
            </a:r>
          </a:p>
          <a:p>
            <a:pPr>
              <a:spcBef>
                <a:spcPts val="0"/>
              </a:spcBef>
            </a:pPr>
            <a:r>
              <a:rPr lang="en-US" b="1" dirty="0"/>
              <a:t>depletion” and withdrawal period</a:t>
            </a:r>
          </a:p>
        </p:txBody>
      </p:sp>
      <p:sp>
        <p:nvSpPr>
          <p:cNvPr id="21" name="Pfeil nach rechts 20"/>
          <p:cNvSpPr/>
          <p:nvPr/>
        </p:nvSpPr>
        <p:spPr>
          <a:xfrm>
            <a:off x="715800" y="1183263"/>
            <a:ext cx="579600" cy="2016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050" dirty="0">
              <a:latin typeface="Calibri Light" panose="020F0302020204030204" pitchFamily="34" charset="0"/>
            </a:endParaRPr>
          </a:p>
        </p:txBody>
      </p:sp>
    </p:spTree>
    <p:extLst>
      <p:ext uri="{BB962C8B-B14F-4D97-AF65-F5344CB8AC3E}">
        <p14:creationId xmlns:p14="http://schemas.microsoft.com/office/powerpoint/2010/main" val="900123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287338" y="20638"/>
            <a:ext cx="8569325" cy="1200150"/>
          </a:xfrm>
          <a:prstGeom prst="rect">
            <a:avLst/>
          </a:prstGeom>
        </p:spPr>
        <p:txBody>
          <a:bodyPr>
            <a:spAutoFit/>
          </a:bodyPr>
          <a:lstStyle/>
          <a:p>
            <a:pPr>
              <a:defRPr/>
            </a:pPr>
            <a:endParaRPr lang="en-US" dirty="0">
              <a:solidFill>
                <a:srgbClr val="000066"/>
              </a:solidFill>
              <a:latin typeface="+mn-lt"/>
            </a:endParaRPr>
          </a:p>
          <a:p>
            <a:pPr>
              <a:defRPr/>
            </a:pPr>
            <a:endParaRPr lang="en-US" dirty="0">
              <a:solidFill>
                <a:srgbClr val="000066"/>
              </a:solidFill>
              <a:latin typeface="+mn-lt"/>
            </a:endParaRPr>
          </a:p>
          <a:p>
            <a:pPr>
              <a:defRPr/>
            </a:pPr>
            <a:endParaRPr lang="en-US" dirty="0">
              <a:solidFill>
                <a:srgbClr val="000066"/>
              </a:solidFill>
              <a:latin typeface="+mn-lt"/>
            </a:endParaRPr>
          </a:p>
          <a:p>
            <a:pPr>
              <a:defRPr/>
            </a:pPr>
            <a:endParaRPr lang="en-US" dirty="0">
              <a:solidFill>
                <a:srgbClr val="000066"/>
              </a:solidFill>
              <a:latin typeface="+mn-lt"/>
            </a:endParaRPr>
          </a:p>
        </p:txBody>
      </p:sp>
      <p:sp>
        <p:nvSpPr>
          <p:cNvPr id="3" name="Rechteck 2"/>
          <p:cNvSpPr/>
          <p:nvPr/>
        </p:nvSpPr>
        <p:spPr>
          <a:xfrm>
            <a:off x="257175" y="1989138"/>
            <a:ext cx="8496300" cy="922337"/>
          </a:xfrm>
          <a:prstGeom prst="rect">
            <a:avLst/>
          </a:prstGeom>
        </p:spPr>
        <p:txBody>
          <a:bodyPr>
            <a:spAutoFit/>
          </a:bodyPr>
          <a:lstStyle/>
          <a:p>
            <a:pPr marL="285750" indent="-285750">
              <a:buFont typeface="Arial" panose="020B0604020202020204" pitchFamily="34" charset="0"/>
              <a:buChar char="•"/>
              <a:defRPr/>
            </a:pPr>
            <a:endParaRPr lang="en-US" b="1" dirty="0">
              <a:solidFill>
                <a:srgbClr val="000066"/>
              </a:solidFill>
              <a:latin typeface="+mn-lt"/>
            </a:endParaRPr>
          </a:p>
          <a:p>
            <a:pPr marL="285750" indent="-285750">
              <a:buFont typeface="Arial" panose="020B0604020202020204" pitchFamily="34" charset="0"/>
              <a:buChar char="•"/>
              <a:defRPr/>
            </a:pPr>
            <a:endParaRPr lang="en-US" b="1" dirty="0">
              <a:solidFill>
                <a:srgbClr val="000066"/>
              </a:solidFill>
              <a:latin typeface="+mn-lt"/>
            </a:endParaRPr>
          </a:p>
          <a:p>
            <a:pPr marL="285750" indent="-285750">
              <a:buFont typeface="Arial" panose="020B0604020202020204" pitchFamily="34" charset="0"/>
              <a:buChar char="•"/>
              <a:defRPr/>
            </a:pPr>
            <a:endParaRPr lang="en-US" b="1" dirty="0">
              <a:solidFill>
                <a:srgbClr val="000066"/>
              </a:solidFill>
              <a:latin typeface="+mn-lt"/>
            </a:endParaRPr>
          </a:p>
        </p:txBody>
      </p:sp>
      <p:sp>
        <p:nvSpPr>
          <p:cNvPr id="14" name="Rechteck 13"/>
          <p:cNvSpPr/>
          <p:nvPr/>
        </p:nvSpPr>
        <p:spPr>
          <a:xfrm>
            <a:off x="1440758" y="1111466"/>
            <a:ext cx="6580584" cy="400110"/>
          </a:xfrm>
          <a:prstGeom prst="rect">
            <a:avLst/>
          </a:prstGeom>
        </p:spPr>
        <p:txBody>
          <a:bodyPr wrap="none">
            <a:spAutoFit/>
          </a:bodyPr>
          <a:lstStyle/>
          <a:p>
            <a:pPr>
              <a:defRPr/>
            </a:pPr>
            <a:r>
              <a:rPr lang="en-US" sz="2000" b="1" dirty="0">
                <a:solidFill>
                  <a:srgbClr val="003366"/>
                </a:solidFill>
                <a:latin typeface="Calibri" panose="020F0502020204030204" pitchFamily="34" charset="0"/>
              </a:rPr>
              <a:t>Specific aspects – “Zero” Day Withdrawal Time Study Design</a:t>
            </a:r>
            <a:endParaRPr lang="de-DE" sz="2000" b="1" dirty="0">
              <a:solidFill>
                <a:srgbClr val="003366"/>
              </a:solidFill>
              <a:latin typeface="Calibri" panose="020F0502020204030204" pitchFamily="34" charset="0"/>
            </a:endParaRPr>
          </a:p>
        </p:txBody>
      </p:sp>
      <p:pic>
        <p:nvPicPr>
          <p:cNvPr id="16" name="Grafik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63542" y="5281630"/>
            <a:ext cx="1188706"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hteck 14"/>
          <p:cNvSpPr/>
          <p:nvPr/>
        </p:nvSpPr>
        <p:spPr>
          <a:xfrm>
            <a:off x="641069" y="20638"/>
            <a:ext cx="7811179" cy="951171"/>
          </a:xfrm>
          <a:prstGeom prst="rect">
            <a:avLst/>
          </a:prstGeom>
        </p:spPr>
        <p:txBody>
          <a:bodyPr wrap="square">
            <a:spAutoFit/>
          </a:bodyPr>
          <a:lstStyle/>
          <a:p>
            <a:pPr>
              <a:defRPr/>
            </a:pPr>
            <a:r>
              <a:rPr lang="en-US" sz="2800" b="1" dirty="0">
                <a:solidFill>
                  <a:schemeClr val="bg1"/>
                </a:solidFill>
              </a:rPr>
              <a:t>VICH GL 48: “Marker residue</a:t>
            </a:r>
          </a:p>
          <a:p>
            <a:pPr>
              <a:defRPr/>
            </a:pPr>
            <a:r>
              <a:rPr lang="en-US" sz="2800" b="1" dirty="0">
                <a:solidFill>
                  <a:schemeClr val="bg1"/>
                </a:solidFill>
              </a:rPr>
              <a:t> depletion” and withdrawal period</a:t>
            </a:r>
          </a:p>
        </p:txBody>
      </p:sp>
      <p:sp>
        <p:nvSpPr>
          <p:cNvPr id="18" name="Pfeil nach rechts 17"/>
          <p:cNvSpPr/>
          <p:nvPr/>
        </p:nvSpPr>
        <p:spPr>
          <a:xfrm>
            <a:off x="748738" y="1220788"/>
            <a:ext cx="579600" cy="2016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050" dirty="0">
              <a:latin typeface="Calibri Light" panose="020F0302020204030204" pitchFamily="34" charset="0"/>
            </a:endParaRPr>
          </a:p>
        </p:txBody>
      </p:sp>
      <p:sp>
        <p:nvSpPr>
          <p:cNvPr id="19" name="Foliennummernplatzhalter 2"/>
          <p:cNvSpPr txBox="1">
            <a:spLocks/>
          </p:cNvSpPr>
          <p:nvPr/>
        </p:nvSpPr>
        <p:spPr>
          <a:xfrm>
            <a:off x="7956000" y="6372000"/>
            <a:ext cx="720000" cy="324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e-DE" altLang="de-DE" sz="1000" dirty="0"/>
              <a:t>17</a:t>
            </a:r>
          </a:p>
        </p:txBody>
      </p:sp>
      <p:sp>
        <p:nvSpPr>
          <p:cNvPr id="4" name="Text Placeholder 3">
            <a:extLst>
              <a:ext uri="{FF2B5EF4-FFF2-40B4-BE49-F238E27FC236}">
                <a16:creationId xmlns:a16="http://schemas.microsoft.com/office/drawing/2014/main" id="{D2586FF3-A254-49A8-9884-C505266D24B7}"/>
              </a:ext>
            </a:extLst>
          </p:cNvPr>
          <p:cNvSpPr>
            <a:spLocks noGrp="1"/>
          </p:cNvSpPr>
          <p:nvPr>
            <p:ph type="body" sz="quarter" idx="11"/>
          </p:nvPr>
        </p:nvSpPr>
        <p:spPr>
          <a:xfrm>
            <a:off x="641070" y="1760555"/>
            <a:ext cx="7811179" cy="4419600"/>
          </a:xfrm>
        </p:spPr>
        <p:txBody>
          <a:bodyPr/>
          <a:lstStyle/>
          <a:p>
            <a:pPr>
              <a:lnSpc>
                <a:spcPct val="100000"/>
              </a:lnSpc>
            </a:pPr>
            <a:r>
              <a:rPr lang="en-US" sz="1800" dirty="0"/>
              <a:t>For products administered as one treatment or as several treatments (i.e. daily for 3-5 days) or for continuous use products in which residues have reached steady state, a </a:t>
            </a:r>
            <a:r>
              <a:rPr lang="en-US" sz="1800" b="1" dirty="0"/>
              <a:t>single time point study </a:t>
            </a:r>
            <a:r>
              <a:rPr lang="en-US" sz="1800" dirty="0"/>
              <a:t>may be sufficient to qualify for 0-day  tissue withdrawal period </a:t>
            </a:r>
          </a:p>
          <a:p>
            <a:pPr>
              <a:lnSpc>
                <a:spcPct val="100000"/>
              </a:lnSpc>
            </a:pPr>
            <a:r>
              <a:rPr lang="en-US" sz="1800" dirty="0"/>
              <a:t>Sampling time chosen for this study should be consistent with the </a:t>
            </a:r>
            <a:r>
              <a:rPr lang="en-US" sz="1800" b="1" dirty="0"/>
              <a:t>peak residue concentrations</a:t>
            </a:r>
            <a:r>
              <a:rPr lang="en-US" sz="1800" dirty="0"/>
              <a:t> (e.g. observed during the total residue depletion study according to VICH GL46 or other relevant information) </a:t>
            </a:r>
          </a:p>
          <a:p>
            <a:r>
              <a:rPr lang="en-US" sz="1800" dirty="0"/>
              <a:t>Increased animal numbers</a:t>
            </a:r>
          </a:p>
          <a:p>
            <a:pPr lvl="1"/>
            <a:r>
              <a:rPr lang="en-US" sz="1600" dirty="0"/>
              <a:t>Large Animals: 6 animals</a:t>
            </a:r>
          </a:p>
          <a:p>
            <a:pPr lvl="1"/>
            <a:r>
              <a:rPr lang="en-US" sz="1600" dirty="0"/>
              <a:t>Poultry: 12 birds</a:t>
            </a:r>
            <a:endParaRPr lang="en-US" dirty="0"/>
          </a:p>
          <a:p>
            <a:pPr>
              <a:lnSpc>
                <a:spcPct val="100000"/>
              </a:lnSpc>
            </a:pPr>
            <a:r>
              <a:rPr lang="en-US" sz="1800" dirty="0"/>
              <a:t>A time between “practical” zero of 3 </a:t>
            </a:r>
            <a:r>
              <a:rPr lang="en-US" sz="1800" dirty="0" err="1"/>
              <a:t>hrs</a:t>
            </a:r>
            <a:r>
              <a:rPr lang="en-US" sz="1800" dirty="0"/>
              <a:t> (minimal transit time) and a maximum time  ≤ 12 </a:t>
            </a:r>
            <a:r>
              <a:rPr lang="en-US" sz="1800" dirty="0" err="1"/>
              <a:t>hrs</a:t>
            </a:r>
            <a:r>
              <a:rPr lang="en-US" sz="1800" dirty="0"/>
              <a:t> usually qualifies as 0-days</a:t>
            </a:r>
          </a:p>
        </p:txBody>
      </p:sp>
    </p:spTree>
    <p:extLst>
      <p:ext uri="{BB962C8B-B14F-4D97-AF65-F5344CB8AC3E}">
        <p14:creationId xmlns:p14="http://schemas.microsoft.com/office/powerpoint/2010/main" val="2477780774"/>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Line 2"/>
          <p:cNvSpPr>
            <a:spLocks noChangeShapeType="1"/>
          </p:cNvSpPr>
          <p:nvPr/>
        </p:nvSpPr>
        <p:spPr bwMode="auto">
          <a:xfrm>
            <a:off x="2971800" y="1371600"/>
            <a:ext cx="0" cy="4038600"/>
          </a:xfrm>
          <a:prstGeom prst="line">
            <a:avLst/>
          </a:prstGeom>
          <a:noFill/>
          <a:ln w="12700">
            <a:solidFill>
              <a:srgbClr val="000000"/>
            </a:solidFill>
            <a:round/>
            <a:headEnd type="triangl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2060"/>
              </a:solidFill>
              <a:latin typeface="+mn-lt"/>
            </a:endParaRPr>
          </a:p>
        </p:txBody>
      </p:sp>
      <p:sp>
        <p:nvSpPr>
          <p:cNvPr id="29700" name="Line 3"/>
          <p:cNvSpPr>
            <a:spLocks noChangeShapeType="1"/>
          </p:cNvSpPr>
          <p:nvPr/>
        </p:nvSpPr>
        <p:spPr bwMode="auto">
          <a:xfrm>
            <a:off x="1066800" y="5334000"/>
            <a:ext cx="7620000" cy="0"/>
          </a:xfrm>
          <a:prstGeom prst="line">
            <a:avLst/>
          </a:prstGeom>
          <a:noFill/>
          <a:ln w="25400">
            <a:solidFill>
              <a:srgbClr val="000000"/>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2060"/>
              </a:solidFill>
              <a:latin typeface="+mn-lt"/>
            </a:endParaRPr>
          </a:p>
        </p:txBody>
      </p:sp>
      <p:sp>
        <p:nvSpPr>
          <p:cNvPr id="29701" name="Arc 4"/>
          <p:cNvSpPr>
            <a:spLocks/>
          </p:cNvSpPr>
          <p:nvPr/>
        </p:nvSpPr>
        <p:spPr bwMode="auto">
          <a:xfrm rot="10800000">
            <a:off x="3276600" y="2133600"/>
            <a:ext cx="3867150" cy="2819400"/>
          </a:xfrm>
          <a:custGeom>
            <a:avLst/>
            <a:gdLst>
              <a:gd name="T0" fmla="*/ 49887 w 21085"/>
              <a:gd name="T1" fmla="*/ 0 h 21598"/>
              <a:gd name="T2" fmla="*/ 3867150 w 21085"/>
              <a:gd name="T3" fmla="*/ 2207560 h 21598"/>
              <a:gd name="T4" fmla="*/ 0 w 21085"/>
              <a:gd name="T5" fmla="*/ 2819400 h 21598"/>
              <a:gd name="T6" fmla="*/ 0 60000 65536"/>
              <a:gd name="T7" fmla="*/ 0 60000 65536"/>
              <a:gd name="T8" fmla="*/ 0 60000 65536"/>
            </a:gdLst>
            <a:ahLst/>
            <a:cxnLst>
              <a:cxn ang="T6">
                <a:pos x="T0" y="T1"/>
              </a:cxn>
              <a:cxn ang="T7">
                <a:pos x="T2" y="T3"/>
              </a:cxn>
              <a:cxn ang="T8">
                <a:pos x="T4" y="T5"/>
              </a:cxn>
            </a:cxnLst>
            <a:rect l="0" t="0" r="r" b="b"/>
            <a:pathLst>
              <a:path w="21085" h="21598" fill="none" extrusionOk="0">
                <a:moveTo>
                  <a:pt x="272" y="-1"/>
                </a:moveTo>
                <a:cubicBezTo>
                  <a:pt x="10292" y="125"/>
                  <a:pt x="18910" y="7128"/>
                  <a:pt x="21085" y="16910"/>
                </a:cubicBezTo>
              </a:path>
              <a:path w="21085" h="21598" stroke="0" extrusionOk="0">
                <a:moveTo>
                  <a:pt x="272" y="-1"/>
                </a:moveTo>
                <a:cubicBezTo>
                  <a:pt x="10292" y="125"/>
                  <a:pt x="18910" y="7128"/>
                  <a:pt x="21085" y="16910"/>
                </a:cubicBezTo>
                <a:lnTo>
                  <a:pt x="0" y="21598"/>
                </a:lnTo>
                <a:lnTo>
                  <a:pt x="272" y="-1"/>
                </a:lnTo>
                <a:close/>
              </a:path>
            </a:pathLst>
          </a:custGeom>
          <a:noFill/>
          <a:ln w="41275">
            <a:solidFill>
              <a:srgbClr val="FF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2060"/>
              </a:solidFill>
              <a:latin typeface="+mn-lt"/>
            </a:endParaRPr>
          </a:p>
        </p:txBody>
      </p:sp>
      <p:sp>
        <p:nvSpPr>
          <p:cNvPr id="29702" name="Line 5"/>
          <p:cNvSpPr>
            <a:spLocks noChangeShapeType="1"/>
          </p:cNvSpPr>
          <p:nvPr/>
        </p:nvSpPr>
        <p:spPr bwMode="auto">
          <a:xfrm>
            <a:off x="2971800" y="4495800"/>
            <a:ext cx="548640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2060"/>
              </a:solidFill>
              <a:latin typeface="+mn-lt"/>
            </a:endParaRPr>
          </a:p>
        </p:txBody>
      </p:sp>
      <p:sp>
        <p:nvSpPr>
          <p:cNvPr id="29703" name="Line 6"/>
          <p:cNvSpPr>
            <a:spLocks noChangeShapeType="1"/>
          </p:cNvSpPr>
          <p:nvPr/>
        </p:nvSpPr>
        <p:spPr bwMode="auto">
          <a:xfrm>
            <a:off x="5029200" y="4495800"/>
            <a:ext cx="0" cy="83820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2060"/>
              </a:solidFill>
              <a:latin typeface="+mn-lt"/>
            </a:endParaRPr>
          </a:p>
        </p:txBody>
      </p:sp>
      <p:sp>
        <p:nvSpPr>
          <p:cNvPr id="29704" name="Oval 7"/>
          <p:cNvSpPr>
            <a:spLocks noChangeArrowheads="1"/>
          </p:cNvSpPr>
          <p:nvPr/>
        </p:nvSpPr>
        <p:spPr bwMode="auto">
          <a:xfrm>
            <a:off x="4191000" y="3810000"/>
            <a:ext cx="79375" cy="79375"/>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de-DE" altLang="de-DE">
              <a:solidFill>
                <a:srgbClr val="002060"/>
              </a:solidFill>
              <a:latin typeface="+mn-lt"/>
            </a:endParaRPr>
          </a:p>
        </p:txBody>
      </p:sp>
      <p:sp>
        <p:nvSpPr>
          <p:cNvPr id="29705" name="AutoShape 8"/>
          <p:cNvSpPr>
            <a:spLocks/>
          </p:cNvSpPr>
          <p:nvPr/>
        </p:nvSpPr>
        <p:spPr bwMode="auto">
          <a:xfrm rot="5400000">
            <a:off x="1943100" y="4610100"/>
            <a:ext cx="76200" cy="1828800"/>
          </a:xfrm>
          <a:prstGeom prst="rightBrace">
            <a:avLst>
              <a:gd name="adj1" fmla="val 200000"/>
              <a:gd name="adj2" fmla="val 50000"/>
            </a:avLst>
          </a:prstGeom>
          <a:noFill/>
          <a:ln w="12700">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de-DE" altLang="de-DE">
              <a:solidFill>
                <a:srgbClr val="002060"/>
              </a:solidFill>
              <a:latin typeface="+mn-lt"/>
            </a:endParaRPr>
          </a:p>
        </p:txBody>
      </p:sp>
      <p:sp>
        <p:nvSpPr>
          <p:cNvPr id="29706" name="AutoShape 9"/>
          <p:cNvSpPr>
            <a:spLocks/>
          </p:cNvSpPr>
          <p:nvPr/>
        </p:nvSpPr>
        <p:spPr bwMode="auto">
          <a:xfrm rot="5400000">
            <a:off x="4000500" y="4533900"/>
            <a:ext cx="76200" cy="1981200"/>
          </a:xfrm>
          <a:prstGeom prst="rightBrace">
            <a:avLst>
              <a:gd name="adj1" fmla="val 216667"/>
              <a:gd name="adj2" fmla="val 50000"/>
            </a:avLst>
          </a:prstGeom>
          <a:noFill/>
          <a:ln w="12700">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de-DE" altLang="de-DE">
              <a:solidFill>
                <a:srgbClr val="002060"/>
              </a:solidFill>
              <a:latin typeface="+mn-lt"/>
            </a:endParaRPr>
          </a:p>
        </p:txBody>
      </p:sp>
      <p:sp>
        <p:nvSpPr>
          <p:cNvPr id="29707" name="AutoShape 10"/>
          <p:cNvSpPr>
            <a:spLocks/>
          </p:cNvSpPr>
          <p:nvPr/>
        </p:nvSpPr>
        <p:spPr bwMode="auto">
          <a:xfrm rot="5400000">
            <a:off x="6743700" y="3924300"/>
            <a:ext cx="152400" cy="3276600"/>
          </a:xfrm>
          <a:prstGeom prst="rightBrace">
            <a:avLst>
              <a:gd name="adj1" fmla="val 179167"/>
              <a:gd name="adj2" fmla="val 50000"/>
            </a:avLst>
          </a:prstGeom>
          <a:noFill/>
          <a:ln w="12700">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de-DE" altLang="de-DE">
              <a:solidFill>
                <a:srgbClr val="002060"/>
              </a:solidFill>
              <a:latin typeface="+mn-lt"/>
            </a:endParaRPr>
          </a:p>
        </p:txBody>
      </p:sp>
      <p:sp>
        <p:nvSpPr>
          <p:cNvPr id="29708" name="Line 11"/>
          <p:cNvSpPr>
            <a:spLocks noChangeShapeType="1"/>
          </p:cNvSpPr>
          <p:nvPr/>
        </p:nvSpPr>
        <p:spPr bwMode="auto">
          <a:xfrm flipH="1">
            <a:off x="3505200" y="2133600"/>
            <a:ext cx="1066800" cy="914400"/>
          </a:xfrm>
          <a:prstGeom prst="line">
            <a:avLst/>
          </a:prstGeom>
          <a:noFill/>
          <a:ln w="25400">
            <a:solidFill>
              <a:srgbClr val="000000"/>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2060"/>
              </a:solidFill>
              <a:latin typeface="+mn-lt"/>
            </a:endParaRPr>
          </a:p>
        </p:txBody>
      </p:sp>
      <p:sp>
        <p:nvSpPr>
          <p:cNvPr id="29709" name="Line 12"/>
          <p:cNvSpPr>
            <a:spLocks noChangeShapeType="1"/>
          </p:cNvSpPr>
          <p:nvPr/>
        </p:nvSpPr>
        <p:spPr bwMode="auto">
          <a:xfrm flipH="1">
            <a:off x="5105400" y="3886200"/>
            <a:ext cx="685800" cy="533400"/>
          </a:xfrm>
          <a:prstGeom prst="line">
            <a:avLst/>
          </a:prstGeom>
          <a:noFill/>
          <a:ln w="25400">
            <a:solidFill>
              <a:srgbClr val="000000"/>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2060"/>
              </a:solidFill>
              <a:latin typeface="+mn-lt"/>
            </a:endParaRPr>
          </a:p>
        </p:txBody>
      </p:sp>
      <p:sp>
        <p:nvSpPr>
          <p:cNvPr id="29710" name="Text Box 13"/>
          <p:cNvSpPr txBox="1">
            <a:spLocks noChangeArrowheads="1"/>
          </p:cNvSpPr>
          <p:nvPr/>
        </p:nvSpPr>
        <p:spPr bwMode="auto">
          <a:xfrm>
            <a:off x="5867400" y="3657600"/>
            <a:ext cx="2133600" cy="469900"/>
          </a:xfrm>
          <a:prstGeom prst="rect">
            <a:avLst/>
          </a:prstGeom>
          <a:noFill/>
          <a:ln w="12700">
            <a:solidFill>
              <a:srgbClr val="00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ct val="50000"/>
              </a:spcBef>
            </a:pPr>
            <a:r>
              <a:rPr lang="en-GB" altLang="de-DE" sz="2400" b="1">
                <a:solidFill>
                  <a:srgbClr val="002060"/>
                </a:solidFill>
                <a:latin typeface="+mn-lt"/>
              </a:rPr>
              <a:t>C</a:t>
            </a:r>
            <a:r>
              <a:rPr lang="en-GB" altLang="de-DE" sz="2400" b="1" baseline="-25000">
                <a:solidFill>
                  <a:srgbClr val="002060"/>
                </a:solidFill>
                <a:latin typeface="+mn-lt"/>
              </a:rPr>
              <a:t>t</a:t>
            </a:r>
            <a:r>
              <a:rPr lang="en-GB" altLang="de-DE" sz="2400" b="1">
                <a:solidFill>
                  <a:srgbClr val="002060"/>
                </a:solidFill>
                <a:latin typeface="+mn-lt"/>
              </a:rPr>
              <a:t> &lt; MRL</a:t>
            </a:r>
            <a:endParaRPr lang="en-GB" altLang="de-DE" sz="2400" u="sng">
              <a:solidFill>
                <a:srgbClr val="002060"/>
              </a:solidFill>
              <a:latin typeface="+mn-lt"/>
            </a:endParaRPr>
          </a:p>
        </p:txBody>
      </p:sp>
      <p:sp>
        <p:nvSpPr>
          <p:cNvPr id="29711" name="Text Box 14"/>
          <p:cNvSpPr txBox="1">
            <a:spLocks noChangeArrowheads="1"/>
          </p:cNvSpPr>
          <p:nvPr/>
        </p:nvSpPr>
        <p:spPr bwMode="auto">
          <a:xfrm>
            <a:off x="4343400" y="1371600"/>
            <a:ext cx="3505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GB" altLang="de-DE" sz="2000" b="1" dirty="0">
                <a:solidFill>
                  <a:srgbClr val="002060"/>
                </a:solidFill>
                <a:latin typeface="+mn-lt"/>
              </a:rPr>
              <a:t>Terminal Depletion Phase  (typically 1</a:t>
            </a:r>
            <a:r>
              <a:rPr lang="en-GB" altLang="de-DE" sz="2000" b="1" baseline="30000" dirty="0">
                <a:solidFill>
                  <a:srgbClr val="002060"/>
                </a:solidFill>
                <a:latin typeface="+mn-lt"/>
              </a:rPr>
              <a:t>st </a:t>
            </a:r>
            <a:r>
              <a:rPr lang="en-GB" altLang="de-DE" sz="2000" b="1" dirty="0">
                <a:solidFill>
                  <a:srgbClr val="002060"/>
                </a:solidFill>
                <a:latin typeface="+mn-lt"/>
              </a:rPr>
              <a:t>Order Kinetics)</a:t>
            </a:r>
            <a:endParaRPr lang="en-US" altLang="de-DE" sz="2000" b="1" dirty="0">
              <a:solidFill>
                <a:srgbClr val="002060"/>
              </a:solidFill>
              <a:latin typeface="+mn-lt"/>
              <a:cs typeface="Arial" panose="020B0604020202020204" pitchFamily="34" charset="0"/>
            </a:endParaRPr>
          </a:p>
        </p:txBody>
      </p:sp>
      <p:sp>
        <p:nvSpPr>
          <p:cNvPr id="29712" name="Text Box 15"/>
          <p:cNvSpPr txBox="1">
            <a:spLocks noChangeArrowheads="1"/>
          </p:cNvSpPr>
          <p:nvPr/>
        </p:nvSpPr>
        <p:spPr bwMode="auto">
          <a:xfrm>
            <a:off x="1295400" y="5638800"/>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ct val="50000"/>
              </a:spcBef>
            </a:pPr>
            <a:r>
              <a:rPr lang="en-GB" altLang="de-DE" sz="2000" b="1">
                <a:solidFill>
                  <a:srgbClr val="002060"/>
                </a:solidFill>
                <a:latin typeface="+mn-lt"/>
              </a:rPr>
              <a:t>Treatment</a:t>
            </a:r>
            <a:endParaRPr lang="en-GB" altLang="de-DE" sz="2400" u="sng">
              <a:solidFill>
                <a:srgbClr val="002060"/>
              </a:solidFill>
              <a:latin typeface="+mn-lt"/>
            </a:endParaRPr>
          </a:p>
        </p:txBody>
      </p:sp>
      <p:sp>
        <p:nvSpPr>
          <p:cNvPr id="29713" name="Text Box 16"/>
          <p:cNvSpPr txBox="1">
            <a:spLocks noChangeArrowheads="1"/>
          </p:cNvSpPr>
          <p:nvPr/>
        </p:nvSpPr>
        <p:spPr bwMode="auto">
          <a:xfrm>
            <a:off x="2971800" y="5715000"/>
            <a:ext cx="2514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lnSpc>
                <a:spcPct val="60000"/>
              </a:lnSpc>
              <a:spcBef>
                <a:spcPct val="50000"/>
              </a:spcBef>
            </a:pPr>
            <a:r>
              <a:rPr lang="en-GB" altLang="de-DE" sz="2000" b="1">
                <a:solidFill>
                  <a:srgbClr val="002060"/>
                </a:solidFill>
                <a:latin typeface="+mn-lt"/>
              </a:rPr>
              <a:t>Withdrawal</a:t>
            </a:r>
            <a:r>
              <a:rPr lang="en-GB" altLang="de-DE" b="1">
                <a:solidFill>
                  <a:srgbClr val="002060"/>
                </a:solidFill>
                <a:latin typeface="+mn-lt"/>
              </a:rPr>
              <a:t> </a:t>
            </a:r>
          </a:p>
          <a:p>
            <a:pPr algn="ctr">
              <a:lnSpc>
                <a:spcPct val="60000"/>
              </a:lnSpc>
              <a:spcBef>
                <a:spcPct val="50000"/>
              </a:spcBef>
            </a:pPr>
            <a:r>
              <a:rPr lang="en-GB" altLang="de-DE" sz="2000" b="1">
                <a:solidFill>
                  <a:srgbClr val="002060"/>
                </a:solidFill>
                <a:latin typeface="+mn-lt"/>
              </a:rPr>
              <a:t>Period</a:t>
            </a:r>
            <a:endParaRPr lang="en-GB" altLang="de-DE" sz="2000" b="1" u="sng">
              <a:solidFill>
                <a:srgbClr val="002060"/>
              </a:solidFill>
              <a:latin typeface="+mn-lt"/>
            </a:endParaRPr>
          </a:p>
        </p:txBody>
      </p:sp>
      <p:sp>
        <p:nvSpPr>
          <p:cNvPr id="29714" name="Text Box 17"/>
          <p:cNvSpPr txBox="1">
            <a:spLocks noChangeArrowheads="1"/>
          </p:cNvSpPr>
          <p:nvPr/>
        </p:nvSpPr>
        <p:spPr bwMode="auto">
          <a:xfrm>
            <a:off x="5562600" y="5715000"/>
            <a:ext cx="304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ct val="50000"/>
              </a:spcBef>
            </a:pPr>
            <a:r>
              <a:rPr lang="en-GB" altLang="de-DE" sz="2000" b="1">
                <a:solidFill>
                  <a:srgbClr val="002060"/>
                </a:solidFill>
                <a:latin typeface="+mn-lt"/>
              </a:rPr>
              <a:t>Food Production</a:t>
            </a:r>
            <a:endParaRPr lang="en-GB" altLang="de-DE" sz="2400" u="sng">
              <a:solidFill>
                <a:srgbClr val="002060"/>
              </a:solidFill>
              <a:latin typeface="+mn-lt"/>
            </a:endParaRPr>
          </a:p>
        </p:txBody>
      </p:sp>
      <p:sp>
        <p:nvSpPr>
          <p:cNvPr id="332818" name="Rectangle 18"/>
          <p:cNvSpPr>
            <a:spLocks noChangeArrowheads="1"/>
          </p:cNvSpPr>
          <p:nvPr/>
        </p:nvSpPr>
        <p:spPr bwMode="auto">
          <a:xfrm>
            <a:off x="4572000" y="2057400"/>
            <a:ext cx="2519363" cy="284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675" tIns="39138" rIns="79675" bIns="39138">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de-DE" sz="2000" b="1" baseline="30000">
              <a:solidFill>
                <a:srgbClr val="002060"/>
              </a:solidFill>
              <a:latin typeface="+mn-lt"/>
              <a:cs typeface="Arial" panose="020B0604020202020204" pitchFamily="34" charset="0"/>
            </a:endParaRPr>
          </a:p>
        </p:txBody>
      </p:sp>
      <p:graphicFrame>
        <p:nvGraphicFramePr>
          <p:cNvPr id="29716" name="Object 19">
            <a:hlinkClick r:id="" action="ppaction://ole?verb=0"/>
          </p:cNvPr>
          <p:cNvGraphicFramePr>
            <a:graphicFrameLocks/>
          </p:cNvGraphicFramePr>
          <p:nvPr/>
        </p:nvGraphicFramePr>
        <p:xfrm>
          <a:off x="685800" y="3886200"/>
          <a:ext cx="1371600" cy="990600"/>
        </p:xfrm>
        <a:graphic>
          <a:graphicData uri="http://schemas.openxmlformats.org/presentationml/2006/ole">
            <mc:AlternateContent xmlns:mc="http://schemas.openxmlformats.org/markup-compatibility/2006">
              <mc:Choice xmlns:v="urn:schemas-microsoft-com:vml" Requires="v">
                <p:oleObj spid="_x0000_s6842" name="Tegning" r:id="rId4" imgW="1456133" imgH="1142101" progId="WPDraw30.Drawing">
                  <p:embed/>
                </p:oleObj>
              </mc:Choice>
              <mc:Fallback>
                <p:oleObj name="Tegning" r:id="rId4" imgW="1456133" imgH="1142101" progId="WPDraw30.Drawing">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886200"/>
                        <a:ext cx="1371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17" name="Object 20">
            <a:hlinkClick r:id="" action="ppaction://ole?verb=0"/>
          </p:cNvPr>
          <p:cNvGraphicFramePr>
            <a:graphicFrameLocks/>
          </p:cNvGraphicFramePr>
          <p:nvPr/>
        </p:nvGraphicFramePr>
        <p:xfrm>
          <a:off x="1676400" y="3733800"/>
          <a:ext cx="1143000" cy="685800"/>
        </p:xfrm>
        <a:graphic>
          <a:graphicData uri="http://schemas.openxmlformats.org/presentationml/2006/ole">
            <mc:AlternateContent xmlns:mc="http://schemas.openxmlformats.org/markup-compatibility/2006">
              <mc:Choice xmlns:v="urn:schemas-microsoft-com:vml" Requires="v">
                <p:oleObj spid="_x0000_s6843" name="Tegning" r:id="rId6" imgW="2028162" imgH="1380417" progId="WPDraw30.Drawing">
                  <p:embed/>
                </p:oleObj>
              </mc:Choice>
              <mc:Fallback>
                <p:oleObj name="Tegning" r:id="rId6" imgW="2028162" imgH="1380417" progId="WPDraw30.Drawing">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3733800"/>
                        <a:ext cx="1143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18" name="Object 21">
            <a:hlinkClick r:id="" action="ppaction://ole?verb=0"/>
          </p:cNvPr>
          <p:cNvGraphicFramePr>
            <a:graphicFrameLocks/>
          </p:cNvGraphicFramePr>
          <p:nvPr/>
        </p:nvGraphicFramePr>
        <p:xfrm>
          <a:off x="1905000" y="4419600"/>
          <a:ext cx="771525" cy="838200"/>
        </p:xfrm>
        <a:graphic>
          <a:graphicData uri="http://schemas.openxmlformats.org/presentationml/2006/ole">
            <mc:AlternateContent xmlns:mc="http://schemas.openxmlformats.org/markup-compatibility/2006">
              <mc:Choice xmlns:v="urn:schemas-microsoft-com:vml" Requires="v">
                <p:oleObj spid="_x0000_s6844" name="Tegning" r:id="rId8" imgW="560856" imgH="598941" progId="WPDraw30.Drawing">
                  <p:embed/>
                </p:oleObj>
              </mc:Choice>
              <mc:Fallback>
                <p:oleObj name="Tegning" r:id="rId8" imgW="560856" imgH="598941" progId="WPDraw30.Drawing">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5000" y="4419600"/>
                        <a:ext cx="77152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19" name="Rectangle 22"/>
          <p:cNvSpPr>
            <a:spLocks noChangeArrowheads="1"/>
          </p:cNvSpPr>
          <p:nvPr/>
        </p:nvSpPr>
        <p:spPr bwMode="auto">
          <a:xfrm>
            <a:off x="4194175" y="3049588"/>
            <a:ext cx="2444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de-DE" sz="2400" b="1" dirty="0">
                <a:solidFill>
                  <a:srgbClr val="002060"/>
                </a:solidFill>
                <a:latin typeface="+mn-lt"/>
              </a:rPr>
              <a:t>C</a:t>
            </a:r>
            <a:r>
              <a:rPr lang="en-US" altLang="de-DE" sz="2400" b="1" baseline="-25000" dirty="0">
                <a:solidFill>
                  <a:srgbClr val="002060"/>
                </a:solidFill>
                <a:latin typeface="+mn-lt"/>
              </a:rPr>
              <a:t>t </a:t>
            </a:r>
            <a:r>
              <a:rPr lang="en-US" altLang="de-DE" sz="2400" dirty="0">
                <a:solidFill>
                  <a:srgbClr val="002060"/>
                </a:solidFill>
                <a:latin typeface="+mn-lt"/>
              </a:rPr>
              <a:t> </a:t>
            </a:r>
            <a:r>
              <a:rPr lang="en-US" altLang="de-DE" sz="2400" b="1" dirty="0">
                <a:solidFill>
                  <a:srgbClr val="002060"/>
                </a:solidFill>
                <a:latin typeface="+mn-lt"/>
              </a:rPr>
              <a:t>=</a:t>
            </a:r>
            <a:r>
              <a:rPr lang="en-US" altLang="de-DE" sz="2400" dirty="0">
                <a:solidFill>
                  <a:srgbClr val="002060"/>
                </a:solidFill>
                <a:latin typeface="+mn-lt"/>
              </a:rPr>
              <a:t> </a:t>
            </a:r>
            <a:r>
              <a:rPr lang="en-US" altLang="de-DE" sz="2400" b="1" dirty="0">
                <a:solidFill>
                  <a:srgbClr val="002060"/>
                </a:solidFill>
                <a:latin typeface="+mn-lt"/>
              </a:rPr>
              <a:t>C</a:t>
            </a:r>
            <a:r>
              <a:rPr lang="en-US" altLang="de-DE" sz="2400" b="1" baseline="-25000" dirty="0">
                <a:solidFill>
                  <a:srgbClr val="002060"/>
                </a:solidFill>
                <a:latin typeface="+mn-lt"/>
              </a:rPr>
              <a:t>0</a:t>
            </a:r>
            <a:r>
              <a:rPr lang="en-US" altLang="de-DE" sz="2400" b="1" dirty="0">
                <a:solidFill>
                  <a:srgbClr val="002060"/>
                </a:solidFill>
                <a:latin typeface="+mn-lt"/>
              </a:rPr>
              <a:t> . e </a:t>
            </a:r>
            <a:r>
              <a:rPr lang="en-US" altLang="de-DE" sz="2400" b="1" baseline="30000" dirty="0">
                <a:solidFill>
                  <a:srgbClr val="002060"/>
                </a:solidFill>
                <a:latin typeface="+mn-lt"/>
              </a:rPr>
              <a:t>– </a:t>
            </a:r>
            <a:r>
              <a:rPr lang="en-US" altLang="de-DE" sz="2400" b="1" baseline="30000" dirty="0" err="1">
                <a:solidFill>
                  <a:srgbClr val="002060"/>
                </a:solidFill>
                <a:latin typeface="+mn-lt"/>
              </a:rPr>
              <a:t>kel</a:t>
            </a:r>
            <a:r>
              <a:rPr lang="en-US" altLang="de-DE" sz="2400" b="1" baseline="30000" dirty="0">
                <a:solidFill>
                  <a:srgbClr val="002060"/>
                </a:solidFill>
                <a:latin typeface="+mn-lt"/>
              </a:rPr>
              <a:t> </a:t>
            </a:r>
            <a:r>
              <a:rPr lang="en-US" altLang="de-DE" sz="2400" b="1" baseline="30000" dirty="0">
                <a:solidFill>
                  <a:srgbClr val="002060"/>
                </a:solidFill>
                <a:latin typeface="+mn-lt"/>
                <a:cs typeface="Arial" panose="020B0604020202020204" pitchFamily="34" charset="0"/>
              </a:rPr>
              <a:t>• t</a:t>
            </a:r>
            <a:endParaRPr lang="de-DE" altLang="de-DE" sz="2400" b="1" baseline="30000" dirty="0">
              <a:solidFill>
                <a:srgbClr val="002060"/>
              </a:solidFill>
              <a:latin typeface="+mn-lt"/>
              <a:cs typeface="Arial" panose="020B0604020202020204" pitchFamily="34" charset="0"/>
            </a:endParaRPr>
          </a:p>
        </p:txBody>
      </p:sp>
      <p:sp>
        <p:nvSpPr>
          <p:cNvPr id="29720" name="Line 23"/>
          <p:cNvSpPr>
            <a:spLocks noChangeShapeType="1"/>
          </p:cNvSpPr>
          <p:nvPr/>
        </p:nvSpPr>
        <p:spPr bwMode="auto">
          <a:xfrm flipH="1">
            <a:off x="4038600" y="3505200"/>
            <a:ext cx="533400" cy="381000"/>
          </a:xfrm>
          <a:prstGeom prst="line">
            <a:avLst/>
          </a:prstGeom>
          <a:noFill/>
          <a:ln w="25400">
            <a:solidFill>
              <a:srgbClr val="000000"/>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2060"/>
              </a:solidFill>
              <a:latin typeface="+mn-lt"/>
            </a:endParaRPr>
          </a:p>
        </p:txBody>
      </p:sp>
      <p:sp>
        <p:nvSpPr>
          <p:cNvPr id="29721" name="Text Box 24"/>
          <p:cNvSpPr txBox="1">
            <a:spLocks noChangeArrowheads="1"/>
          </p:cNvSpPr>
          <p:nvPr/>
        </p:nvSpPr>
        <p:spPr bwMode="auto">
          <a:xfrm>
            <a:off x="685800" y="22098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ct val="50000"/>
              </a:spcBef>
            </a:pPr>
            <a:endParaRPr lang="en-GB" altLang="de-DE" sz="2400">
              <a:solidFill>
                <a:srgbClr val="002060"/>
              </a:solidFill>
              <a:latin typeface="+mn-lt"/>
            </a:endParaRPr>
          </a:p>
        </p:txBody>
      </p:sp>
      <p:sp>
        <p:nvSpPr>
          <p:cNvPr id="29722" name="Text Box 25"/>
          <p:cNvSpPr txBox="1">
            <a:spLocks noChangeArrowheads="1"/>
          </p:cNvSpPr>
          <p:nvPr/>
        </p:nvSpPr>
        <p:spPr bwMode="auto">
          <a:xfrm>
            <a:off x="3124200" y="2667000"/>
            <a:ext cx="3048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10000"/>
              </a:lnSpc>
            </a:pPr>
            <a:r>
              <a:rPr lang="en-GB" altLang="de-DE" sz="6000">
                <a:solidFill>
                  <a:srgbClr val="002060"/>
                </a:solidFill>
                <a:latin typeface="+mn-lt"/>
              </a:rPr>
              <a:t>.</a:t>
            </a:r>
          </a:p>
          <a:p>
            <a:pPr>
              <a:lnSpc>
                <a:spcPct val="10000"/>
              </a:lnSpc>
            </a:pPr>
            <a:r>
              <a:rPr lang="en-GB" altLang="de-DE" sz="6000">
                <a:solidFill>
                  <a:srgbClr val="002060"/>
                </a:solidFill>
                <a:latin typeface="+mn-lt"/>
              </a:rPr>
              <a:t>.</a:t>
            </a:r>
          </a:p>
          <a:p>
            <a:pPr>
              <a:lnSpc>
                <a:spcPct val="10000"/>
              </a:lnSpc>
            </a:pPr>
            <a:r>
              <a:rPr lang="en-GB" altLang="de-DE" sz="6000">
                <a:solidFill>
                  <a:srgbClr val="002060"/>
                </a:solidFill>
                <a:latin typeface="+mn-lt"/>
              </a:rPr>
              <a:t>.</a:t>
            </a:r>
            <a:endParaRPr lang="en-GB" altLang="de-DE" sz="2400">
              <a:solidFill>
                <a:srgbClr val="002060"/>
              </a:solidFill>
              <a:latin typeface="+mn-lt"/>
            </a:endParaRPr>
          </a:p>
        </p:txBody>
      </p:sp>
      <p:sp>
        <p:nvSpPr>
          <p:cNvPr id="29723" name="Text Box 26"/>
          <p:cNvSpPr txBox="1">
            <a:spLocks noChangeArrowheads="1"/>
          </p:cNvSpPr>
          <p:nvPr/>
        </p:nvSpPr>
        <p:spPr bwMode="auto">
          <a:xfrm>
            <a:off x="3733800" y="3581400"/>
            <a:ext cx="3048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10000"/>
              </a:lnSpc>
            </a:pPr>
            <a:r>
              <a:rPr lang="en-GB" altLang="de-DE" sz="6000">
                <a:solidFill>
                  <a:srgbClr val="002060"/>
                </a:solidFill>
                <a:latin typeface="+mn-lt"/>
              </a:rPr>
              <a:t>.</a:t>
            </a:r>
          </a:p>
          <a:p>
            <a:pPr>
              <a:lnSpc>
                <a:spcPct val="10000"/>
              </a:lnSpc>
            </a:pPr>
            <a:r>
              <a:rPr lang="en-GB" altLang="de-DE" sz="6000">
                <a:solidFill>
                  <a:srgbClr val="002060"/>
                </a:solidFill>
                <a:latin typeface="+mn-lt"/>
              </a:rPr>
              <a:t>.</a:t>
            </a:r>
          </a:p>
          <a:p>
            <a:pPr>
              <a:lnSpc>
                <a:spcPct val="10000"/>
              </a:lnSpc>
            </a:pPr>
            <a:r>
              <a:rPr lang="en-GB" altLang="de-DE" sz="6000">
                <a:solidFill>
                  <a:srgbClr val="002060"/>
                </a:solidFill>
                <a:latin typeface="+mn-lt"/>
              </a:rPr>
              <a:t>.</a:t>
            </a:r>
            <a:endParaRPr lang="en-GB" altLang="de-DE" sz="2400">
              <a:solidFill>
                <a:srgbClr val="002060"/>
              </a:solidFill>
              <a:latin typeface="+mn-lt"/>
            </a:endParaRPr>
          </a:p>
        </p:txBody>
      </p:sp>
      <p:sp>
        <p:nvSpPr>
          <p:cNvPr id="29724" name="Text Box 27"/>
          <p:cNvSpPr txBox="1">
            <a:spLocks noChangeArrowheads="1"/>
          </p:cNvSpPr>
          <p:nvPr/>
        </p:nvSpPr>
        <p:spPr bwMode="auto">
          <a:xfrm>
            <a:off x="4572000" y="4191000"/>
            <a:ext cx="3048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10000"/>
              </a:lnSpc>
            </a:pPr>
            <a:r>
              <a:rPr lang="en-GB" altLang="de-DE" sz="6000">
                <a:solidFill>
                  <a:srgbClr val="002060"/>
                </a:solidFill>
                <a:latin typeface="+mn-lt"/>
              </a:rPr>
              <a:t>.</a:t>
            </a:r>
          </a:p>
          <a:p>
            <a:pPr>
              <a:lnSpc>
                <a:spcPct val="10000"/>
              </a:lnSpc>
            </a:pPr>
            <a:r>
              <a:rPr lang="en-GB" altLang="de-DE" sz="6000">
                <a:solidFill>
                  <a:srgbClr val="002060"/>
                </a:solidFill>
                <a:latin typeface="+mn-lt"/>
              </a:rPr>
              <a:t>.</a:t>
            </a:r>
          </a:p>
          <a:p>
            <a:pPr>
              <a:lnSpc>
                <a:spcPct val="10000"/>
              </a:lnSpc>
            </a:pPr>
            <a:r>
              <a:rPr lang="en-GB" altLang="de-DE" sz="6000">
                <a:solidFill>
                  <a:srgbClr val="002060"/>
                </a:solidFill>
                <a:latin typeface="+mn-lt"/>
              </a:rPr>
              <a:t>.</a:t>
            </a:r>
            <a:endParaRPr lang="en-GB" altLang="de-DE" sz="2400">
              <a:solidFill>
                <a:srgbClr val="002060"/>
              </a:solidFill>
              <a:latin typeface="+mn-lt"/>
            </a:endParaRPr>
          </a:p>
        </p:txBody>
      </p:sp>
      <p:sp>
        <p:nvSpPr>
          <p:cNvPr id="29725" name="Text Box 28"/>
          <p:cNvSpPr txBox="1">
            <a:spLocks noChangeArrowheads="1"/>
          </p:cNvSpPr>
          <p:nvPr/>
        </p:nvSpPr>
        <p:spPr bwMode="auto">
          <a:xfrm>
            <a:off x="6019800" y="4724400"/>
            <a:ext cx="3048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10000"/>
              </a:lnSpc>
            </a:pPr>
            <a:r>
              <a:rPr lang="en-GB" altLang="de-DE" sz="6000">
                <a:solidFill>
                  <a:srgbClr val="002060"/>
                </a:solidFill>
                <a:latin typeface="+mn-lt"/>
              </a:rPr>
              <a:t>.</a:t>
            </a:r>
          </a:p>
          <a:p>
            <a:pPr>
              <a:lnSpc>
                <a:spcPct val="10000"/>
              </a:lnSpc>
            </a:pPr>
            <a:r>
              <a:rPr lang="en-GB" altLang="de-DE" sz="6000">
                <a:solidFill>
                  <a:srgbClr val="002060"/>
                </a:solidFill>
                <a:latin typeface="+mn-lt"/>
              </a:rPr>
              <a:t>.</a:t>
            </a:r>
          </a:p>
          <a:p>
            <a:pPr>
              <a:lnSpc>
                <a:spcPct val="10000"/>
              </a:lnSpc>
            </a:pPr>
            <a:r>
              <a:rPr lang="en-GB" altLang="de-DE" sz="6000">
                <a:solidFill>
                  <a:srgbClr val="002060"/>
                </a:solidFill>
                <a:latin typeface="+mn-lt"/>
              </a:rPr>
              <a:t>.</a:t>
            </a:r>
            <a:endParaRPr lang="en-GB" altLang="de-DE" sz="2400">
              <a:solidFill>
                <a:srgbClr val="002060"/>
              </a:solidFill>
              <a:latin typeface="+mn-lt"/>
            </a:endParaRPr>
          </a:p>
        </p:txBody>
      </p:sp>
      <p:sp>
        <p:nvSpPr>
          <p:cNvPr id="29726" name="Oval 29"/>
          <p:cNvSpPr>
            <a:spLocks noChangeArrowheads="1"/>
          </p:cNvSpPr>
          <p:nvPr/>
        </p:nvSpPr>
        <p:spPr bwMode="auto">
          <a:xfrm>
            <a:off x="4572000" y="4005263"/>
            <a:ext cx="935038" cy="1008062"/>
          </a:xfrm>
          <a:prstGeom prst="ellipse">
            <a:avLst/>
          </a:prstGeom>
          <a:noFill/>
          <a:ln w="41275">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de-DE" altLang="de-DE">
              <a:solidFill>
                <a:srgbClr val="002060"/>
              </a:solidFill>
              <a:latin typeface="+mn-lt"/>
            </a:endParaRPr>
          </a:p>
        </p:txBody>
      </p:sp>
      <p:sp>
        <p:nvSpPr>
          <p:cNvPr id="29728" name="Text Box 32"/>
          <p:cNvSpPr txBox="1">
            <a:spLocks noChangeArrowheads="1"/>
          </p:cNvSpPr>
          <p:nvPr/>
        </p:nvSpPr>
        <p:spPr bwMode="auto">
          <a:xfrm rot="-5400000">
            <a:off x="2174875" y="1614488"/>
            <a:ext cx="1044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ct val="50000"/>
              </a:spcBef>
            </a:pPr>
            <a:r>
              <a:rPr lang="de-DE" altLang="de-DE" sz="2000" b="1">
                <a:solidFill>
                  <a:srgbClr val="002060"/>
                </a:solidFill>
                <a:latin typeface="+mn-lt"/>
              </a:rPr>
              <a:t>Conc.</a:t>
            </a:r>
            <a:endParaRPr lang="de-DE" altLang="de-DE" sz="2400" u="sng">
              <a:solidFill>
                <a:srgbClr val="002060"/>
              </a:solidFill>
              <a:latin typeface="+mn-lt"/>
            </a:endParaRPr>
          </a:p>
        </p:txBody>
      </p:sp>
      <p:sp>
        <p:nvSpPr>
          <p:cNvPr id="10" name="Fußzeilenplatzhalter 9"/>
          <p:cNvSpPr>
            <a:spLocks noGrp="1"/>
          </p:cNvSpPr>
          <p:nvPr>
            <p:ph type="ftr" sz="quarter" idx="11"/>
          </p:nvPr>
        </p:nvSpPr>
        <p:spPr>
          <a:xfrm>
            <a:off x="457200" y="6356350"/>
            <a:ext cx="5562600" cy="365125"/>
          </a:xfrm>
          <a:prstGeom prst="rect">
            <a:avLst/>
          </a:prstGeom>
        </p:spPr>
        <p:txBody>
          <a:bodyPr/>
          <a:lstStyle/>
          <a:p>
            <a:endParaRPr lang="de-DE" altLang="de-DE"/>
          </a:p>
        </p:txBody>
      </p:sp>
      <p:sp>
        <p:nvSpPr>
          <p:cNvPr id="2" name="Foliennummernplatzhalter 1"/>
          <p:cNvSpPr>
            <a:spLocks noGrp="1"/>
          </p:cNvSpPr>
          <p:nvPr>
            <p:ph type="sldNum" sz="quarter" idx="12"/>
          </p:nvPr>
        </p:nvSpPr>
        <p:spPr/>
        <p:txBody>
          <a:bodyPr/>
          <a:lstStyle/>
          <a:p>
            <a:pPr>
              <a:defRPr/>
            </a:pPr>
            <a:fld id="{81870B36-5B74-411A-9E7A-F52BE3781487}" type="slidenum">
              <a:rPr lang="de-DE" altLang="de-DE" smtClean="0"/>
              <a:pPr>
                <a:defRPr/>
              </a:pPr>
              <a:t>18</a:t>
            </a:fld>
            <a:endParaRPr lang="de-DE" altLang="de-DE"/>
          </a:p>
        </p:txBody>
      </p:sp>
      <p:sp>
        <p:nvSpPr>
          <p:cNvPr id="42" name="Text Box 3"/>
          <p:cNvSpPr txBox="1">
            <a:spLocks noChangeArrowheads="1"/>
          </p:cNvSpPr>
          <p:nvPr/>
        </p:nvSpPr>
        <p:spPr bwMode="auto">
          <a:xfrm>
            <a:off x="685800" y="1"/>
            <a:ext cx="662939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GB" altLang="de-DE" sz="2800" b="1" dirty="0">
                <a:solidFill>
                  <a:schemeClr val="bg1"/>
                </a:solidFill>
              </a:rPr>
              <a:t>Example for </a:t>
            </a:r>
            <a:r>
              <a:rPr lang="en-GB" altLang="de-DE" sz="2800" b="1" u="sng" dirty="0">
                <a:solidFill>
                  <a:schemeClr val="bg1"/>
                </a:solidFill>
              </a:rPr>
              <a:t>assessment</a:t>
            </a:r>
            <a:r>
              <a:rPr lang="en-GB" altLang="de-DE" sz="2800" b="1" dirty="0">
                <a:solidFill>
                  <a:schemeClr val="bg1"/>
                </a:solidFill>
              </a:rPr>
              <a:t> of data </a:t>
            </a:r>
          </a:p>
          <a:p>
            <a:pPr eaLnBrk="0" hangingPunct="0"/>
            <a:r>
              <a:rPr lang="en-GB" altLang="de-DE" sz="2800" b="1" dirty="0">
                <a:solidFill>
                  <a:schemeClr val="bg1"/>
                </a:solidFill>
              </a:rPr>
              <a:t>(outside the scope of VICH 48)</a:t>
            </a:r>
          </a:p>
        </p:txBody>
      </p:sp>
    </p:spTree>
    <p:extLst>
      <p:ext uri="{BB962C8B-B14F-4D97-AF65-F5344CB8AC3E}">
        <p14:creationId xmlns:p14="http://schemas.microsoft.com/office/powerpoint/2010/main" val="15027406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332818"/>
                                        </p:tgtEl>
                                        <p:attrNameLst>
                                          <p:attrName>style.visibility</p:attrName>
                                        </p:attrNameLst>
                                      </p:cBhvr>
                                      <p:to>
                                        <p:strVal val="visible"/>
                                      </p:to>
                                    </p:set>
                                    <p:anim calcmode="lin" valueType="num">
                                      <p:cBhvr additive="base">
                                        <p:cTn id="7" dur="500" fill="hold"/>
                                        <p:tgtEl>
                                          <p:spTgt spid="332818"/>
                                        </p:tgtEl>
                                        <p:attrNameLst>
                                          <p:attrName>ppt_x</p:attrName>
                                        </p:attrNameLst>
                                      </p:cBhvr>
                                      <p:tavLst>
                                        <p:tav tm="0">
                                          <p:val>
                                            <p:strVal val="0-#ppt_w/2"/>
                                          </p:val>
                                        </p:tav>
                                        <p:tav tm="100000">
                                          <p:val>
                                            <p:strVal val="#ppt_x"/>
                                          </p:val>
                                        </p:tav>
                                      </p:tavLst>
                                    </p:anim>
                                    <p:anim calcmode="lin" valueType="num">
                                      <p:cBhvr additive="base">
                                        <p:cTn id="8" dur="500" fill="hold"/>
                                        <p:tgtEl>
                                          <p:spTgt spid="3328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18"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8530" name="Object 2"/>
          <p:cNvGraphicFramePr>
            <a:graphicFrameLocks noChangeAspect="1"/>
          </p:cNvGraphicFramePr>
          <p:nvPr/>
        </p:nvGraphicFramePr>
        <p:xfrm>
          <a:off x="0" y="1260475"/>
          <a:ext cx="6553200" cy="5089525"/>
        </p:xfrm>
        <a:graphic>
          <a:graphicData uri="http://schemas.openxmlformats.org/presentationml/2006/ole">
            <mc:AlternateContent xmlns:mc="http://schemas.openxmlformats.org/markup-compatibility/2006">
              <mc:Choice xmlns:v="urn:schemas-microsoft-com:vml" Requires="v">
                <p:oleObj spid="_x0000_s7634" name="Arbeitsblatt" r:id="rId4" imgW="5991225" imgH="2857398" progId="Excel.Sheet.8">
                  <p:embed/>
                </p:oleObj>
              </mc:Choice>
              <mc:Fallback>
                <p:oleObj name="Arbeitsblatt" r:id="rId4" imgW="5991225" imgH="2857398"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60475"/>
                        <a:ext cx="6553200" cy="508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8532" name="Line 4"/>
          <p:cNvSpPr>
            <a:spLocks noChangeShapeType="1"/>
          </p:cNvSpPr>
          <p:nvPr/>
        </p:nvSpPr>
        <p:spPr bwMode="auto">
          <a:xfrm>
            <a:off x="3419475" y="3649663"/>
            <a:ext cx="0" cy="1724025"/>
          </a:xfrm>
          <a:prstGeom prst="line">
            <a:avLst/>
          </a:prstGeom>
          <a:noFill/>
          <a:ln w="22225">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2060"/>
              </a:solidFill>
              <a:latin typeface="+mn-lt"/>
            </a:endParaRPr>
          </a:p>
        </p:txBody>
      </p:sp>
      <p:sp>
        <p:nvSpPr>
          <p:cNvPr id="278533" name="Text Box 5"/>
          <p:cNvSpPr txBox="1">
            <a:spLocks noChangeArrowheads="1"/>
          </p:cNvSpPr>
          <p:nvPr/>
        </p:nvSpPr>
        <p:spPr bwMode="auto">
          <a:xfrm>
            <a:off x="4038600" y="4632325"/>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GB" altLang="de-DE" sz="2400" u="sng">
              <a:solidFill>
                <a:srgbClr val="002060"/>
              </a:solidFill>
              <a:latin typeface="+mn-lt"/>
            </a:endParaRPr>
          </a:p>
        </p:txBody>
      </p:sp>
      <p:sp>
        <p:nvSpPr>
          <p:cNvPr id="278534" name="Text Box 6"/>
          <p:cNvSpPr txBox="1">
            <a:spLocks noChangeArrowheads="1"/>
          </p:cNvSpPr>
          <p:nvPr/>
        </p:nvSpPr>
        <p:spPr bwMode="auto">
          <a:xfrm>
            <a:off x="3581400" y="4860925"/>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600" b="1">
                <a:solidFill>
                  <a:srgbClr val="002060"/>
                </a:solidFill>
                <a:latin typeface="+mn-lt"/>
              </a:rPr>
              <a:t>28 days WP</a:t>
            </a:r>
          </a:p>
        </p:txBody>
      </p:sp>
      <p:graphicFrame>
        <p:nvGraphicFramePr>
          <p:cNvPr id="278535" name="Object 7"/>
          <p:cNvGraphicFramePr>
            <a:graphicFrameLocks noChangeAspect="1"/>
          </p:cNvGraphicFramePr>
          <p:nvPr/>
        </p:nvGraphicFramePr>
        <p:xfrm>
          <a:off x="6019800" y="1447800"/>
          <a:ext cx="2921000" cy="4645025"/>
        </p:xfrm>
        <a:graphic>
          <a:graphicData uri="http://schemas.openxmlformats.org/presentationml/2006/ole">
            <mc:AlternateContent xmlns:mc="http://schemas.openxmlformats.org/markup-compatibility/2006">
              <mc:Choice xmlns:v="urn:schemas-microsoft-com:vml" Requires="v">
                <p:oleObj spid="_x0000_s7635" name="Dokument" r:id="rId6" imgW="2931829" imgH="4400447" progId="Word.Document.8">
                  <p:embed/>
                </p:oleObj>
              </mc:Choice>
              <mc:Fallback>
                <p:oleObj name="Dokument" r:id="rId6" imgW="2931829" imgH="4400447" progId="Word.Documen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1447800"/>
                        <a:ext cx="2921000" cy="464502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8537" name="Oval 9"/>
          <p:cNvSpPr>
            <a:spLocks noChangeArrowheads="1"/>
          </p:cNvSpPr>
          <p:nvPr/>
        </p:nvSpPr>
        <p:spPr bwMode="auto">
          <a:xfrm>
            <a:off x="3238500" y="3468688"/>
            <a:ext cx="360363" cy="360362"/>
          </a:xfrm>
          <a:prstGeom prst="ellipse">
            <a:avLst/>
          </a:prstGeom>
          <a:solidFill>
            <a:srgbClr val="FF0000">
              <a:alpha val="28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2060"/>
              </a:solidFill>
              <a:latin typeface="+mn-lt"/>
            </a:endParaRPr>
          </a:p>
        </p:txBody>
      </p:sp>
      <p:sp>
        <p:nvSpPr>
          <p:cNvPr id="11" name="Fußzeilenplatzhalter 10"/>
          <p:cNvSpPr>
            <a:spLocks noGrp="1"/>
          </p:cNvSpPr>
          <p:nvPr>
            <p:ph type="ftr" sz="quarter" idx="11"/>
          </p:nvPr>
        </p:nvSpPr>
        <p:spPr>
          <a:xfrm>
            <a:off x="457200" y="6356350"/>
            <a:ext cx="5562600" cy="365125"/>
          </a:xfrm>
          <a:prstGeom prst="rect">
            <a:avLst/>
          </a:prstGeom>
        </p:spPr>
        <p:txBody>
          <a:bodyPr/>
          <a:lstStyle/>
          <a:p>
            <a:endParaRPr lang="de-DE" altLang="de-DE"/>
          </a:p>
        </p:txBody>
      </p:sp>
      <p:sp>
        <p:nvSpPr>
          <p:cNvPr id="2" name="Foliennummernplatzhalter 1"/>
          <p:cNvSpPr>
            <a:spLocks noGrp="1"/>
          </p:cNvSpPr>
          <p:nvPr>
            <p:ph type="sldNum" sz="quarter" idx="12"/>
          </p:nvPr>
        </p:nvSpPr>
        <p:spPr/>
        <p:txBody>
          <a:bodyPr/>
          <a:lstStyle/>
          <a:p>
            <a:pPr>
              <a:defRPr/>
            </a:pPr>
            <a:fld id="{81870B36-5B74-411A-9E7A-F52BE3781487}" type="slidenum">
              <a:rPr lang="de-DE" altLang="de-DE" smtClean="0"/>
              <a:pPr>
                <a:defRPr/>
              </a:pPr>
              <a:t>19</a:t>
            </a:fld>
            <a:endParaRPr lang="de-DE" altLang="de-DE" dirty="0"/>
          </a:p>
        </p:txBody>
      </p:sp>
      <p:sp>
        <p:nvSpPr>
          <p:cNvPr id="12" name="Text Box 3"/>
          <p:cNvSpPr txBox="1">
            <a:spLocks noChangeArrowheads="1"/>
          </p:cNvSpPr>
          <p:nvPr/>
        </p:nvSpPr>
        <p:spPr bwMode="auto">
          <a:xfrm>
            <a:off x="621230" y="1"/>
            <a:ext cx="663182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GB" altLang="de-DE" sz="2800" b="1" dirty="0">
                <a:solidFill>
                  <a:schemeClr val="bg1"/>
                </a:solidFill>
              </a:rPr>
              <a:t>Example for </a:t>
            </a:r>
            <a:r>
              <a:rPr lang="en-GB" altLang="de-DE" sz="2800" b="1" u="sng" dirty="0">
                <a:solidFill>
                  <a:schemeClr val="bg1"/>
                </a:solidFill>
              </a:rPr>
              <a:t>assessment</a:t>
            </a:r>
            <a:r>
              <a:rPr lang="en-GB" altLang="de-DE" sz="2800" b="1" dirty="0">
                <a:solidFill>
                  <a:schemeClr val="bg1"/>
                </a:solidFill>
              </a:rPr>
              <a:t> of data </a:t>
            </a:r>
          </a:p>
          <a:p>
            <a:pPr eaLnBrk="0" hangingPunct="0"/>
            <a:r>
              <a:rPr lang="en-GB" altLang="de-DE" sz="2800" b="1" dirty="0">
                <a:solidFill>
                  <a:schemeClr val="bg1"/>
                </a:solidFill>
              </a:rPr>
              <a:t>(outside the scope of VICH 48)</a:t>
            </a:r>
          </a:p>
        </p:txBody>
      </p:sp>
    </p:spTree>
    <p:extLst>
      <p:ext uri="{BB962C8B-B14F-4D97-AF65-F5344CB8AC3E}">
        <p14:creationId xmlns:p14="http://schemas.microsoft.com/office/powerpoint/2010/main" val="284264424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198F91-CF4F-4FE9-93B2-75A87247A60C}"/>
              </a:ext>
            </a:extLst>
          </p:cNvPr>
          <p:cNvSpPr>
            <a:spLocks noGrp="1"/>
          </p:cNvSpPr>
          <p:nvPr>
            <p:ph type="body" sz="quarter" idx="10"/>
          </p:nvPr>
        </p:nvSpPr>
        <p:spPr/>
        <p:txBody>
          <a:bodyPr/>
          <a:lstStyle/>
          <a:p>
            <a:r>
              <a:rPr lang="en-GB" dirty="0"/>
              <a:t>Disclaimer</a:t>
            </a:r>
          </a:p>
        </p:txBody>
      </p:sp>
      <p:sp>
        <p:nvSpPr>
          <p:cNvPr id="3" name="Text Placeholder 2">
            <a:extLst>
              <a:ext uri="{FF2B5EF4-FFF2-40B4-BE49-F238E27FC236}">
                <a16:creationId xmlns:a16="http://schemas.microsoft.com/office/drawing/2014/main" id="{BA9B6BB1-34A0-4782-9561-F00A4D699D32}"/>
              </a:ext>
            </a:extLst>
          </p:cNvPr>
          <p:cNvSpPr>
            <a:spLocks noGrp="1"/>
          </p:cNvSpPr>
          <p:nvPr>
            <p:ph type="body" sz="quarter" idx="11"/>
          </p:nvPr>
        </p:nvSpPr>
        <p:spPr>
          <a:xfrm>
            <a:off x="1537792" y="1959211"/>
            <a:ext cx="6068415" cy="4419600"/>
          </a:xfrm>
        </p:spPr>
        <p:txBody>
          <a:bodyPr/>
          <a:lstStyle/>
          <a:p>
            <a:r>
              <a:rPr lang="en-US" dirty="0"/>
              <a:t>These slides have been provided for training purposes only.  The presenter has made every attempt to ensure that they are consistent with relevant VICH guideline(s).</a:t>
            </a:r>
          </a:p>
          <a:p>
            <a:r>
              <a:rPr lang="en-US" dirty="0"/>
              <a:t>As always, the original Guideline(s) should be used as the primary source of information for working with regulators.</a:t>
            </a:r>
          </a:p>
          <a:p>
            <a:endParaRPr lang="en-GB" dirty="0"/>
          </a:p>
        </p:txBody>
      </p:sp>
    </p:spTree>
    <p:extLst>
      <p:ext uri="{BB962C8B-B14F-4D97-AF65-F5344CB8AC3E}">
        <p14:creationId xmlns:p14="http://schemas.microsoft.com/office/powerpoint/2010/main" val="3176064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287338" y="20638"/>
            <a:ext cx="8569325" cy="1200150"/>
          </a:xfrm>
          <a:prstGeom prst="rect">
            <a:avLst/>
          </a:prstGeom>
        </p:spPr>
        <p:txBody>
          <a:bodyPr>
            <a:spAutoFit/>
          </a:bodyPr>
          <a:lstStyle/>
          <a:p>
            <a:pPr>
              <a:defRPr/>
            </a:pPr>
            <a:endParaRPr lang="en-US" dirty="0">
              <a:latin typeface="+mn-lt"/>
            </a:endParaRPr>
          </a:p>
          <a:p>
            <a:pPr>
              <a:defRPr/>
            </a:pPr>
            <a:endParaRPr lang="en-US" dirty="0">
              <a:latin typeface="+mn-lt"/>
            </a:endParaRPr>
          </a:p>
          <a:p>
            <a:pPr>
              <a:defRPr/>
            </a:pPr>
            <a:endParaRPr lang="en-US" dirty="0">
              <a:latin typeface="+mn-lt"/>
            </a:endParaRPr>
          </a:p>
          <a:p>
            <a:pPr>
              <a:defRPr/>
            </a:pPr>
            <a:endParaRPr lang="en-US" dirty="0">
              <a:latin typeface="+mn-lt"/>
            </a:endParaRPr>
          </a:p>
        </p:txBody>
      </p:sp>
      <p:sp>
        <p:nvSpPr>
          <p:cNvPr id="3" name="Rechteck 2"/>
          <p:cNvSpPr/>
          <p:nvPr/>
        </p:nvSpPr>
        <p:spPr>
          <a:xfrm>
            <a:off x="2124075" y="1981200"/>
            <a:ext cx="8496300" cy="923925"/>
          </a:xfrm>
          <a:prstGeom prst="rect">
            <a:avLst/>
          </a:prstGeom>
        </p:spPr>
        <p:txBody>
          <a:bodyPr>
            <a:spAutoFit/>
          </a:bodyPr>
          <a:lstStyle/>
          <a:p>
            <a:pPr>
              <a:defRPr/>
            </a:pPr>
            <a:endParaRPr lang="en-US" b="1" dirty="0">
              <a:solidFill>
                <a:srgbClr val="000066"/>
              </a:solidFill>
              <a:latin typeface="+mn-lt"/>
            </a:endParaRPr>
          </a:p>
          <a:p>
            <a:pPr marL="285750" indent="-285750">
              <a:buFont typeface="Arial" panose="020B0604020202020204" pitchFamily="34" charset="0"/>
              <a:buChar char="•"/>
              <a:defRPr/>
            </a:pPr>
            <a:endParaRPr lang="en-US" b="1" dirty="0">
              <a:solidFill>
                <a:srgbClr val="000066"/>
              </a:solidFill>
              <a:latin typeface="+mn-lt"/>
            </a:endParaRPr>
          </a:p>
          <a:p>
            <a:pPr>
              <a:defRPr/>
            </a:pPr>
            <a:endParaRPr lang="en-US" b="1" dirty="0">
              <a:solidFill>
                <a:srgbClr val="000066"/>
              </a:solidFill>
              <a:latin typeface="+mn-lt"/>
            </a:endParaRPr>
          </a:p>
        </p:txBody>
      </p:sp>
      <p:sp>
        <p:nvSpPr>
          <p:cNvPr id="9" name="Rechteck 8"/>
          <p:cNvSpPr/>
          <p:nvPr/>
        </p:nvSpPr>
        <p:spPr>
          <a:xfrm>
            <a:off x="625076" y="887769"/>
            <a:ext cx="8062718" cy="5352234"/>
          </a:xfrm>
          <a:prstGeom prst="rect">
            <a:avLst/>
          </a:prstGeom>
        </p:spPr>
        <p:txBody>
          <a:bodyPr wrap="square">
            <a:spAutoFit/>
          </a:bodyPr>
          <a:lstStyle/>
          <a:p>
            <a:pPr>
              <a:defRPr/>
            </a:pPr>
            <a:r>
              <a:rPr lang="en-US" sz="2000" b="1" dirty="0">
                <a:solidFill>
                  <a:srgbClr val="000066"/>
                </a:solidFill>
              </a:rPr>
              <a:t>            </a:t>
            </a:r>
          </a:p>
          <a:p>
            <a:pPr>
              <a:defRPr/>
            </a:pPr>
            <a:r>
              <a:rPr lang="en-US" sz="2000" b="1" dirty="0">
                <a:solidFill>
                  <a:srgbClr val="000066"/>
                </a:solidFill>
              </a:rPr>
              <a:t>           Study Design Milk</a:t>
            </a:r>
            <a:endParaRPr lang="en-US" b="1" u="sng" dirty="0">
              <a:solidFill>
                <a:srgbClr val="000066"/>
              </a:solidFill>
              <a:latin typeface="Calibri"/>
            </a:endParaRPr>
          </a:p>
          <a:p>
            <a:pPr marL="228600" indent="-228600">
              <a:lnSpc>
                <a:spcPct val="90000"/>
              </a:lnSpc>
              <a:spcBef>
                <a:spcPts val="1000"/>
              </a:spcBef>
              <a:buClr>
                <a:schemeClr val="accent2"/>
              </a:buClr>
              <a:buFont typeface="Calibri" panose="020F0502020204030204" pitchFamily="34" charset="0"/>
              <a:buChar char="&gt;"/>
              <a:defRPr/>
            </a:pPr>
            <a:r>
              <a:rPr lang="en-US" dirty="0">
                <a:solidFill>
                  <a:srgbClr val="218BA7"/>
                </a:solidFill>
                <a:latin typeface="Arial" panose="020B0604020202020204" pitchFamily="34" charset="0"/>
                <a:cs typeface="Arial" panose="020B0604020202020204" pitchFamily="34" charset="0"/>
              </a:rPr>
              <a:t>At least 20 lactating animals (high yielding animals at an early lactation stage and low yielding animals at a late lactating stage) </a:t>
            </a:r>
          </a:p>
          <a:p>
            <a:pPr>
              <a:lnSpc>
                <a:spcPct val="90000"/>
              </a:lnSpc>
              <a:spcBef>
                <a:spcPts val="1000"/>
              </a:spcBef>
              <a:buClr>
                <a:schemeClr val="accent2"/>
              </a:buClr>
              <a:defRPr/>
            </a:pPr>
            <a:endParaRPr lang="en-US" dirty="0">
              <a:solidFill>
                <a:srgbClr val="218BA7"/>
              </a:solidFill>
              <a:latin typeface="Arial" panose="020B0604020202020204" pitchFamily="34" charset="0"/>
              <a:cs typeface="Arial" panose="020B0604020202020204" pitchFamily="34" charset="0"/>
            </a:endParaRPr>
          </a:p>
          <a:p>
            <a:pPr marL="228600" indent="-228600">
              <a:lnSpc>
                <a:spcPct val="90000"/>
              </a:lnSpc>
              <a:spcBef>
                <a:spcPts val="1000"/>
              </a:spcBef>
              <a:buClr>
                <a:schemeClr val="accent2"/>
              </a:buClr>
              <a:buFont typeface="Calibri" panose="020F0502020204030204" pitchFamily="34" charset="0"/>
              <a:buChar char="&gt;"/>
              <a:defRPr/>
            </a:pPr>
            <a:r>
              <a:rPr lang="en-US" dirty="0">
                <a:solidFill>
                  <a:srgbClr val="218BA7"/>
                </a:solidFill>
                <a:latin typeface="Arial" panose="020B0604020202020204" pitchFamily="34" charset="0"/>
                <a:cs typeface="Arial" panose="020B0604020202020204" pitchFamily="34" charset="0"/>
              </a:rPr>
              <a:t>Intra-mammary administration for either lactating animals or dry-cow treatment all 4 quarters should be treated</a:t>
            </a:r>
          </a:p>
          <a:p>
            <a:pPr>
              <a:lnSpc>
                <a:spcPct val="90000"/>
              </a:lnSpc>
              <a:spcBef>
                <a:spcPts val="1000"/>
              </a:spcBef>
              <a:buClr>
                <a:schemeClr val="accent2"/>
              </a:buClr>
              <a:defRPr/>
            </a:pPr>
            <a:endParaRPr lang="en-US" dirty="0">
              <a:solidFill>
                <a:srgbClr val="218BA7"/>
              </a:solidFill>
              <a:latin typeface="Arial" panose="020B0604020202020204" pitchFamily="34" charset="0"/>
              <a:cs typeface="Arial" panose="020B0604020202020204" pitchFamily="34" charset="0"/>
            </a:endParaRPr>
          </a:p>
          <a:p>
            <a:pPr marL="228600" indent="-228600">
              <a:lnSpc>
                <a:spcPct val="90000"/>
              </a:lnSpc>
              <a:spcBef>
                <a:spcPts val="1000"/>
              </a:spcBef>
              <a:buClr>
                <a:schemeClr val="accent2"/>
              </a:buClr>
              <a:buFont typeface="Calibri" panose="020F0502020204030204" pitchFamily="34" charset="0"/>
              <a:buChar char="&gt;"/>
              <a:defRPr/>
            </a:pPr>
            <a:r>
              <a:rPr lang="en-US" dirty="0">
                <a:solidFill>
                  <a:srgbClr val="218BA7"/>
                </a:solidFill>
                <a:latin typeface="Arial" panose="020B0604020202020204" pitchFamily="34" charset="0"/>
                <a:cs typeface="Arial" panose="020B0604020202020204" pitchFamily="34" charset="0"/>
              </a:rPr>
              <a:t>For dry cows, treatment consistent with the desired pre-calving interval (dry period) so that a sufficient number of animals give birth in a limited time interval</a:t>
            </a:r>
          </a:p>
          <a:p>
            <a:pPr marL="228600" indent="-228600">
              <a:lnSpc>
                <a:spcPct val="90000"/>
              </a:lnSpc>
              <a:spcBef>
                <a:spcPts val="1000"/>
              </a:spcBef>
              <a:buClr>
                <a:schemeClr val="accent2"/>
              </a:buClr>
              <a:buFont typeface="Calibri" panose="020F0502020204030204" pitchFamily="34" charset="0"/>
              <a:buChar char="&gt;"/>
              <a:defRPr/>
            </a:pPr>
            <a:endParaRPr lang="en-US" dirty="0">
              <a:solidFill>
                <a:srgbClr val="218BA7"/>
              </a:solidFill>
              <a:latin typeface="Arial" panose="020B0604020202020204" pitchFamily="34" charset="0"/>
              <a:cs typeface="Arial" panose="020B0604020202020204" pitchFamily="34" charset="0"/>
            </a:endParaRPr>
          </a:p>
          <a:p>
            <a:pPr marL="228600" indent="-228600">
              <a:lnSpc>
                <a:spcPct val="90000"/>
              </a:lnSpc>
              <a:spcBef>
                <a:spcPts val="1000"/>
              </a:spcBef>
              <a:buClr>
                <a:schemeClr val="accent2"/>
              </a:buClr>
              <a:buFont typeface="Calibri" panose="020F0502020204030204" pitchFamily="34" charset="0"/>
              <a:buChar char="&gt;"/>
              <a:defRPr/>
            </a:pPr>
            <a:r>
              <a:rPr lang="en-US" dirty="0">
                <a:solidFill>
                  <a:srgbClr val="218BA7"/>
                </a:solidFill>
                <a:latin typeface="Arial" panose="020B0604020202020204" pitchFamily="34" charset="0"/>
                <a:cs typeface="Arial" panose="020B0604020202020204" pitchFamily="34" charset="0"/>
              </a:rPr>
              <a:t>All studies: Four-quarter composite samples should be collected from individual cows at each time point</a:t>
            </a:r>
            <a:endParaRPr lang="de-DE" dirty="0">
              <a:solidFill>
                <a:srgbClr val="218BA7"/>
              </a:solidFill>
              <a:latin typeface="Arial" panose="020B0604020202020204" pitchFamily="34" charset="0"/>
              <a:cs typeface="Arial" panose="020B0604020202020204" pitchFamily="34" charset="0"/>
            </a:endParaRPr>
          </a:p>
          <a:p>
            <a:pPr>
              <a:lnSpc>
                <a:spcPct val="90000"/>
              </a:lnSpc>
              <a:spcBef>
                <a:spcPts val="1000"/>
              </a:spcBef>
              <a:buClr>
                <a:schemeClr val="accent2"/>
              </a:buClr>
              <a:defRPr/>
            </a:pPr>
            <a:endParaRPr lang="de-DE" dirty="0">
              <a:solidFill>
                <a:srgbClr val="218BA7"/>
              </a:solidFill>
              <a:latin typeface="Arial" panose="020B0604020202020204" pitchFamily="34" charset="0"/>
              <a:cs typeface="Arial" panose="020B0604020202020204" pitchFamily="34" charset="0"/>
            </a:endParaRPr>
          </a:p>
          <a:p>
            <a:pPr marL="228600" indent="-228600">
              <a:lnSpc>
                <a:spcPct val="90000"/>
              </a:lnSpc>
              <a:spcBef>
                <a:spcPts val="1000"/>
              </a:spcBef>
              <a:buClr>
                <a:schemeClr val="accent2"/>
              </a:buClr>
              <a:buFont typeface="Calibri" panose="020F0502020204030204" pitchFamily="34" charset="0"/>
              <a:buChar char="&gt;"/>
              <a:defRPr/>
            </a:pPr>
            <a:r>
              <a:rPr lang="en-US" dirty="0">
                <a:solidFill>
                  <a:srgbClr val="218BA7"/>
                </a:solidFill>
                <a:latin typeface="Arial" panose="020B0604020202020204" pitchFamily="34" charset="0"/>
                <a:cs typeface="Arial" panose="020B0604020202020204" pitchFamily="34" charset="0"/>
              </a:rPr>
              <a:t>12 hour collection intervals represent the most common milking frequency </a:t>
            </a:r>
          </a:p>
        </p:txBody>
      </p:sp>
      <p:pic>
        <p:nvPicPr>
          <p:cNvPr id="47110" name="Grafik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1306" y="983212"/>
            <a:ext cx="110648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feil nach rechts 9"/>
          <p:cNvSpPr/>
          <p:nvPr/>
        </p:nvSpPr>
        <p:spPr>
          <a:xfrm>
            <a:off x="699228" y="1297021"/>
            <a:ext cx="579600" cy="2016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050" dirty="0">
              <a:latin typeface="Calibri Light" panose="020F0302020204030204" pitchFamily="34" charset="0"/>
            </a:endParaRPr>
          </a:p>
        </p:txBody>
      </p:sp>
      <p:sp>
        <p:nvSpPr>
          <p:cNvPr id="12" name="Rechteck 11"/>
          <p:cNvSpPr/>
          <p:nvPr/>
        </p:nvSpPr>
        <p:spPr>
          <a:xfrm>
            <a:off x="625076" y="20638"/>
            <a:ext cx="7932998" cy="954107"/>
          </a:xfrm>
          <a:prstGeom prst="rect">
            <a:avLst/>
          </a:prstGeom>
        </p:spPr>
        <p:txBody>
          <a:bodyPr wrap="square">
            <a:spAutoFit/>
          </a:bodyPr>
          <a:lstStyle/>
          <a:p>
            <a:pPr>
              <a:defRPr/>
            </a:pPr>
            <a:r>
              <a:rPr lang="en-US" sz="2800" b="1" dirty="0">
                <a:solidFill>
                  <a:schemeClr val="bg1"/>
                </a:solidFill>
              </a:rPr>
              <a:t>VICH GL 48: “Marker residue</a:t>
            </a:r>
          </a:p>
          <a:p>
            <a:pPr>
              <a:defRPr/>
            </a:pPr>
            <a:r>
              <a:rPr lang="en-US" sz="2800" b="1" dirty="0">
                <a:solidFill>
                  <a:schemeClr val="bg1"/>
                </a:solidFill>
              </a:rPr>
              <a:t> depletion” and withdrawal period</a:t>
            </a:r>
          </a:p>
        </p:txBody>
      </p:sp>
      <p:sp>
        <p:nvSpPr>
          <p:cNvPr id="14" name="Foliennummernplatzhalter 1"/>
          <p:cNvSpPr txBox="1">
            <a:spLocks/>
          </p:cNvSpPr>
          <p:nvPr/>
        </p:nvSpPr>
        <p:spPr>
          <a:xfrm>
            <a:off x="7956000" y="6372000"/>
            <a:ext cx="720000" cy="324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e-DE" altLang="de-DE" sz="1000" dirty="0"/>
              <a:t>20</a:t>
            </a:r>
          </a:p>
        </p:txBody>
      </p:sp>
      <p:sp>
        <p:nvSpPr>
          <p:cNvPr id="4" name="Text Placeholder 3">
            <a:extLst>
              <a:ext uri="{FF2B5EF4-FFF2-40B4-BE49-F238E27FC236}">
                <a16:creationId xmlns:a16="http://schemas.microsoft.com/office/drawing/2014/main" id="{D1B67E32-A87F-4DC9-B82C-091111E4B128}"/>
              </a:ext>
            </a:extLst>
          </p:cNvPr>
          <p:cNvSpPr>
            <a:spLocks noGrp="1"/>
          </p:cNvSpPr>
          <p:nvPr>
            <p:ph type="body" sz="quarter" idx="11"/>
          </p:nvPr>
        </p:nvSpPr>
        <p:spPr>
          <a:xfrm>
            <a:off x="404813" y="3429001"/>
            <a:ext cx="8335962" cy="2943000"/>
          </a:xfrm>
        </p:spPr>
        <p:txBody>
          <a:bodyPr/>
          <a:lstStyle/>
          <a:p>
            <a:endParaRPr lang="en-GB" dirty="0"/>
          </a:p>
          <a:p>
            <a:pPr marL="0" indent="0">
              <a:buNone/>
            </a:pPr>
            <a:endParaRPr lang="en-GB" b="1" dirty="0"/>
          </a:p>
        </p:txBody>
      </p:sp>
    </p:spTree>
    <p:extLst>
      <p:ext uri="{BB962C8B-B14F-4D97-AF65-F5344CB8AC3E}">
        <p14:creationId xmlns:p14="http://schemas.microsoft.com/office/powerpoint/2010/main" val="164026773"/>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287338" y="20638"/>
            <a:ext cx="8569325" cy="1200150"/>
          </a:xfrm>
          <a:prstGeom prst="rect">
            <a:avLst/>
          </a:prstGeom>
        </p:spPr>
        <p:txBody>
          <a:bodyPr>
            <a:spAutoFit/>
          </a:bodyPr>
          <a:lstStyle/>
          <a:p>
            <a:pPr>
              <a:defRPr/>
            </a:pPr>
            <a:endParaRPr lang="en-US" dirty="0">
              <a:latin typeface="+mn-lt"/>
            </a:endParaRPr>
          </a:p>
          <a:p>
            <a:pPr>
              <a:defRPr/>
            </a:pPr>
            <a:endParaRPr lang="en-US" dirty="0">
              <a:latin typeface="+mn-lt"/>
            </a:endParaRPr>
          </a:p>
          <a:p>
            <a:pPr>
              <a:defRPr/>
            </a:pPr>
            <a:endParaRPr lang="en-US" dirty="0">
              <a:latin typeface="+mn-lt"/>
            </a:endParaRPr>
          </a:p>
          <a:p>
            <a:pPr>
              <a:defRPr/>
            </a:pPr>
            <a:endParaRPr lang="en-US" dirty="0">
              <a:latin typeface="+mn-lt"/>
            </a:endParaRPr>
          </a:p>
        </p:txBody>
      </p:sp>
      <p:sp>
        <p:nvSpPr>
          <p:cNvPr id="3" name="Rechteck 2"/>
          <p:cNvSpPr/>
          <p:nvPr/>
        </p:nvSpPr>
        <p:spPr>
          <a:xfrm>
            <a:off x="257175" y="1989138"/>
            <a:ext cx="8496300" cy="922337"/>
          </a:xfrm>
          <a:prstGeom prst="rect">
            <a:avLst/>
          </a:prstGeom>
        </p:spPr>
        <p:txBody>
          <a:bodyPr>
            <a:spAutoFit/>
          </a:bodyPr>
          <a:lstStyle/>
          <a:p>
            <a:pPr>
              <a:defRPr/>
            </a:pPr>
            <a:r>
              <a:rPr lang="en-US" b="1" dirty="0">
                <a:solidFill>
                  <a:srgbClr val="000066"/>
                </a:solidFill>
                <a:latin typeface="+mn-lt"/>
              </a:rPr>
              <a:t>	</a:t>
            </a:r>
          </a:p>
          <a:p>
            <a:pPr marL="285750" indent="-285750">
              <a:buFont typeface="Arial" panose="020B0604020202020204" pitchFamily="34" charset="0"/>
              <a:buChar char="•"/>
              <a:defRPr/>
            </a:pPr>
            <a:endParaRPr lang="en-US" b="1" dirty="0">
              <a:solidFill>
                <a:srgbClr val="000066"/>
              </a:solidFill>
              <a:latin typeface="+mn-lt"/>
            </a:endParaRPr>
          </a:p>
          <a:p>
            <a:pPr>
              <a:defRPr/>
            </a:pPr>
            <a:endParaRPr lang="en-US" b="1" dirty="0">
              <a:solidFill>
                <a:srgbClr val="000066"/>
              </a:solidFill>
              <a:latin typeface="+mn-lt"/>
            </a:endParaRPr>
          </a:p>
        </p:txBody>
      </p:sp>
      <p:sp>
        <p:nvSpPr>
          <p:cNvPr id="9" name="Rechteck 8"/>
          <p:cNvSpPr/>
          <p:nvPr/>
        </p:nvSpPr>
        <p:spPr>
          <a:xfrm>
            <a:off x="625075" y="981075"/>
            <a:ext cx="8339537" cy="677108"/>
          </a:xfrm>
          <a:prstGeom prst="rect">
            <a:avLst/>
          </a:prstGeom>
        </p:spPr>
        <p:txBody>
          <a:bodyPr wrap="square">
            <a:spAutoFit/>
          </a:bodyPr>
          <a:lstStyle/>
          <a:p>
            <a:pPr>
              <a:defRPr/>
            </a:pPr>
            <a:endParaRPr lang="en-US" b="1" dirty="0">
              <a:solidFill>
                <a:srgbClr val="000066"/>
              </a:solidFill>
              <a:latin typeface="+mn-lt"/>
            </a:endParaRPr>
          </a:p>
          <a:p>
            <a:pPr>
              <a:defRPr/>
            </a:pPr>
            <a:r>
              <a:rPr lang="en-US" sz="2000" b="1" dirty="0">
                <a:solidFill>
                  <a:srgbClr val="000066"/>
                </a:solidFill>
              </a:rPr>
              <a:t>           Study Design Milk - 0-day (nil) milk withdrawal time</a:t>
            </a:r>
          </a:p>
        </p:txBody>
      </p:sp>
      <p:pic>
        <p:nvPicPr>
          <p:cNvPr id="53255" name="Grafik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9400" y="182563"/>
            <a:ext cx="110648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hteck 11"/>
          <p:cNvSpPr/>
          <p:nvPr/>
        </p:nvSpPr>
        <p:spPr>
          <a:xfrm>
            <a:off x="625075" y="20639"/>
            <a:ext cx="7893849" cy="954107"/>
          </a:xfrm>
          <a:prstGeom prst="rect">
            <a:avLst/>
          </a:prstGeom>
        </p:spPr>
        <p:txBody>
          <a:bodyPr wrap="square">
            <a:spAutoFit/>
          </a:bodyPr>
          <a:lstStyle/>
          <a:p>
            <a:pPr>
              <a:defRPr/>
            </a:pPr>
            <a:r>
              <a:rPr lang="en-US" sz="2800" b="1" dirty="0">
                <a:solidFill>
                  <a:schemeClr val="bg1"/>
                </a:solidFill>
              </a:rPr>
              <a:t>VICH GL 48: “Marker residue</a:t>
            </a:r>
          </a:p>
          <a:p>
            <a:pPr>
              <a:defRPr/>
            </a:pPr>
            <a:r>
              <a:rPr lang="en-US" sz="2800" b="1" dirty="0">
                <a:solidFill>
                  <a:schemeClr val="bg1"/>
                </a:solidFill>
              </a:rPr>
              <a:t> depletion” and withdrawal period</a:t>
            </a:r>
          </a:p>
        </p:txBody>
      </p:sp>
      <p:sp>
        <p:nvSpPr>
          <p:cNvPr id="14" name="Pfeil nach rechts 13"/>
          <p:cNvSpPr/>
          <p:nvPr/>
        </p:nvSpPr>
        <p:spPr>
          <a:xfrm>
            <a:off x="654840" y="1384400"/>
            <a:ext cx="579600" cy="2016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050" dirty="0">
              <a:latin typeface="Calibri Light" panose="020F0302020204030204" pitchFamily="34" charset="0"/>
            </a:endParaRPr>
          </a:p>
        </p:txBody>
      </p:sp>
      <p:sp>
        <p:nvSpPr>
          <p:cNvPr id="15" name="Foliennummernplatzhalter 1"/>
          <p:cNvSpPr txBox="1">
            <a:spLocks/>
          </p:cNvSpPr>
          <p:nvPr/>
        </p:nvSpPr>
        <p:spPr>
          <a:xfrm>
            <a:off x="7956000" y="6372000"/>
            <a:ext cx="720000" cy="324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e-DE" altLang="de-DE" sz="1000" dirty="0"/>
              <a:t>21</a:t>
            </a:r>
          </a:p>
        </p:txBody>
      </p:sp>
      <p:sp>
        <p:nvSpPr>
          <p:cNvPr id="5" name="Text Placeholder 4">
            <a:extLst>
              <a:ext uri="{FF2B5EF4-FFF2-40B4-BE49-F238E27FC236}">
                <a16:creationId xmlns:a16="http://schemas.microsoft.com/office/drawing/2014/main" id="{CBC8FBCB-9143-4CC4-B5D8-7034DA94D9F0}"/>
              </a:ext>
            </a:extLst>
          </p:cNvPr>
          <p:cNvSpPr>
            <a:spLocks noGrp="1"/>
          </p:cNvSpPr>
          <p:nvPr>
            <p:ph type="body" sz="quarter" idx="11"/>
          </p:nvPr>
        </p:nvSpPr>
        <p:spPr>
          <a:xfrm>
            <a:off x="654840" y="1989138"/>
            <a:ext cx="7397207" cy="5548004"/>
          </a:xfrm>
        </p:spPr>
        <p:txBody>
          <a:bodyPr/>
          <a:lstStyle/>
          <a:p>
            <a:r>
              <a:rPr lang="en-GB" sz="1800" dirty="0"/>
              <a:t>For products administered as one/several treatment(s) or continuous treatment when residues have reached </a:t>
            </a:r>
            <a:r>
              <a:rPr lang="en-GB" sz="1800" dirty="0" err="1"/>
              <a:t>stea:dy</a:t>
            </a:r>
            <a:r>
              <a:rPr lang="en-GB" sz="1800" dirty="0"/>
              <a:t> state</a:t>
            </a:r>
          </a:p>
          <a:p>
            <a:r>
              <a:rPr lang="en-GB" sz="1800" dirty="0"/>
              <a:t>A limited time point study sufficient to qualify for a 0-day (nil) milk withdrawal period </a:t>
            </a:r>
          </a:p>
          <a:p>
            <a:r>
              <a:rPr lang="en-GB" sz="1800" dirty="0"/>
              <a:t>Sampling for a 0=day (nil) withdrawal time should be cover the earliest possible time points of post-treatment milking</a:t>
            </a:r>
          </a:p>
          <a:p>
            <a:r>
              <a:rPr lang="en-GB" sz="1800" dirty="0"/>
              <a:t>Possible local differences for milking of cows can vary from as short as every 6 hours (4 per day) to every 24 hours (1X per day)</a:t>
            </a:r>
          </a:p>
          <a:p>
            <a:r>
              <a:rPr lang="en-GB" sz="1800" b="1" dirty="0"/>
              <a:t>A specific study design has been developed for drugs that qualify for a zero-day withdrawal</a:t>
            </a:r>
          </a:p>
          <a:p>
            <a:r>
              <a:rPr lang="en-GB" sz="1800" b="1" dirty="0"/>
              <a:t>A </a:t>
            </a:r>
            <a:r>
              <a:rPr lang="en-GB" sz="1800" b="1" dirty="0" err="1"/>
              <a:t>minimun</a:t>
            </a:r>
            <a:r>
              <a:rPr lang="en-GB" sz="1800" b="1" dirty="0"/>
              <a:t> of 16 animals is recommended, subdivided into three groups (Group 1: n=, Group 2: n=3, Group 3: n=10.</a:t>
            </a:r>
          </a:p>
        </p:txBody>
      </p:sp>
    </p:spTree>
    <p:extLst>
      <p:ext uri="{BB962C8B-B14F-4D97-AF65-F5344CB8AC3E}">
        <p14:creationId xmlns:p14="http://schemas.microsoft.com/office/powerpoint/2010/main" val="2828703626"/>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166439" y="56935"/>
            <a:ext cx="8211893" cy="1200329"/>
          </a:xfrm>
          <a:prstGeom prst="rect">
            <a:avLst/>
          </a:prstGeom>
        </p:spPr>
        <p:txBody>
          <a:bodyPr wrap="square">
            <a:spAutoFit/>
          </a:bodyPr>
          <a:lstStyle/>
          <a:p>
            <a:pPr>
              <a:defRPr/>
            </a:pPr>
            <a:endParaRPr lang="en-US" dirty="0">
              <a:latin typeface="+mn-lt"/>
            </a:endParaRPr>
          </a:p>
          <a:p>
            <a:pPr>
              <a:defRPr/>
            </a:pPr>
            <a:endParaRPr lang="en-US" dirty="0">
              <a:latin typeface="+mn-lt"/>
            </a:endParaRPr>
          </a:p>
          <a:p>
            <a:pPr>
              <a:defRPr/>
            </a:pPr>
            <a:endParaRPr lang="en-US" dirty="0">
              <a:latin typeface="+mn-lt"/>
            </a:endParaRPr>
          </a:p>
          <a:p>
            <a:pPr>
              <a:defRPr/>
            </a:pPr>
            <a:endParaRPr lang="en-US" dirty="0">
              <a:latin typeface="+mn-lt"/>
            </a:endParaRPr>
          </a:p>
        </p:txBody>
      </p:sp>
      <p:sp>
        <p:nvSpPr>
          <p:cNvPr id="3" name="Rechteck 2"/>
          <p:cNvSpPr/>
          <p:nvPr/>
        </p:nvSpPr>
        <p:spPr>
          <a:xfrm>
            <a:off x="257175" y="1989138"/>
            <a:ext cx="8496300" cy="922337"/>
          </a:xfrm>
          <a:prstGeom prst="rect">
            <a:avLst/>
          </a:prstGeom>
        </p:spPr>
        <p:txBody>
          <a:bodyPr>
            <a:spAutoFit/>
          </a:bodyPr>
          <a:lstStyle/>
          <a:p>
            <a:pPr>
              <a:defRPr/>
            </a:pPr>
            <a:endParaRPr lang="en-US" b="1" dirty="0">
              <a:solidFill>
                <a:srgbClr val="000066"/>
              </a:solidFill>
              <a:latin typeface="+mn-lt"/>
            </a:endParaRPr>
          </a:p>
          <a:p>
            <a:pPr marL="285750" indent="-285750">
              <a:buFont typeface="Arial" panose="020B0604020202020204" pitchFamily="34" charset="0"/>
              <a:buChar char="•"/>
              <a:defRPr/>
            </a:pPr>
            <a:endParaRPr lang="en-US" b="1" dirty="0">
              <a:solidFill>
                <a:srgbClr val="000066"/>
              </a:solidFill>
              <a:latin typeface="+mn-lt"/>
            </a:endParaRPr>
          </a:p>
          <a:p>
            <a:pPr>
              <a:defRPr/>
            </a:pPr>
            <a:endParaRPr lang="en-US" b="1" dirty="0">
              <a:solidFill>
                <a:srgbClr val="000066"/>
              </a:solidFill>
              <a:latin typeface="+mn-lt"/>
            </a:endParaRPr>
          </a:p>
        </p:txBody>
      </p:sp>
      <p:sp>
        <p:nvSpPr>
          <p:cNvPr id="9" name="Rechteck 8"/>
          <p:cNvSpPr/>
          <p:nvPr/>
        </p:nvSpPr>
        <p:spPr>
          <a:xfrm>
            <a:off x="1430338" y="1062388"/>
            <a:ext cx="6216649" cy="707886"/>
          </a:xfrm>
          <a:prstGeom prst="rect">
            <a:avLst/>
          </a:prstGeom>
        </p:spPr>
        <p:txBody>
          <a:bodyPr wrap="square">
            <a:spAutoFit/>
          </a:bodyPr>
          <a:lstStyle/>
          <a:p>
            <a:pPr>
              <a:defRPr/>
            </a:pPr>
            <a:r>
              <a:rPr lang="en-US" sz="2000" b="1" dirty="0">
                <a:solidFill>
                  <a:srgbClr val="000066"/>
                </a:solidFill>
              </a:rPr>
              <a:t>Study </a:t>
            </a:r>
            <a:r>
              <a:rPr lang="en-US" b="1" dirty="0">
                <a:solidFill>
                  <a:srgbClr val="000066"/>
                </a:solidFill>
              </a:rPr>
              <a:t>Design</a:t>
            </a:r>
            <a:r>
              <a:rPr lang="en-US" sz="2000" b="1" dirty="0">
                <a:solidFill>
                  <a:srgbClr val="000066"/>
                </a:solidFill>
              </a:rPr>
              <a:t> Milk -</a:t>
            </a:r>
          </a:p>
          <a:p>
            <a:pPr>
              <a:defRPr/>
            </a:pPr>
            <a:r>
              <a:rPr lang="en-US" sz="2000" b="1" dirty="0">
                <a:solidFill>
                  <a:srgbClr val="000066"/>
                </a:solidFill>
              </a:rPr>
              <a:t>Sampling for “0-Day” (nil) milk withdrawal time claim</a:t>
            </a:r>
          </a:p>
        </p:txBody>
      </p:sp>
      <p:pic>
        <p:nvPicPr>
          <p:cNvPr id="55303" name="Grafik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685" y="1824672"/>
            <a:ext cx="110648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5"/>
          <p:cNvPicPr>
            <a:picLocks noChangeAspect="1"/>
          </p:cNvPicPr>
          <p:nvPr/>
        </p:nvPicPr>
        <p:blipFill rotWithShape="1">
          <a:blip r:embed="rId4"/>
          <a:srcRect l="16308" t="27944" r="18082" b="8581"/>
          <a:stretch/>
        </p:blipFill>
        <p:spPr>
          <a:xfrm>
            <a:off x="1056485" y="1961298"/>
            <a:ext cx="6154488" cy="4627481"/>
          </a:xfrm>
          <a:prstGeom prst="rect">
            <a:avLst/>
          </a:prstGeom>
        </p:spPr>
      </p:pic>
      <p:sp>
        <p:nvSpPr>
          <p:cNvPr id="13" name="Rechteck 12"/>
          <p:cNvSpPr/>
          <p:nvPr/>
        </p:nvSpPr>
        <p:spPr>
          <a:xfrm>
            <a:off x="652721" y="56936"/>
            <a:ext cx="7869842" cy="974528"/>
          </a:xfrm>
          <a:prstGeom prst="rect">
            <a:avLst/>
          </a:prstGeom>
        </p:spPr>
        <p:txBody>
          <a:bodyPr wrap="square">
            <a:spAutoFit/>
          </a:bodyPr>
          <a:lstStyle/>
          <a:p>
            <a:pPr>
              <a:defRPr/>
            </a:pPr>
            <a:r>
              <a:rPr lang="en-US" sz="2800" b="1" dirty="0">
                <a:solidFill>
                  <a:schemeClr val="bg1"/>
                </a:solidFill>
              </a:rPr>
              <a:t>VICH GL 48: “Marker residue</a:t>
            </a:r>
          </a:p>
          <a:p>
            <a:pPr>
              <a:defRPr/>
            </a:pPr>
            <a:r>
              <a:rPr lang="en-US" sz="2800" b="1" dirty="0">
                <a:solidFill>
                  <a:schemeClr val="bg1"/>
                </a:solidFill>
              </a:rPr>
              <a:t> depletion” and withdrawal period</a:t>
            </a:r>
          </a:p>
        </p:txBody>
      </p:sp>
      <p:sp>
        <p:nvSpPr>
          <p:cNvPr id="14" name="Pfeil nach rechts 13"/>
          <p:cNvSpPr/>
          <p:nvPr/>
        </p:nvSpPr>
        <p:spPr>
          <a:xfrm>
            <a:off x="766685" y="1265126"/>
            <a:ext cx="579600" cy="2016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050" dirty="0">
              <a:latin typeface="Calibri Light" panose="020F0302020204030204" pitchFamily="34" charset="0"/>
            </a:endParaRPr>
          </a:p>
        </p:txBody>
      </p:sp>
      <p:sp>
        <p:nvSpPr>
          <p:cNvPr id="2" name="Ellipse 1"/>
          <p:cNvSpPr/>
          <p:nvPr/>
        </p:nvSpPr>
        <p:spPr>
          <a:xfrm>
            <a:off x="2679405" y="2774164"/>
            <a:ext cx="893135" cy="803647"/>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llipse 9"/>
          <p:cNvSpPr/>
          <p:nvPr/>
        </p:nvSpPr>
        <p:spPr>
          <a:xfrm>
            <a:off x="3572540" y="3946479"/>
            <a:ext cx="893135" cy="803647"/>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llipse 11"/>
          <p:cNvSpPr/>
          <p:nvPr/>
        </p:nvSpPr>
        <p:spPr>
          <a:xfrm>
            <a:off x="4599645" y="5096740"/>
            <a:ext cx="893135" cy="803647"/>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46C57AB7-2153-4F08-9648-0422BE85B882}"/>
              </a:ext>
            </a:extLst>
          </p:cNvPr>
          <p:cNvSpPr>
            <a:spLocks noGrp="1"/>
          </p:cNvSpPr>
          <p:nvPr>
            <p:ph type="body" sz="quarter" idx="11"/>
          </p:nvPr>
        </p:nvSpPr>
        <p:spPr>
          <a:xfrm>
            <a:off x="958787" y="2034134"/>
            <a:ext cx="8185213" cy="3892004"/>
          </a:xfrm>
        </p:spPr>
        <p:txBody>
          <a:bodyPr/>
          <a:lstStyle/>
          <a:p>
            <a:pPr marL="0" indent="0">
              <a:buNone/>
            </a:pPr>
            <a:endParaRPr lang="en-GB" dirty="0"/>
          </a:p>
        </p:txBody>
      </p:sp>
    </p:spTree>
    <p:extLst>
      <p:ext uri="{BB962C8B-B14F-4D97-AF65-F5344CB8AC3E}">
        <p14:creationId xmlns:p14="http://schemas.microsoft.com/office/powerpoint/2010/main" val="274335969"/>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287338" y="20638"/>
            <a:ext cx="8569325" cy="1200150"/>
          </a:xfrm>
          <a:prstGeom prst="rect">
            <a:avLst/>
          </a:prstGeom>
        </p:spPr>
        <p:txBody>
          <a:bodyPr>
            <a:spAutoFit/>
          </a:bodyPr>
          <a:lstStyle/>
          <a:p>
            <a:pPr>
              <a:defRPr/>
            </a:pPr>
            <a:endParaRPr lang="en-US" dirty="0">
              <a:latin typeface="+mn-lt"/>
            </a:endParaRPr>
          </a:p>
          <a:p>
            <a:pPr>
              <a:defRPr/>
            </a:pPr>
            <a:endParaRPr lang="en-US" dirty="0">
              <a:latin typeface="+mn-lt"/>
            </a:endParaRPr>
          </a:p>
          <a:p>
            <a:pPr>
              <a:defRPr/>
            </a:pPr>
            <a:endParaRPr lang="en-US" dirty="0">
              <a:latin typeface="+mn-lt"/>
            </a:endParaRPr>
          </a:p>
          <a:p>
            <a:pPr>
              <a:defRPr/>
            </a:pPr>
            <a:endParaRPr lang="en-US" dirty="0">
              <a:latin typeface="+mn-lt"/>
            </a:endParaRPr>
          </a:p>
        </p:txBody>
      </p:sp>
      <p:sp>
        <p:nvSpPr>
          <p:cNvPr id="3" name="Rechteck 2"/>
          <p:cNvSpPr/>
          <p:nvPr/>
        </p:nvSpPr>
        <p:spPr>
          <a:xfrm>
            <a:off x="257175" y="1989138"/>
            <a:ext cx="8496300" cy="922337"/>
          </a:xfrm>
          <a:prstGeom prst="rect">
            <a:avLst/>
          </a:prstGeom>
        </p:spPr>
        <p:txBody>
          <a:bodyPr>
            <a:spAutoFit/>
          </a:bodyPr>
          <a:lstStyle/>
          <a:p>
            <a:pPr>
              <a:defRPr/>
            </a:pPr>
            <a:endParaRPr lang="en-US" b="1" dirty="0">
              <a:solidFill>
                <a:srgbClr val="000066"/>
              </a:solidFill>
              <a:latin typeface="+mn-lt"/>
            </a:endParaRPr>
          </a:p>
          <a:p>
            <a:pPr marL="285750" indent="-285750">
              <a:buFont typeface="Arial" panose="020B0604020202020204" pitchFamily="34" charset="0"/>
              <a:buChar char="•"/>
              <a:defRPr/>
            </a:pPr>
            <a:endParaRPr lang="en-US" b="1" dirty="0">
              <a:solidFill>
                <a:srgbClr val="000066"/>
              </a:solidFill>
              <a:latin typeface="+mn-lt"/>
            </a:endParaRPr>
          </a:p>
          <a:p>
            <a:pPr>
              <a:defRPr/>
            </a:pPr>
            <a:endParaRPr lang="en-US" b="1" dirty="0">
              <a:solidFill>
                <a:srgbClr val="000066"/>
              </a:solidFill>
              <a:latin typeface="+mn-lt"/>
            </a:endParaRPr>
          </a:p>
        </p:txBody>
      </p:sp>
      <p:sp>
        <p:nvSpPr>
          <p:cNvPr id="9" name="Rechteck 8"/>
          <p:cNvSpPr/>
          <p:nvPr/>
        </p:nvSpPr>
        <p:spPr>
          <a:xfrm>
            <a:off x="468313" y="1055449"/>
            <a:ext cx="8105862" cy="4295535"/>
          </a:xfrm>
          <a:prstGeom prst="rect">
            <a:avLst/>
          </a:prstGeom>
        </p:spPr>
        <p:txBody>
          <a:bodyPr wrap="square">
            <a:spAutoFit/>
          </a:bodyPr>
          <a:lstStyle/>
          <a:p>
            <a:pPr>
              <a:defRPr/>
            </a:pPr>
            <a:r>
              <a:rPr lang="en-US" b="1" dirty="0">
                <a:solidFill>
                  <a:srgbClr val="000066"/>
                </a:solidFill>
                <a:latin typeface="+mn-lt"/>
              </a:rPr>
              <a:t>	</a:t>
            </a:r>
          </a:p>
          <a:p>
            <a:pPr>
              <a:defRPr/>
            </a:pPr>
            <a:r>
              <a:rPr lang="en-GB" b="1" dirty="0">
                <a:solidFill>
                  <a:srgbClr val="000066"/>
                </a:solidFill>
              </a:rPr>
              <a:t>	</a:t>
            </a:r>
            <a:r>
              <a:rPr lang="en-GB" sz="2000" b="1" dirty="0">
                <a:solidFill>
                  <a:srgbClr val="000066"/>
                </a:solidFill>
              </a:rPr>
              <a:t>Study Design Milk – </a:t>
            </a:r>
          </a:p>
          <a:p>
            <a:pPr>
              <a:defRPr/>
            </a:pPr>
            <a:r>
              <a:rPr lang="en-GB" sz="2000" b="1" dirty="0">
                <a:solidFill>
                  <a:srgbClr val="000066"/>
                </a:solidFill>
              </a:rPr>
              <a:t>	Recommendations 0-day (nil) milk withdrawal time</a:t>
            </a:r>
          </a:p>
          <a:p>
            <a:pPr>
              <a:defRPr/>
            </a:pPr>
            <a:endParaRPr lang="en-US" b="1" dirty="0">
              <a:solidFill>
                <a:srgbClr val="000066"/>
              </a:solidFill>
              <a:latin typeface="Calibri Light" panose="020F0302020204030204" pitchFamily="34" charset="0"/>
            </a:endParaRPr>
          </a:p>
          <a:p>
            <a:pPr marL="228600" indent="-228600">
              <a:lnSpc>
                <a:spcPct val="90000"/>
              </a:lnSpc>
              <a:spcBef>
                <a:spcPts val="1000"/>
              </a:spcBef>
              <a:buClr>
                <a:schemeClr val="accent2"/>
              </a:buClr>
              <a:buFont typeface="Calibri" panose="020F0502020204030204" pitchFamily="34" charset="0"/>
              <a:buChar char="&gt;"/>
              <a:defRPr/>
            </a:pPr>
            <a:r>
              <a:rPr lang="en-US" dirty="0">
                <a:solidFill>
                  <a:srgbClr val="218BA7"/>
                </a:solidFill>
                <a:latin typeface="Arial" panose="020B0604020202020204" pitchFamily="34" charset="0"/>
                <a:cs typeface="Arial" panose="020B0604020202020204" pitchFamily="34" charset="0"/>
              </a:rPr>
              <a:t>0-day milk withdrawal designation can be achieved based solely on this study design (provided sufficient information available to determine </a:t>
            </a:r>
            <a:r>
              <a:rPr lang="en-US" dirty="0" err="1">
                <a:solidFill>
                  <a:srgbClr val="218BA7"/>
                </a:solidFill>
                <a:latin typeface="Arial" panose="020B0604020202020204" pitchFamily="34" charset="0"/>
                <a:cs typeface="Arial" panose="020B0604020202020204" pitchFamily="34" charset="0"/>
              </a:rPr>
              <a:t>Cmax</a:t>
            </a:r>
            <a:r>
              <a:rPr lang="en-US" dirty="0">
                <a:solidFill>
                  <a:srgbClr val="218BA7"/>
                </a:solidFill>
                <a:latin typeface="Arial" panose="020B0604020202020204" pitchFamily="34" charset="0"/>
                <a:cs typeface="Arial" panose="020B0604020202020204" pitchFamily="34" charset="0"/>
              </a:rPr>
              <a:t>) </a:t>
            </a:r>
          </a:p>
          <a:p>
            <a:pPr marL="228600" indent="-228600">
              <a:lnSpc>
                <a:spcPct val="90000"/>
              </a:lnSpc>
              <a:spcBef>
                <a:spcPts val="1000"/>
              </a:spcBef>
              <a:buClr>
                <a:schemeClr val="accent2"/>
              </a:buClr>
              <a:buFont typeface="Calibri" panose="020F0502020204030204" pitchFamily="34" charset="0"/>
              <a:buChar char="&gt;"/>
              <a:defRPr/>
            </a:pPr>
            <a:r>
              <a:rPr lang="en-US" dirty="0">
                <a:solidFill>
                  <a:srgbClr val="218BA7"/>
                </a:solidFill>
                <a:latin typeface="Arial" panose="020B0604020202020204" pitchFamily="34" charset="0"/>
                <a:cs typeface="Arial" panose="020B0604020202020204" pitchFamily="34" charset="0"/>
              </a:rPr>
              <a:t>Milk collection at 12 hours after administration represents the maximum sampling  interval which may still qualify for a 0-day (nil) withdrawal period designation</a:t>
            </a:r>
          </a:p>
          <a:p>
            <a:pPr marL="228600" indent="-228600">
              <a:lnSpc>
                <a:spcPct val="90000"/>
              </a:lnSpc>
              <a:spcBef>
                <a:spcPts val="1000"/>
              </a:spcBef>
              <a:buClr>
                <a:schemeClr val="accent2"/>
              </a:buClr>
              <a:buFont typeface="Calibri" panose="020F0502020204030204" pitchFamily="34" charset="0"/>
              <a:buChar char="&gt;"/>
              <a:defRPr/>
            </a:pPr>
            <a:r>
              <a:rPr lang="en-US" dirty="0">
                <a:solidFill>
                  <a:srgbClr val="218BA7"/>
                </a:solidFill>
                <a:latin typeface="Arial" panose="020B0604020202020204" pitchFamily="34" charset="0"/>
                <a:cs typeface="Arial" panose="020B0604020202020204" pitchFamily="34" charset="0"/>
              </a:rPr>
              <a:t>Strongly recommended that at least 4 additional samples be collected following the 12 hour sampling time to confirm that residue concentrations do not increase </a:t>
            </a:r>
          </a:p>
          <a:p>
            <a:pPr marL="228600" indent="-228600">
              <a:lnSpc>
                <a:spcPct val="90000"/>
              </a:lnSpc>
              <a:spcBef>
                <a:spcPts val="1000"/>
              </a:spcBef>
              <a:buClr>
                <a:schemeClr val="accent2"/>
              </a:buClr>
              <a:buFont typeface="Calibri" panose="020F0502020204030204" pitchFamily="34" charset="0"/>
              <a:buChar char="&gt;"/>
              <a:defRPr/>
            </a:pPr>
            <a:endParaRPr lang="en-US" dirty="0">
              <a:solidFill>
                <a:srgbClr val="218BA7"/>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endParaRPr lang="en-US" b="1" dirty="0">
              <a:solidFill>
                <a:srgbClr val="000066"/>
              </a:solidFill>
              <a:latin typeface="+mn-lt"/>
            </a:endParaRPr>
          </a:p>
        </p:txBody>
      </p:sp>
      <p:pic>
        <p:nvPicPr>
          <p:cNvPr id="57351" name="Grafik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8826" y="1132688"/>
            <a:ext cx="1106487"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feil nach rechts 7"/>
          <p:cNvSpPr/>
          <p:nvPr/>
        </p:nvSpPr>
        <p:spPr>
          <a:xfrm>
            <a:off x="766052" y="1504163"/>
            <a:ext cx="579600" cy="2016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050" dirty="0">
              <a:latin typeface="Calibri Light" panose="020F0302020204030204" pitchFamily="34" charset="0"/>
            </a:endParaRPr>
          </a:p>
        </p:txBody>
      </p:sp>
      <p:sp>
        <p:nvSpPr>
          <p:cNvPr id="12" name="Foliennummernplatzhalter 1"/>
          <p:cNvSpPr txBox="1">
            <a:spLocks/>
          </p:cNvSpPr>
          <p:nvPr/>
        </p:nvSpPr>
        <p:spPr>
          <a:xfrm>
            <a:off x="7956000" y="6372000"/>
            <a:ext cx="720000" cy="324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e-DE" altLang="de-DE" sz="1000" dirty="0"/>
              <a:t>23</a:t>
            </a:r>
          </a:p>
        </p:txBody>
      </p:sp>
      <p:sp>
        <p:nvSpPr>
          <p:cNvPr id="14" name="Rechteck 13"/>
          <p:cNvSpPr/>
          <p:nvPr/>
        </p:nvSpPr>
        <p:spPr>
          <a:xfrm>
            <a:off x="665825" y="20638"/>
            <a:ext cx="7908350" cy="954107"/>
          </a:xfrm>
          <a:prstGeom prst="rect">
            <a:avLst/>
          </a:prstGeom>
        </p:spPr>
        <p:txBody>
          <a:bodyPr wrap="square">
            <a:spAutoFit/>
          </a:bodyPr>
          <a:lstStyle/>
          <a:p>
            <a:pPr>
              <a:defRPr/>
            </a:pPr>
            <a:r>
              <a:rPr lang="en-US" sz="2800" b="1" dirty="0">
                <a:solidFill>
                  <a:schemeClr val="bg1"/>
                </a:solidFill>
              </a:rPr>
              <a:t>VICH GL 48: “Marker residue</a:t>
            </a:r>
          </a:p>
          <a:p>
            <a:pPr>
              <a:defRPr/>
            </a:pPr>
            <a:r>
              <a:rPr lang="en-US" sz="2800" b="1" dirty="0">
                <a:solidFill>
                  <a:schemeClr val="bg1"/>
                </a:solidFill>
              </a:rPr>
              <a:t> depletion” and withdrawal period</a:t>
            </a:r>
          </a:p>
        </p:txBody>
      </p:sp>
    </p:spTree>
    <p:extLst>
      <p:ext uri="{BB962C8B-B14F-4D97-AF65-F5344CB8AC3E}">
        <p14:creationId xmlns:p14="http://schemas.microsoft.com/office/powerpoint/2010/main" val="3193186315"/>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287338" y="20638"/>
            <a:ext cx="8569325" cy="1200150"/>
          </a:xfrm>
          <a:prstGeom prst="rect">
            <a:avLst/>
          </a:prstGeom>
        </p:spPr>
        <p:txBody>
          <a:bodyPr>
            <a:spAutoFit/>
          </a:bodyPr>
          <a:lstStyle/>
          <a:p>
            <a:pPr>
              <a:defRPr/>
            </a:pPr>
            <a:endParaRPr lang="en-US" dirty="0">
              <a:latin typeface="+mn-lt"/>
            </a:endParaRPr>
          </a:p>
          <a:p>
            <a:pPr>
              <a:defRPr/>
            </a:pPr>
            <a:endParaRPr lang="en-US" dirty="0">
              <a:latin typeface="+mn-lt"/>
            </a:endParaRPr>
          </a:p>
          <a:p>
            <a:pPr>
              <a:defRPr/>
            </a:pPr>
            <a:endParaRPr lang="en-US" dirty="0">
              <a:latin typeface="+mn-lt"/>
            </a:endParaRPr>
          </a:p>
          <a:p>
            <a:pPr>
              <a:defRPr/>
            </a:pPr>
            <a:endParaRPr lang="en-US" dirty="0">
              <a:latin typeface="+mn-lt"/>
            </a:endParaRPr>
          </a:p>
        </p:txBody>
      </p:sp>
      <p:sp>
        <p:nvSpPr>
          <p:cNvPr id="3" name="Rechteck 2"/>
          <p:cNvSpPr/>
          <p:nvPr/>
        </p:nvSpPr>
        <p:spPr>
          <a:xfrm>
            <a:off x="257175" y="1989138"/>
            <a:ext cx="8496300" cy="1477962"/>
          </a:xfrm>
          <a:prstGeom prst="rect">
            <a:avLst/>
          </a:prstGeom>
        </p:spPr>
        <p:txBody>
          <a:bodyPr>
            <a:spAutoFit/>
          </a:bodyPr>
          <a:lstStyle/>
          <a:p>
            <a:pPr>
              <a:defRPr/>
            </a:pPr>
            <a:endParaRPr lang="en-US" b="1" dirty="0">
              <a:solidFill>
                <a:srgbClr val="000066"/>
              </a:solidFill>
              <a:latin typeface="+mn-lt"/>
            </a:endParaRPr>
          </a:p>
          <a:p>
            <a:pPr>
              <a:defRPr/>
            </a:pPr>
            <a:endParaRPr lang="en-US" b="1" dirty="0">
              <a:solidFill>
                <a:srgbClr val="000066"/>
              </a:solidFill>
              <a:latin typeface="+mn-lt"/>
            </a:endParaRPr>
          </a:p>
          <a:p>
            <a:pPr>
              <a:defRPr/>
            </a:pPr>
            <a:endParaRPr lang="en-US" b="1" dirty="0">
              <a:solidFill>
                <a:srgbClr val="000066"/>
              </a:solidFill>
              <a:latin typeface="+mn-lt"/>
            </a:endParaRPr>
          </a:p>
          <a:p>
            <a:pPr marL="285750" indent="-285750">
              <a:buFont typeface="Arial" panose="020B0604020202020204" pitchFamily="34" charset="0"/>
              <a:buChar char="•"/>
              <a:defRPr/>
            </a:pPr>
            <a:endParaRPr lang="en-US" b="1" dirty="0">
              <a:solidFill>
                <a:srgbClr val="000066"/>
              </a:solidFill>
              <a:latin typeface="+mn-lt"/>
            </a:endParaRPr>
          </a:p>
          <a:p>
            <a:pPr>
              <a:defRPr/>
            </a:pPr>
            <a:endParaRPr lang="en-US" b="1" dirty="0">
              <a:solidFill>
                <a:srgbClr val="000066"/>
              </a:solidFill>
              <a:latin typeface="+mn-lt"/>
            </a:endParaRPr>
          </a:p>
        </p:txBody>
      </p:sp>
      <p:sp>
        <p:nvSpPr>
          <p:cNvPr id="9" name="Rechteck 8"/>
          <p:cNvSpPr/>
          <p:nvPr/>
        </p:nvSpPr>
        <p:spPr>
          <a:xfrm>
            <a:off x="625076" y="1291401"/>
            <a:ext cx="7835074" cy="984885"/>
          </a:xfrm>
          <a:prstGeom prst="rect">
            <a:avLst/>
          </a:prstGeom>
        </p:spPr>
        <p:txBody>
          <a:bodyPr wrap="square">
            <a:spAutoFit/>
          </a:bodyPr>
          <a:lstStyle/>
          <a:p>
            <a:pPr>
              <a:defRPr/>
            </a:pPr>
            <a:r>
              <a:rPr lang="en-US" b="1" dirty="0">
                <a:solidFill>
                  <a:srgbClr val="000066"/>
                </a:solidFill>
                <a:latin typeface="+mn-lt"/>
              </a:rPr>
              <a:t>	</a:t>
            </a:r>
            <a:r>
              <a:rPr lang="en-US" sz="2000" b="1" dirty="0">
                <a:solidFill>
                  <a:srgbClr val="000066"/>
                </a:solidFill>
              </a:rPr>
              <a:t>Study Design Milk – Intramammary Treatment (dry-cow)</a:t>
            </a:r>
          </a:p>
          <a:p>
            <a:pPr>
              <a:defRPr/>
            </a:pPr>
            <a:endParaRPr lang="en-US" sz="2000" b="1" u="sng" dirty="0">
              <a:solidFill>
                <a:srgbClr val="000066"/>
              </a:solidFill>
            </a:endParaRPr>
          </a:p>
          <a:p>
            <a:pPr>
              <a:defRPr/>
            </a:pPr>
            <a:endParaRPr lang="en-US" dirty="0">
              <a:solidFill>
                <a:srgbClr val="000066"/>
              </a:solidFill>
              <a:latin typeface="Calibri Light" panose="020F0302020204030204" pitchFamily="34" charset="0"/>
            </a:endParaRPr>
          </a:p>
        </p:txBody>
      </p:sp>
      <p:pic>
        <p:nvPicPr>
          <p:cNvPr id="59399" name="Grafik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6988" y="193675"/>
            <a:ext cx="1106487"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feil nach rechts 7"/>
          <p:cNvSpPr/>
          <p:nvPr/>
        </p:nvSpPr>
        <p:spPr>
          <a:xfrm>
            <a:off x="893306" y="1403363"/>
            <a:ext cx="579600" cy="2016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050" dirty="0">
              <a:latin typeface="Calibri Light" panose="020F0302020204030204" pitchFamily="34" charset="0"/>
            </a:endParaRPr>
          </a:p>
        </p:txBody>
      </p:sp>
      <p:sp>
        <p:nvSpPr>
          <p:cNvPr id="13" name="Foliennummernplatzhalter 1"/>
          <p:cNvSpPr txBox="1">
            <a:spLocks/>
          </p:cNvSpPr>
          <p:nvPr/>
        </p:nvSpPr>
        <p:spPr>
          <a:xfrm>
            <a:off x="8460150" y="6435706"/>
            <a:ext cx="720000" cy="324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e-DE" altLang="de-DE" sz="1000" dirty="0"/>
              <a:t>24</a:t>
            </a:r>
          </a:p>
        </p:txBody>
      </p:sp>
      <p:sp>
        <p:nvSpPr>
          <p:cNvPr id="14" name="Rechteck 13"/>
          <p:cNvSpPr/>
          <p:nvPr/>
        </p:nvSpPr>
        <p:spPr>
          <a:xfrm>
            <a:off x="669732" y="1"/>
            <a:ext cx="7790417" cy="954107"/>
          </a:xfrm>
          <a:prstGeom prst="rect">
            <a:avLst/>
          </a:prstGeom>
        </p:spPr>
        <p:txBody>
          <a:bodyPr wrap="square">
            <a:spAutoFit/>
          </a:bodyPr>
          <a:lstStyle/>
          <a:p>
            <a:pPr>
              <a:defRPr/>
            </a:pPr>
            <a:r>
              <a:rPr lang="en-US" sz="2800" b="1" dirty="0">
                <a:solidFill>
                  <a:schemeClr val="bg1"/>
                </a:solidFill>
              </a:rPr>
              <a:t>VICH GL 48: “Marker residue</a:t>
            </a:r>
          </a:p>
          <a:p>
            <a:pPr>
              <a:defRPr/>
            </a:pPr>
            <a:r>
              <a:rPr lang="en-US" sz="2800" b="1" dirty="0">
                <a:solidFill>
                  <a:schemeClr val="bg1"/>
                </a:solidFill>
              </a:rPr>
              <a:t> depletion” and withdrawal period</a:t>
            </a:r>
          </a:p>
        </p:txBody>
      </p:sp>
      <p:sp>
        <p:nvSpPr>
          <p:cNvPr id="4" name="Text Placeholder 3">
            <a:extLst>
              <a:ext uri="{FF2B5EF4-FFF2-40B4-BE49-F238E27FC236}">
                <a16:creationId xmlns:a16="http://schemas.microsoft.com/office/drawing/2014/main" id="{D71FB9A1-6619-4CD8-AF23-7323E2CEEB9C}"/>
              </a:ext>
            </a:extLst>
          </p:cNvPr>
          <p:cNvSpPr>
            <a:spLocks noGrp="1"/>
          </p:cNvSpPr>
          <p:nvPr>
            <p:ph type="body" sz="quarter" idx="11"/>
          </p:nvPr>
        </p:nvSpPr>
        <p:spPr>
          <a:xfrm>
            <a:off x="669733" y="1989138"/>
            <a:ext cx="8115699" cy="4675187"/>
          </a:xfrm>
        </p:spPr>
        <p:txBody>
          <a:bodyPr/>
          <a:lstStyle/>
          <a:p>
            <a:r>
              <a:rPr lang="en-GB" sz="1800" dirty="0"/>
              <a:t>All 4 quarters should be treated </a:t>
            </a:r>
          </a:p>
          <a:p>
            <a:r>
              <a:rPr lang="en-GB" sz="1800" dirty="0"/>
              <a:t>For dry-cow treatment studies, the test article should be administered after the milking (dry-off), consistent with the desired pre-calving interval</a:t>
            </a:r>
          </a:p>
          <a:p>
            <a:r>
              <a:rPr lang="en-GB" sz="1800" dirty="0"/>
              <a:t>Dry-cow studies comprise both a milk residue depletion phase (post-calving) as well as a decision on a desired pre-calving treatment interval</a:t>
            </a:r>
          </a:p>
          <a:p>
            <a:r>
              <a:rPr lang="en-GB" sz="1800" dirty="0"/>
              <a:t>In order to reduce variability, the study should be designed such that a sufficient number of animals give birth in a limited time interval (i.e. the differences between dry periods among animals within an experiment should be kept as small as possible)</a:t>
            </a:r>
          </a:p>
          <a:p>
            <a:r>
              <a:rPr lang="en-GB" sz="1800" dirty="0"/>
              <a:t>For instance, to target a pre-calving treatment interval of 30 days, data should be collected for, at least 20 cows calving between, for example, 20-30 days after treatment. Or between 40-60 days after treatment for a pre-calving treatment interval of 60 days</a:t>
            </a:r>
          </a:p>
        </p:txBody>
      </p:sp>
    </p:spTree>
    <p:extLst>
      <p:ext uri="{BB962C8B-B14F-4D97-AF65-F5344CB8AC3E}">
        <p14:creationId xmlns:p14="http://schemas.microsoft.com/office/powerpoint/2010/main" val="2369979386"/>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287338" y="20638"/>
            <a:ext cx="8569325" cy="1200150"/>
          </a:xfrm>
          <a:prstGeom prst="rect">
            <a:avLst/>
          </a:prstGeom>
        </p:spPr>
        <p:txBody>
          <a:bodyPr>
            <a:spAutoFit/>
          </a:bodyPr>
          <a:lstStyle/>
          <a:p>
            <a:pPr>
              <a:defRPr/>
            </a:pPr>
            <a:endParaRPr lang="en-US" dirty="0">
              <a:latin typeface="+mn-lt"/>
            </a:endParaRPr>
          </a:p>
          <a:p>
            <a:pPr>
              <a:defRPr/>
            </a:pPr>
            <a:endParaRPr lang="en-US" dirty="0">
              <a:latin typeface="+mn-lt"/>
            </a:endParaRPr>
          </a:p>
          <a:p>
            <a:pPr>
              <a:defRPr/>
            </a:pPr>
            <a:endParaRPr lang="en-US" dirty="0">
              <a:latin typeface="+mn-lt"/>
            </a:endParaRPr>
          </a:p>
          <a:p>
            <a:pPr>
              <a:defRPr/>
            </a:pPr>
            <a:endParaRPr lang="en-US" dirty="0">
              <a:latin typeface="+mn-lt"/>
            </a:endParaRPr>
          </a:p>
        </p:txBody>
      </p:sp>
      <p:sp>
        <p:nvSpPr>
          <p:cNvPr id="3" name="Rechteck 2"/>
          <p:cNvSpPr/>
          <p:nvPr/>
        </p:nvSpPr>
        <p:spPr>
          <a:xfrm>
            <a:off x="257175" y="1989138"/>
            <a:ext cx="8496300" cy="1477962"/>
          </a:xfrm>
          <a:prstGeom prst="rect">
            <a:avLst/>
          </a:prstGeom>
        </p:spPr>
        <p:txBody>
          <a:bodyPr>
            <a:spAutoFit/>
          </a:bodyPr>
          <a:lstStyle/>
          <a:p>
            <a:pPr>
              <a:defRPr/>
            </a:pPr>
            <a:endParaRPr lang="en-US" b="1" dirty="0">
              <a:solidFill>
                <a:srgbClr val="000066"/>
              </a:solidFill>
              <a:latin typeface="+mn-lt"/>
            </a:endParaRPr>
          </a:p>
          <a:p>
            <a:pPr>
              <a:defRPr/>
            </a:pPr>
            <a:endParaRPr lang="en-US" b="1" dirty="0">
              <a:solidFill>
                <a:srgbClr val="000066"/>
              </a:solidFill>
              <a:latin typeface="+mn-lt"/>
            </a:endParaRPr>
          </a:p>
          <a:p>
            <a:pPr>
              <a:defRPr/>
            </a:pPr>
            <a:endParaRPr lang="en-US" b="1" dirty="0">
              <a:solidFill>
                <a:srgbClr val="000066"/>
              </a:solidFill>
              <a:latin typeface="+mn-lt"/>
            </a:endParaRPr>
          </a:p>
          <a:p>
            <a:pPr marL="285750" indent="-285750">
              <a:buFont typeface="Arial" panose="020B0604020202020204" pitchFamily="34" charset="0"/>
              <a:buChar char="•"/>
              <a:defRPr/>
            </a:pPr>
            <a:endParaRPr lang="en-US" b="1" dirty="0">
              <a:solidFill>
                <a:srgbClr val="000066"/>
              </a:solidFill>
              <a:latin typeface="+mn-lt"/>
            </a:endParaRPr>
          </a:p>
          <a:p>
            <a:pPr>
              <a:defRPr/>
            </a:pPr>
            <a:endParaRPr lang="en-US" b="1" dirty="0">
              <a:solidFill>
                <a:srgbClr val="000066"/>
              </a:solidFill>
              <a:latin typeface="+mn-lt"/>
            </a:endParaRPr>
          </a:p>
        </p:txBody>
      </p:sp>
      <p:sp>
        <p:nvSpPr>
          <p:cNvPr id="9" name="Rechteck 8"/>
          <p:cNvSpPr/>
          <p:nvPr/>
        </p:nvSpPr>
        <p:spPr>
          <a:xfrm>
            <a:off x="625076" y="1291401"/>
            <a:ext cx="7835074" cy="5416868"/>
          </a:xfrm>
          <a:prstGeom prst="rect">
            <a:avLst/>
          </a:prstGeom>
        </p:spPr>
        <p:txBody>
          <a:bodyPr wrap="square">
            <a:spAutoFit/>
          </a:bodyPr>
          <a:lstStyle/>
          <a:p>
            <a:pPr>
              <a:defRPr/>
            </a:pPr>
            <a:r>
              <a:rPr lang="en-US" b="1" dirty="0">
                <a:solidFill>
                  <a:srgbClr val="000066"/>
                </a:solidFill>
                <a:latin typeface="+mn-lt"/>
              </a:rPr>
              <a:t>	</a:t>
            </a:r>
            <a:r>
              <a:rPr lang="en-US" sz="2200" b="1" dirty="0">
                <a:solidFill>
                  <a:srgbClr val="000066"/>
                </a:solidFill>
                <a:latin typeface="Calibri Light" panose="020F0302020204030204" pitchFamily="34" charset="0"/>
              </a:rPr>
              <a:t>Study Design Milk – Intramammary Treatment (dry-cow)</a:t>
            </a:r>
          </a:p>
          <a:p>
            <a:pPr>
              <a:defRPr/>
            </a:pPr>
            <a:endParaRPr lang="en-US" b="1" u="sng" dirty="0">
              <a:solidFill>
                <a:srgbClr val="000066"/>
              </a:solidFill>
              <a:latin typeface="Calibri" panose="020F0502020204030204" pitchFamily="34" charset="0"/>
            </a:endParaRPr>
          </a:p>
          <a:p>
            <a:pPr marL="285750" indent="-285750">
              <a:buFont typeface="Arial" panose="020B0604020202020204" pitchFamily="34" charset="0"/>
              <a:buChar char="•"/>
              <a:defRPr/>
            </a:pPr>
            <a:r>
              <a:rPr lang="en-US" dirty="0">
                <a:solidFill>
                  <a:srgbClr val="000066"/>
                </a:solidFill>
                <a:latin typeface="Calibri Light" panose="020F0302020204030204" pitchFamily="34" charset="0"/>
              </a:rPr>
              <a:t>All 4 quarters should be treated</a:t>
            </a:r>
          </a:p>
          <a:p>
            <a:pPr marL="285750" indent="-285750">
              <a:buFont typeface="Arial" panose="020B0604020202020204" pitchFamily="34" charset="0"/>
              <a:buChar char="•"/>
              <a:defRPr/>
            </a:pPr>
            <a:endParaRPr lang="en-US" dirty="0">
              <a:solidFill>
                <a:srgbClr val="000066"/>
              </a:solidFill>
              <a:latin typeface="Calibri Light" panose="020F0302020204030204" pitchFamily="34" charset="0"/>
            </a:endParaRPr>
          </a:p>
          <a:p>
            <a:pPr marL="285750" indent="-285750">
              <a:buFont typeface="Arial" panose="020B0604020202020204" pitchFamily="34" charset="0"/>
              <a:buChar char="•"/>
              <a:defRPr/>
            </a:pPr>
            <a:r>
              <a:rPr lang="en-US" dirty="0">
                <a:solidFill>
                  <a:srgbClr val="000066"/>
                </a:solidFill>
                <a:latin typeface="Calibri Light" panose="020F0302020204030204" pitchFamily="34" charset="0"/>
              </a:rPr>
              <a:t>For dry-cow treatment studies, the test article should be administered after the last milking (dry-off), consistent with the desired pre-calving interval </a:t>
            </a:r>
          </a:p>
          <a:p>
            <a:pPr>
              <a:defRPr/>
            </a:pPr>
            <a:r>
              <a:rPr lang="en-US" dirty="0">
                <a:solidFill>
                  <a:srgbClr val="000066"/>
                </a:solidFill>
                <a:latin typeface="Calibri Light" panose="020F0302020204030204" pitchFamily="34" charset="0"/>
              </a:rPr>
              <a:t> </a:t>
            </a:r>
          </a:p>
          <a:p>
            <a:pPr marL="285750" indent="-285750">
              <a:buFont typeface="Arial" panose="020B0604020202020204" pitchFamily="34" charset="0"/>
              <a:buChar char="•"/>
              <a:defRPr/>
            </a:pPr>
            <a:r>
              <a:rPr lang="en-US" dirty="0">
                <a:solidFill>
                  <a:srgbClr val="000066"/>
                </a:solidFill>
                <a:latin typeface="Calibri Light" panose="020F0302020204030204" pitchFamily="34" charset="0"/>
              </a:rPr>
              <a:t>Dry-cow studies comprise both a milk residue depletion phase (post-calving) as well as a decision on a desired pre-calving treatment interval</a:t>
            </a:r>
          </a:p>
          <a:p>
            <a:pPr>
              <a:defRPr/>
            </a:pPr>
            <a:r>
              <a:rPr lang="en-US" dirty="0">
                <a:solidFill>
                  <a:srgbClr val="000066"/>
                </a:solidFill>
                <a:latin typeface="Calibri Light" panose="020F0302020204030204" pitchFamily="34" charset="0"/>
              </a:rPr>
              <a:t> </a:t>
            </a:r>
          </a:p>
          <a:p>
            <a:pPr marL="285750" indent="-285750">
              <a:buFont typeface="Arial" panose="020B0604020202020204" pitchFamily="34" charset="0"/>
              <a:buChar char="•"/>
              <a:defRPr/>
            </a:pPr>
            <a:r>
              <a:rPr lang="en-US" dirty="0">
                <a:solidFill>
                  <a:srgbClr val="000066"/>
                </a:solidFill>
                <a:latin typeface="Calibri Light" panose="020F0302020204030204" pitchFamily="34" charset="0"/>
              </a:rPr>
              <a:t>In order to reduce variability, the study should be designed such that a sufficient  number of animals give birth in a limited time interval (i.e. the differences between dry periods among animals within an experiment should be kept as small as possible)</a:t>
            </a:r>
          </a:p>
          <a:p>
            <a:pPr marL="285750" indent="-285750">
              <a:buFont typeface="Arial" panose="020B0604020202020204" pitchFamily="34" charset="0"/>
              <a:buChar char="•"/>
              <a:defRPr/>
            </a:pPr>
            <a:endParaRPr lang="en-US" dirty="0">
              <a:solidFill>
                <a:srgbClr val="000066"/>
              </a:solidFill>
              <a:latin typeface="Calibri Light" panose="020F0302020204030204" pitchFamily="34" charset="0"/>
            </a:endParaRPr>
          </a:p>
          <a:p>
            <a:pPr marL="285750" indent="-285750">
              <a:buFont typeface="Arial" panose="020B0604020202020204" pitchFamily="34" charset="0"/>
              <a:buChar char="•"/>
              <a:defRPr/>
            </a:pPr>
            <a:r>
              <a:rPr lang="en-US" dirty="0">
                <a:solidFill>
                  <a:srgbClr val="000066"/>
                </a:solidFill>
                <a:latin typeface="Calibri Light" panose="020F0302020204030204" pitchFamily="34" charset="0"/>
              </a:rPr>
              <a:t>For instance,  to target a pre-calving treatment interval of 30 days, data should be collected from at least 20 cows calving between, for example, 20-30 days after treatment. Or between 40-60 days after treatment for a pre-calving treatment interval of 60 days</a:t>
            </a:r>
          </a:p>
        </p:txBody>
      </p:sp>
      <p:pic>
        <p:nvPicPr>
          <p:cNvPr id="59399" name="Grafik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6988" y="193675"/>
            <a:ext cx="1106487"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feil nach rechts 7"/>
          <p:cNvSpPr/>
          <p:nvPr/>
        </p:nvSpPr>
        <p:spPr>
          <a:xfrm>
            <a:off x="893306" y="1403363"/>
            <a:ext cx="579600" cy="2016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050" dirty="0">
              <a:latin typeface="Calibri Light" panose="020F0302020204030204" pitchFamily="34" charset="0"/>
            </a:endParaRPr>
          </a:p>
        </p:txBody>
      </p:sp>
      <p:sp>
        <p:nvSpPr>
          <p:cNvPr id="13" name="Foliennummernplatzhalter 1"/>
          <p:cNvSpPr txBox="1">
            <a:spLocks/>
          </p:cNvSpPr>
          <p:nvPr/>
        </p:nvSpPr>
        <p:spPr>
          <a:xfrm>
            <a:off x="8460150" y="6435706"/>
            <a:ext cx="720000" cy="324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e-DE" altLang="de-DE" sz="1000" dirty="0"/>
              <a:t>24</a:t>
            </a:r>
          </a:p>
        </p:txBody>
      </p:sp>
      <p:sp>
        <p:nvSpPr>
          <p:cNvPr id="14" name="Rechteck 13"/>
          <p:cNvSpPr/>
          <p:nvPr/>
        </p:nvSpPr>
        <p:spPr>
          <a:xfrm>
            <a:off x="625076" y="157414"/>
            <a:ext cx="7893848" cy="861774"/>
          </a:xfrm>
          <a:prstGeom prst="rect">
            <a:avLst/>
          </a:prstGeom>
        </p:spPr>
        <p:txBody>
          <a:bodyPr wrap="square">
            <a:spAutoFit/>
          </a:bodyPr>
          <a:lstStyle/>
          <a:p>
            <a:pPr>
              <a:defRPr/>
            </a:pPr>
            <a:r>
              <a:rPr lang="en-US" sz="2500" b="1" dirty="0">
                <a:solidFill>
                  <a:srgbClr val="000066"/>
                </a:solidFill>
                <a:latin typeface="+mj-lt"/>
              </a:rPr>
              <a:t>VICH GL 48: “Marker residue</a:t>
            </a:r>
          </a:p>
          <a:p>
            <a:pPr>
              <a:defRPr/>
            </a:pPr>
            <a:r>
              <a:rPr lang="en-US" sz="2500" b="1" dirty="0">
                <a:solidFill>
                  <a:srgbClr val="000066"/>
                </a:solidFill>
                <a:latin typeface="+mj-lt"/>
              </a:rPr>
              <a:t> depletion” and withdrawal period</a:t>
            </a:r>
            <a:endParaRPr lang="en-US" sz="2500" b="1" dirty="0">
              <a:solidFill>
                <a:srgbClr val="000066"/>
              </a:solidFill>
            </a:endParaRPr>
          </a:p>
        </p:txBody>
      </p:sp>
      <p:pic>
        <p:nvPicPr>
          <p:cNvPr id="2" name="Picture 1">
            <a:extLst>
              <a:ext uri="{FF2B5EF4-FFF2-40B4-BE49-F238E27FC236}">
                <a16:creationId xmlns:a16="http://schemas.microsoft.com/office/drawing/2014/main" id="{0219AE15-2920-42F3-8EFB-98D7A8434E59}"/>
              </a:ext>
            </a:extLst>
          </p:cNvPr>
          <p:cNvPicPr>
            <a:picLocks noChangeAspect="1"/>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3907403117"/>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287338" y="20638"/>
            <a:ext cx="8569325" cy="1200150"/>
          </a:xfrm>
          <a:prstGeom prst="rect">
            <a:avLst/>
          </a:prstGeom>
        </p:spPr>
        <p:txBody>
          <a:bodyPr>
            <a:spAutoFit/>
          </a:bodyPr>
          <a:lstStyle/>
          <a:p>
            <a:pPr>
              <a:defRPr/>
            </a:pPr>
            <a:endParaRPr lang="en-US" dirty="0">
              <a:latin typeface="+mn-lt"/>
            </a:endParaRPr>
          </a:p>
          <a:p>
            <a:pPr>
              <a:defRPr/>
            </a:pPr>
            <a:endParaRPr lang="en-US" dirty="0">
              <a:latin typeface="+mn-lt"/>
            </a:endParaRPr>
          </a:p>
          <a:p>
            <a:pPr>
              <a:defRPr/>
            </a:pPr>
            <a:endParaRPr lang="en-US" dirty="0">
              <a:latin typeface="+mn-lt"/>
            </a:endParaRPr>
          </a:p>
          <a:p>
            <a:pPr>
              <a:defRPr/>
            </a:pPr>
            <a:endParaRPr lang="en-US" dirty="0">
              <a:latin typeface="+mn-lt"/>
            </a:endParaRPr>
          </a:p>
        </p:txBody>
      </p:sp>
      <p:sp>
        <p:nvSpPr>
          <p:cNvPr id="3" name="Rechteck 2"/>
          <p:cNvSpPr/>
          <p:nvPr/>
        </p:nvSpPr>
        <p:spPr>
          <a:xfrm>
            <a:off x="257175" y="1989138"/>
            <a:ext cx="8496300" cy="922337"/>
          </a:xfrm>
          <a:prstGeom prst="rect">
            <a:avLst/>
          </a:prstGeom>
        </p:spPr>
        <p:txBody>
          <a:bodyPr>
            <a:spAutoFit/>
          </a:bodyPr>
          <a:lstStyle/>
          <a:p>
            <a:pPr>
              <a:defRPr/>
            </a:pPr>
            <a:endParaRPr lang="en-US" b="1" dirty="0">
              <a:solidFill>
                <a:srgbClr val="000066"/>
              </a:solidFill>
              <a:latin typeface="+mn-lt"/>
            </a:endParaRPr>
          </a:p>
          <a:p>
            <a:pPr marL="285750" indent="-285750">
              <a:buFont typeface="Arial" panose="020B0604020202020204" pitchFamily="34" charset="0"/>
              <a:buChar char="•"/>
              <a:defRPr/>
            </a:pPr>
            <a:endParaRPr lang="en-US" b="1" dirty="0">
              <a:solidFill>
                <a:srgbClr val="000066"/>
              </a:solidFill>
              <a:latin typeface="+mn-lt"/>
            </a:endParaRPr>
          </a:p>
          <a:p>
            <a:pPr>
              <a:defRPr/>
            </a:pPr>
            <a:endParaRPr lang="en-US" b="1" dirty="0">
              <a:solidFill>
                <a:srgbClr val="000066"/>
              </a:solidFill>
              <a:latin typeface="+mn-lt"/>
            </a:endParaRPr>
          </a:p>
        </p:txBody>
      </p:sp>
      <p:sp>
        <p:nvSpPr>
          <p:cNvPr id="9" name="Rechteck 8"/>
          <p:cNvSpPr/>
          <p:nvPr/>
        </p:nvSpPr>
        <p:spPr>
          <a:xfrm>
            <a:off x="577073" y="981075"/>
            <a:ext cx="8387539" cy="1261884"/>
          </a:xfrm>
          <a:prstGeom prst="rect">
            <a:avLst/>
          </a:prstGeom>
        </p:spPr>
        <p:txBody>
          <a:bodyPr wrap="square">
            <a:spAutoFit/>
          </a:bodyPr>
          <a:lstStyle/>
          <a:p>
            <a:pPr>
              <a:defRPr/>
            </a:pPr>
            <a:r>
              <a:rPr lang="en-US" b="1" dirty="0">
                <a:solidFill>
                  <a:srgbClr val="000066"/>
                </a:solidFill>
                <a:latin typeface="+mn-lt"/>
              </a:rPr>
              <a:t>	</a:t>
            </a:r>
          </a:p>
          <a:p>
            <a:pPr>
              <a:defRPr/>
            </a:pPr>
            <a:r>
              <a:rPr lang="en-US" sz="2200" b="1" dirty="0">
                <a:solidFill>
                  <a:srgbClr val="000066"/>
                </a:solidFill>
              </a:rPr>
              <a:t>	</a:t>
            </a:r>
            <a:endParaRPr lang="en-US" u="sng" dirty="0">
              <a:solidFill>
                <a:srgbClr val="000066"/>
              </a:solidFill>
              <a:latin typeface="Calibri" panose="020F0502020204030204" pitchFamily="34" charset="0"/>
            </a:endParaRPr>
          </a:p>
          <a:p>
            <a:pPr>
              <a:defRPr/>
            </a:pPr>
            <a:endParaRPr lang="en-US" b="1" dirty="0">
              <a:solidFill>
                <a:srgbClr val="000066"/>
              </a:solidFill>
              <a:latin typeface="Calibri"/>
            </a:endParaRPr>
          </a:p>
          <a:p>
            <a:pPr marL="285750" indent="-285750">
              <a:buFont typeface="Arial" panose="020B0604020202020204" pitchFamily="34" charset="0"/>
              <a:buChar char="•"/>
              <a:defRPr/>
            </a:pPr>
            <a:endParaRPr lang="en-US" b="1" dirty="0">
              <a:solidFill>
                <a:srgbClr val="000066"/>
              </a:solidFill>
              <a:latin typeface="+mn-lt"/>
            </a:endParaRPr>
          </a:p>
        </p:txBody>
      </p:sp>
      <p:pic>
        <p:nvPicPr>
          <p:cNvPr id="64519" name="Picture 11" descr="MCj028254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8094" y="1380333"/>
            <a:ext cx="1079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feil nach rechts 9"/>
          <p:cNvSpPr/>
          <p:nvPr/>
        </p:nvSpPr>
        <p:spPr>
          <a:xfrm>
            <a:off x="858607" y="1410417"/>
            <a:ext cx="579600" cy="2016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050" dirty="0">
              <a:latin typeface="Calibri Light" panose="020F0302020204030204" pitchFamily="34" charset="0"/>
            </a:endParaRPr>
          </a:p>
        </p:txBody>
      </p:sp>
      <p:sp>
        <p:nvSpPr>
          <p:cNvPr id="13" name="Rechteck 12"/>
          <p:cNvSpPr/>
          <p:nvPr/>
        </p:nvSpPr>
        <p:spPr>
          <a:xfrm>
            <a:off x="665825" y="20639"/>
            <a:ext cx="7812351" cy="954107"/>
          </a:xfrm>
          <a:prstGeom prst="rect">
            <a:avLst/>
          </a:prstGeom>
        </p:spPr>
        <p:txBody>
          <a:bodyPr wrap="square">
            <a:spAutoFit/>
          </a:bodyPr>
          <a:lstStyle/>
          <a:p>
            <a:pPr>
              <a:defRPr/>
            </a:pPr>
            <a:r>
              <a:rPr lang="en-US" sz="2800" b="1" dirty="0">
                <a:solidFill>
                  <a:schemeClr val="bg1"/>
                </a:solidFill>
              </a:rPr>
              <a:t>VICH GL 48: “Marker residue</a:t>
            </a:r>
          </a:p>
          <a:p>
            <a:pPr>
              <a:defRPr/>
            </a:pPr>
            <a:r>
              <a:rPr lang="en-US" sz="2800" b="1" dirty="0">
                <a:solidFill>
                  <a:schemeClr val="bg1"/>
                </a:solidFill>
              </a:rPr>
              <a:t> depletion” and withdrawal period</a:t>
            </a:r>
          </a:p>
        </p:txBody>
      </p:sp>
      <p:sp>
        <p:nvSpPr>
          <p:cNvPr id="7" name="Text Placeholder 6">
            <a:extLst>
              <a:ext uri="{FF2B5EF4-FFF2-40B4-BE49-F238E27FC236}">
                <a16:creationId xmlns:a16="http://schemas.microsoft.com/office/drawing/2014/main" id="{69A3EBA2-FD4D-41A5-9000-4ECF1752F2FE}"/>
              </a:ext>
            </a:extLst>
          </p:cNvPr>
          <p:cNvSpPr>
            <a:spLocks noGrp="1"/>
          </p:cNvSpPr>
          <p:nvPr>
            <p:ph type="body" sz="quarter" idx="11"/>
          </p:nvPr>
        </p:nvSpPr>
        <p:spPr>
          <a:xfrm>
            <a:off x="763480" y="914400"/>
            <a:ext cx="7714696" cy="5299968"/>
          </a:xfrm>
        </p:spPr>
        <p:txBody>
          <a:bodyPr/>
          <a:lstStyle/>
          <a:p>
            <a:pPr marL="0" indent="0">
              <a:buNone/>
            </a:pPr>
            <a:endParaRPr lang="en-GB" b="1" u="sng" dirty="0"/>
          </a:p>
          <a:p>
            <a:pPr marL="0" indent="0">
              <a:buNone/>
            </a:pPr>
            <a:r>
              <a:rPr lang="en-GB" sz="2400" b="1" dirty="0">
                <a:solidFill>
                  <a:srgbClr val="000066"/>
                </a:solidFill>
                <a:latin typeface="Calibri Light" panose="020F0302020204030204" pitchFamily="34" charset="0"/>
                <a:cs typeface="+mn-cs"/>
              </a:rPr>
              <a:t>          </a:t>
            </a:r>
            <a:r>
              <a:rPr lang="en-US" b="1" dirty="0">
                <a:solidFill>
                  <a:srgbClr val="000066"/>
                </a:solidFill>
                <a:latin typeface="+mn-lt"/>
                <a:cs typeface="+mn-cs"/>
              </a:rPr>
              <a:t>Study Design Eggs</a:t>
            </a:r>
          </a:p>
          <a:p>
            <a:pPr marL="0" indent="0">
              <a:buNone/>
            </a:pPr>
            <a:endParaRPr lang="en-US" b="1" dirty="0">
              <a:solidFill>
                <a:srgbClr val="000066"/>
              </a:solidFill>
              <a:latin typeface="+mn-lt"/>
              <a:cs typeface="+mn-cs"/>
            </a:endParaRPr>
          </a:p>
          <a:p>
            <a:pPr marL="0" indent="0">
              <a:buNone/>
            </a:pPr>
            <a:r>
              <a:rPr lang="en-GB" b="1" u="sng" dirty="0"/>
              <a:t>Study design/Sampling</a:t>
            </a:r>
          </a:p>
          <a:p>
            <a:pPr marL="0" indent="0">
              <a:buNone/>
            </a:pPr>
            <a:endParaRPr lang="en-GB" b="1" u="sng" dirty="0"/>
          </a:p>
          <a:p>
            <a:r>
              <a:rPr lang="en-GB" dirty="0"/>
              <a:t>Egg samples obtained from 10 or more laying hens at every laying time point during the medication period and after the final medication</a:t>
            </a:r>
          </a:p>
          <a:p>
            <a:pPr marL="0" indent="0">
              <a:buNone/>
            </a:pPr>
            <a:endParaRPr lang="en-GB" dirty="0"/>
          </a:p>
          <a:p>
            <a:r>
              <a:rPr lang="en-GB" dirty="0"/>
              <a:t>Eggs samples collected after the period necessary to complete egg yolk development which is usually up to 12 day</a:t>
            </a:r>
          </a:p>
          <a:p>
            <a:pPr marL="0" indent="0">
              <a:buNone/>
            </a:pPr>
            <a:endParaRPr lang="en-GB" dirty="0"/>
          </a:p>
          <a:p>
            <a:r>
              <a:rPr lang="en-GB" dirty="0"/>
              <a:t>Egg white and yolk combined for analysis</a:t>
            </a:r>
          </a:p>
        </p:txBody>
      </p:sp>
    </p:spTree>
    <p:extLst>
      <p:ext uri="{BB962C8B-B14F-4D97-AF65-F5344CB8AC3E}">
        <p14:creationId xmlns:p14="http://schemas.microsoft.com/office/powerpoint/2010/main" val="2805578489"/>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6"/>
          <p:cNvSpPr txBox="1">
            <a:spLocks noChangeArrowheads="1"/>
          </p:cNvSpPr>
          <p:nvPr/>
        </p:nvSpPr>
        <p:spPr bwMode="auto">
          <a:xfrm>
            <a:off x="642408" y="1249454"/>
            <a:ext cx="7720542" cy="4653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533400" indent="-350838">
              <a:lnSpc>
                <a:spcPct val="90000"/>
              </a:lnSpc>
              <a:spcBef>
                <a:spcPts val="1000"/>
              </a:spcBef>
              <a:buClr>
                <a:schemeClr val="accent2"/>
              </a:buClr>
              <a:buFont typeface="Wingdings" panose="05000000000000000000" pitchFamily="2" charset="2"/>
              <a:buChar char="ü"/>
              <a:defRPr/>
            </a:pPr>
            <a:r>
              <a:rPr lang="en-US" altLang="de-DE" sz="1600" b="1" dirty="0">
                <a:solidFill>
                  <a:srgbClr val="218BA7"/>
                </a:solidFill>
                <a:ea typeface="+mn-ea"/>
                <a:cs typeface="Arial" panose="020B0604020202020204" pitchFamily="34" charset="0"/>
              </a:rPr>
              <a:t>VICH GL46: Metabolism study to determine the quantity and identify the nature of residues</a:t>
            </a:r>
          </a:p>
          <a:p>
            <a:pPr marL="533400" indent="-350838">
              <a:lnSpc>
                <a:spcPct val="90000"/>
              </a:lnSpc>
              <a:spcBef>
                <a:spcPts val="1000"/>
              </a:spcBef>
              <a:buClr>
                <a:schemeClr val="accent2"/>
              </a:buClr>
              <a:buFont typeface="Wingdings" panose="05000000000000000000" pitchFamily="2" charset="2"/>
              <a:buChar char="ü"/>
              <a:defRPr/>
            </a:pPr>
            <a:r>
              <a:rPr lang="en-US" altLang="de-DE" sz="1600" b="1" dirty="0">
                <a:solidFill>
                  <a:srgbClr val="218BA7"/>
                </a:solidFill>
                <a:ea typeface="+mn-ea"/>
                <a:cs typeface="Arial" panose="020B0604020202020204" pitchFamily="34" charset="0"/>
              </a:rPr>
              <a:t>VICH GL47: Comparative metabolism studies in laboratory animals</a:t>
            </a:r>
          </a:p>
          <a:p>
            <a:pPr marL="533400" indent="-350838">
              <a:lnSpc>
                <a:spcPct val="90000"/>
              </a:lnSpc>
              <a:spcBef>
                <a:spcPts val="1000"/>
              </a:spcBef>
              <a:buClr>
                <a:schemeClr val="accent2"/>
              </a:buClr>
              <a:buFont typeface="Wingdings" panose="05000000000000000000" pitchFamily="2" charset="2"/>
              <a:buChar char="ü"/>
              <a:defRPr/>
            </a:pPr>
            <a:r>
              <a:rPr lang="en-US" altLang="de-DE" sz="1600" b="1" dirty="0">
                <a:solidFill>
                  <a:srgbClr val="218BA7"/>
                </a:solidFill>
                <a:ea typeface="+mn-ea"/>
                <a:cs typeface="Arial" panose="020B0604020202020204" pitchFamily="34" charset="0"/>
              </a:rPr>
              <a:t>VICH GL49(R): Validation of analytical methods used in residue depletion studies</a:t>
            </a:r>
          </a:p>
          <a:p>
            <a:pPr>
              <a:lnSpc>
                <a:spcPct val="90000"/>
              </a:lnSpc>
              <a:spcBef>
                <a:spcPts val="1000"/>
              </a:spcBef>
              <a:buClr>
                <a:schemeClr val="accent2"/>
              </a:buClr>
              <a:defRPr/>
            </a:pPr>
            <a:r>
              <a:rPr lang="en-US" altLang="de-DE" sz="2000" b="1" u="sng" dirty="0">
                <a:solidFill>
                  <a:srgbClr val="218BA7"/>
                </a:solidFill>
                <a:ea typeface="+mn-ea"/>
                <a:cs typeface="Arial" panose="020B0604020202020204" pitchFamily="34" charset="0"/>
              </a:rPr>
              <a:t>These</a:t>
            </a:r>
            <a:r>
              <a:rPr lang="en-US" altLang="de-DE" dirty="0">
                <a:solidFill>
                  <a:srgbClr val="218BA7"/>
                </a:solidFill>
                <a:ea typeface="+mn-ea"/>
                <a:cs typeface="Arial" panose="020B0604020202020204" pitchFamily="34" charset="0"/>
              </a:rPr>
              <a:t> </a:t>
            </a:r>
            <a:r>
              <a:rPr lang="en-US" altLang="de-DE" sz="2000" b="1" u="sng" dirty="0">
                <a:solidFill>
                  <a:srgbClr val="218BA7"/>
                </a:solidFill>
                <a:ea typeface="+mn-ea"/>
                <a:cs typeface="Arial" panose="020B0604020202020204" pitchFamily="34" charset="0"/>
              </a:rPr>
              <a:t>GLs</a:t>
            </a:r>
            <a:r>
              <a:rPr lang="en-US" altLang="de-DE" dirty="0">
                <a:solidFill>
                  <a:srgbClr val="218BA7"/>
                </a:solidFill>
                <a:ea typeface="+mn-ea"/>
                <a:cs typeface="Arial" panose="020B0604020202020204" pitchFamily="34" charset="0"/>
              </a:rPr>
              <a:t>:</a:t>
            </a:r>
          </a:p>
          <a:p>
            <a:pPr marL="228600" indent="-228600">
              <a:lnSpc>
                <a:spcPct val="90000"/>
              </a:lnSpc>
              <a:spcBef>
                <a:spcPts val="1000"/>
              </a:spcBef>
              <a:buClr>
                <a:schemeClr val="accent2"/>
              </a:buClr>
              <a:buFont typeface="Calibri" panose="020F0502020204030204" pitchFamily="34" charset="0"/>
              <a:buChar char="&gt;"/>
              <a:defRPr/>
            </a:pPr>
            <a:r>
              <a:rPr lang="en-GB" altLang="de-DE" sz="1600" dirty="0">
                <a:solidFill>
                  <a:srgbClr val="218BA7"/>
                </a:solidFill>
                <a:ea typeface="+mn-ea"/>
                <a:cs typeface="Arial" panose="020B0604020202020204" pitchFamily="34" charset="0"/>
              </a:rPr>
              <a:t>The 4 basic VICH residue guidelines build on each other</a:t>
            </a:r>
          </a:p>
          <a:p>
            <a:pPr marL="228600" indent="-228600">
              <a:lnSpc>
                <a:spcPct val="90000"/>
              </a:lnSpc>
              <a:spcBef>
                <a:spcPts val="1000"/>
              </a:spcBef>
              <a:buClr>
                <a:schemeClr val="accent2"/>
              </a:buClr>
              <a:buFont typeface="Calibri" panose="020F0502020204030204" pitchFamily="34" charset="0"/>
              <a:buChar char="&gt;"/>
              <a:defRPr/>
            </a:pPr>
            <a:r>
              <a:rPr lang="en-US" altLang="de-DE" sz="1600" dirty="0">
                <a:solidFill>
                  <a:srgbClr val="218BA7"/>
                </a:solidFill>
                <a:ea typeface="+mn-ea"/>
                <a:cs typeface="Arial" panose="020B0604020202020204" pitchFamily="34" charset="0"/>
              </a:rPr>
              <a:t>VICH GLs 46, 47 and 49 provide the information on metabolism &amp; residue depletion needed to set the MRL</a:t>
            </a:r>
          </a:p>
          <a:p>
            <a:pPr marL="228600" indent="-228600">
              <a:lnSpc>
                <a:spcPct val="90000"/>
              </a:lnSpc>
              <a:spcBef>
                <a:spcPts val="1000"/>
              </a:spcBef>
              <a:buClr>
                <a:schemeClr val="accent2"/>
              </a:buClr>
              <a:buFont typeface="Calibri" panose="020F0502020204030204" pitchFamily="34" charset="0"/>
              <a:buChar char="&gt;"/>
              <a:defRPr/>
            </a:pPr>
            <a:r>
              <a:rPr lang="en-US" altLang="de-DE" sz="1600" dirty="0">
                <a:solidFill>
                  <a:srgbClr val="218BA7"/>
                </a:solidFill>
                <a:ea typeface="+mn-ea"/>
                <a:cs typeface="Arial" panose="020B0604020202020204" pitchFamily="34" charset="0"/>
              </a:rPr>
              <a:t>They allow selection of the marker residue (for which the MRL is defined)</a:t>
            </a:r>
          </a:p>
          <a:p>
            <a:pPr marL="228600" indent="-228600">
              <a:lnSpc>
                <a:spcPct val="90000"/>
              </a:lnSpc>
              <a:spcBef>
                <a:spcPts val="1000"/>
              </a:spcBef>
              <a:buClr>
                <a:schemeClr val="accent2"/>
              </a:buClr>
              <a:buFont typeface="Calibri" panose="020F0502020204030204" pitchFamily="34" charset="0"/>
              <a:buChar char="&gt;"/>
              <a:defRPr/>
            </a:pPr>
            <a:r>
              <a:rPr lang="en-US" altLang="de-DE" sz="1600" dirty="0">
                <a:solidFill>
                  <a:srgbClr val="218BA7"/>
                </a:solidFill>
                <a:ea typeface="+mn-ea"/>
                <a:cs typeface="Arial" panose="020B0604020202020204" pitchFamily="34" charset="0"/>
              </a:rPr>
              <a:t>They are used to determine design elements for the marker depletion study/withdrawal time study</a:t>
            </a:r>
          </a:p>
          <a:p>
            <a:pPr marL="228600" indent="-228600">
              <a:lnSpc>
                <a:spcPct val="90000"/>
              </a:lnSpc>
              <a:spcBef>
                <a:spcPts val="1000"/>
              </a:spcBef>
              <a:buClr>
                <a:schemeClr val="accent2"/>
              </a:buClr>
              <a:buFont typeface="Calibri" panose="020F0502020204030204" pitchFamily="34" charset="0"/>
              <a:buChar char="&gt;"/>
              <a:defRPr/>
            </a:pPr>
            <a:r>
              <a:rPr lang="en-US" altLang="de-DE" sz="1600" dirty="0">
                <a:solidFill>
                  <a:srgbClr val="218BA7"/>
                </a:solidFill>
                <a:ea typeface="+mn-ea"/>
                <a:cs typeface="Arial" panose="020B0604020202020204" pitchFamily="34" charset="0"/>
              </a:rPr>
              <a:t>Provide information for sampling of additional (regional) tissues for the withdrawal period</a:t>
            </a:r>
          </a:p>
          <a:p>
            <a:pPr marL="228600" indent="-228600">
              <a:lnSpc>
                <a:spcPct val="90000"/>
              </a:lnSpc>
              <a:spcBef>
                <a:spcPts val="1000"/>
              </a:spcBef>
              <a:buClr>
                <a:schemeClr val="accent2"/>
              </a:buClr>
              <a:buFont typeface="Calibri" panose="020F0502020204030204" pitchFamily="34" charset="0"/>
              <a:buChar char="&gt;"/>
              <a:defRPr/>
            </a:pPr>
            <a:r>
              <a:rPr lang="en-US" altLang="de-DE" sz="1600" dirty="0">
                <a:solidFill>
                  <a:srgbClr val="218BA7"/>
                </a:solidFill>
                <a:ea typeface="+mn-ea"/>
                <a:cs typeface="Arial" panose="020B0604020202020204" pitchFamily="34" charset="0"/>
              </a:rPr>
              <a:t>Describe the validation parameter for residue studies</a:t>
            </a:r>
            <a:r>
              <a:rPr lang="en-GB" altLang="de-DE" sz="1600" b="1" dirty="0">
                <a:solidFill>
                  <a:srgbClr val="002060"/>
                </a:solidFill>
                <a:latin typeface="Calibri Light" panose="020F0302020204030204" pitchFamily="34" charset="0"/>
              </a:rPr>
              <a:t>	</a:t>
            </a:r>
            <a:endParaRPr lang="en-US" altLang="de-DE" sz="1600" b="1" dirty="0">
              <a:solidFill>
                <a:srgbClr val="002060"/>
              </a:solidFill>
              <a:latin typeface="Calibri Light" panose="020F0302020204030204" pitchFamily="34" charset="0"/>
            </a:endParaRPr>
          </a:p>
        </p:txBody>
      </p:sp>
      <p:sp>
        <p:nvSpPr>
          <p:cNvPr id="2" name="Rechteck 1"/>
          <p:cNvSpPr/>
          <p:nvPr/>
        </p:nvSpPr>
        <p:spPr>
          <a:xfrm>
            <a:off x="642409" y="106532"/>
            <a:ext cx="7001265" cy="861774"/>
          </a:xfrm>
          <a:prstGeom prst="rect">
            <a:avLst/>
          </a:prstGeom>
        </p:spPr>
        <p:txBody>
          <a:bodyPr wrap="square">
            <a:spAutoFit/>
          </a:bodyPr>
          <a:lstStyle/>
          <a:p>
            <a:pPr>
              <a:spcBef>
                <a:spcPct val="50000"/>
              </a:spcBef>
              <a:defRPr/>
            </a:pPr>
            <a:r>
              <a:rPr lang="en-US" altLang="de-DE" sz="2500" b="1" dirty="0">
                <a:solidFill>
                  <a:schemeClr val="bg1"/>
                </a:solidFill>
              </a:rPr>
              <a:t>VICH Guidelines 46, 47 and 49 - interrelationship of the residue guidelines</a:t>
            </a:r>
          </a:p>
        </p:txBody>
      </p:sp>
      <p:sp>
        <p:nvSpPr>
          <p:cNvPr id="5" name="Text Placeholder 4">
            <a:extLst>
              <a:ext uri="{FF2B5EF4-FFF2-40B4-BE49-F238E27FC236}">
                <a16:creationId xmlns:a16="http://schemas.microsoft.com/office/drawing/2014/main" id="{1AAFFCFD-DEEA-40B7-8AD7-B8BEF9F93500}"/>
              </a:ext>
            </a:extLst>
          </p:cNvPr>
          <p:cNvSpPr>
            <a:spLocks noGrp="1"/>
          </p:cNvSpPr>
          <p:nvPr>
            <p:ph type="body" sz="quarter" idx="11"/>
          </p:nvPr>
        </p:nvSpPr>
        <p:spPr>
          <a:xfrm>
            <a:off x="404813" y="4048216"/>
            <a:ext cx="8335962" cy="1877921"/>
          </a:xfrm>
        </p:spPr>
        <p:txBody>
          <a:bodyPr/>
          <a:lstStyle/>
          <a:p>
            <a:pPr marL="0" indent="0">
              <a:buNone/>
            </a:pPr>
            <a:endParaRPr lang="en-GB" dirty="0"/>
          </a:p>
          <a:p>
            <a:pPr marL="0" indent="0">
              <a:buNone/>
            </a:pPr>
            <a:endParaRPr lang="en-GB" dirty="0"/>
          </a:p>
          <a:p>
            <a:pPr marL="0" indent="0">
              <a:buNone/>
            </a:pPr>
            <a:endParaRPr lang="en-GB" sz="1800" dirty="0"/>
          </a:p>
        </p:txBody>
      </p:sp>
      <p:sp>
        <p:nvSpPr>
          <p:cNvPr id="4" name="Fußzeilenplatzhalter 3"/>
          <p:cNvSpPr>
            <a:spLocks noGrp="1"/>
          </p:cNvSpPr>
          <p:nvPr>
            <p:ph type="ftr" sz="quarter" idx="4294967295"/>
          </p:nvPr>
        </p:nvSpPr>
        <p:spPr>
          <a:xfrm>
            <a:off x="7766050" y="6327775"/>
            <a:ext cx="1377950" cy="365125"/>
          </a:xfrm>
          <a:prstGeom prst="rect">
            <a:avLst/>
          </a:prstGeom>
        </p:spPr>
        <p:txBody>
          <a:bodyPr/>
          <a:lstStyle/>
          <a:p>
            <a:r>
              <a:rPr lang="de-DE" dirty="0"/>
              <a:t>28</a:t>
            </a:r>
          </a:p>
        </p:txBody>
      </p:sp>
    </p:spTree>
    <p:extLst>
      <p:ext uri="{BB962C8B-B14F-4D97-AF65-F5344CB8AC3E}">
        <p14:creationId xmlns:p14="http://schemas.microsoft.com/office/powerpoint/2010/main" val="2511215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12940" y="287098"/>
            <a:ext cx="6019597" cy="523220"/>
          </a:xfrm>
          <a:prstGeom prst="rect">
            <a:avLst/>
          </a:prstGeom>
        </p:spPr>
        <p:txBody>
          <a:bodyPr wrap="none">
            <a:spAutoFit/>
          </a:bodyPr>
          <a:lstStyle/>
          <a:p>
            <a:pPr>
              <a:spcBef>
                <a:spcPct val="50000"/>
              </a:spcBef>
              <a:defRPr/>
            </a:pPr>
            <a:r>
              <a:rPr lang="en-US" altLang="de-DE" sz="2800" b="1" dirty="0">
                <a:solidFill>
                  <a:schemeClr val="bg1"/>
                </a:solidFill>
              </a:rPr>
              <a:t>Additional VICH  Guidelines: VICH GL46</a:t>
            </a:r>
          </a:p>
        </p:txBody>
      </p:sp>
      <p:sp>
        <p:nvSpPr>
          <p:cNvPr id="4" name="Rechteck 3"/>
          <p:cNvSpPr/>
          <p:nvPr/>
        </p:nvSpPr>
        <p:spPr>
          <a:xfrm>
            <a:off x="847725" y="1268413"/>
            <a:ext cx="7561263" cy="677108"/>
          </a:xfrm>
          <a:prstGeom prst="rect">
            <a:avLst/>
          </a:prstGeom>
        </p:spPr>
        <p:txBody>
          <a:bodyPr>
            <a:spAutoFit/>
          </a:bodyPr>
          <a:lstStyle/>
          <a:p>
            <a:pPr>
              <a:defRPr/>
            </a:pPr>
            <a:r>
              <a:rPr lang="en-US" dirty="0">
                <a:solidFill>
                  <a:srgbClr val="002060"/>
                </a:solidFill>
              </a:rPr>
              <a:t>	</a:t>
            </a:r>
            <a:r>
              <a:rPr lang="en-US" sz="2000" b="1" dirty="0">
                <a:solidFill>
                  <a:srgbClr val="002060"/>
                </a:solidFill>
              </a:rPr>
              <a:t>VICH GL 46 provides guidance on studies to investigate:</a:t>
            </a:r>
          </a:p>
          <a:p>
            <a:pPr>
              <a:defRPr/>
            </a:pPr>
            <a:endParaRPr lang="en-US" dirty="0">
              <a:solidFill>
                <a:srgbClr val="002060"/>
              </a:solidFill>
              <a:latin typeface="Calibri Light" panose="020F0302020204030204" pitchFamily="34" charset="0"/>
            </a:endParaRPr>
          </a:p>
        </p:txBody>
      </p:sp>
      <p:pic>
        <p:nvPicPr>
          <p:cNvPr id="99335" name="Grafik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8004" y="1268413"/>
            <a:ext cx="7493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ußzeilenplatzhalter 3"/>
          <p:cNvSpPr txBox="1">
            <a:spLocks/>
          </p:cNvSpPr>
          <p:nvPr/>
        </p:nvSpPr>
        <p:spPr>
          <a:xfrm>
            <a:off x="7489058" y="6327767"/>
            <a:ext cx="1378496" cy="365125"/>
          </a:xfrm>
          <a:prstGeom prst="rect">
            <a:avLst/>
          </a:prstGeom>
        </p:spPr>
        <p:txBody>
          <a:bodyPr vert="horz" lIns="0" tIns="0" rIns="0" bIns="0" rtlCol="0" anchor="ctr" anchorCtr="0">
            <a:noAutofit/>
          </a:bodyPr>
          <a:lstStyle>
            <a:defPPr>
              <a:defRPr lang="de-DE"/>
            </a:defPPr>
            <a:lvl1pPr marL="0" indent="0" algn="l" defTabSz="914400" rtl="0" eaLnBrk="1" latinLnBrk="0" hangingPunct="1">
              <a:lnSpc>
                <a:spcPct val="100000"/>
              </a:lnSpc>
              <a:spcBef>
                <a:spcPts val="0"/>
              </a:spcBef>
              <a:buFont typeface="+mj-lt"/>
              <a:buNone/>
              <a:defRPr sz="1000" kern="1200">
                <a:solidFill>
                  <a:srgbClr val="646464"/>
                </a:solidFill>
                <a:latin typeface="+mj-lt"/>
                <a:ea typeface="+mn-ea"/>
                <a:cs typeface="+mn-cs"/>
              </a:defRPr>
            </a:lvl1pPr>
            <a:lvl2pPr marL="0" indent="0" algn="l" defTabSz="914400" rtl="0" eaLnBrk="1" latinLnBrk="0" hangingPunct="1">
              <a:lnSpc>
                <a:spcPct val="100000"/>
              </a:lnSpc>
              <a:spcBef>
                <a:spcPts val="0"/>
              </a:spcBef>
              <a:defRPr sz="1000" kern="1200">
                <a:solidFill>
                  <a:schemeClr val="tx1"/>
                </a:solidFill>
                <a:latin typeface="+mj-lt"/>
                <a:ea typeface="+mn-ea"/>
                <a:cs typeface="+mn-cs"/>
              </a:defRPr>
            </a:lvl2pPr>
            <a:lvl3pPr marL="0" indent="0" algn="l" defTabSz="914400" rtl="0" eaLnBrk="1" latinLnBrk="0" hangingPunct="1">
              <a:lnSpc>
                <a:spcPct val="100000"/>
              </a:lnSpc>
              <a:spcBef>
                <a:spcPts val="0"/>
              </a:spcBef>
              <a:defRPr sz="1000" kern="1200">
                <a:solidFill>
                  <a:schemeClr val="tx1"/>
                </a:solidFill>
                <a:latin typeface="+mj-lt"/>
                <a:ea typeface="+mn-ea"/>
                <a:cs typeface="+mn-cs"/>
              </a:defRPr>
            </a:lvl3pPr>
            <a:lvl4pPr marL="0" indent="0" algn="l" defTabSz="914400" rtl="0" eaLnBrk="1" latinLnBrk="0" hangingPunct="1">
              <a:lnSpc>
                <a:spcPct val="100000"/>
              </a:lnSpc>
              <a:spcBef>
                <a:spcPts val="0"/>
              </a:spcBef>
              <a:defRPr sz="1000" kern="1200">
                <a:solidFill>
                  <a:schemeClr val="tx1"/>
                </a:solidFill>
                <a:latin typeface="+mj-lt"/>
                <a:ea typeface="+mn-ea"/>
                <a:cs typeface="+mn-cs"/>
              </a:defRPr>
            </a:lvl4pPr>
            <a:lvl5pPr marL="0" indent="0" algn="l" defTabSz="914400" rtl="0" eaLnBrk="1" latinLnBrk="0" hangingPunct="1">
              <a:lnSpc>
                <a:spcPct val="100000"/>
              </a:lnSpc>
              <a:spcBef>
                <a:spcPts val="0"/>
              </a:spcBef>
              <a:defRPr sz="1000" kern="1200">
                <a:solidFill>
                  <a:schemeClr val="tx1"/>
                </a:solidFill>
                <a:latin typeface="+mj-lt"/>
                <a:ea typeface="+mn-ea"/>
                <a:cs typeface="+mn-cs"/>
              </a:defRPr>
            </a:lvl5pPr>
            <a:lvl6pPr marL="0" indent="0" algn="l" defTabSz="914400" rtl="0" eaLnBrk="1" latinLnBrk="0" hangingPunct="1">
              <a:lnSpc>
                <a:spcPct val="100000"/>
              </a:lnSpc>
              <a:spcBef>
                <a:spcPts val="0"/>
              </a:spcBef>
              <a:defRPr sz="1000" kern="1200">
                <a:solidFill>
                  <a:schemeClr val="tx1"/>
                </a:solidFill>
                <a:latin typeface="+mj-lt"/>
                <a:ea typeface="+mn-ea"/>
                <a:cs typeface="+mn-cs"/>
              </a:defRPr>
            </a:lvl6pPr>
            <a:lvl7pPr marL="0" indent="0" algn="l" defTabSz="914400" rtl="0" eaLnBrk="1" latinLnBrk="0" hangingPunct="1">
              <a:lnSpc>
                <a:spcPct val="100000"/>
              </a:lnSpc>
              <a:spcBef>
                <a:spcPts val="0"/>
              </a:spcBef>
              <a:defRPr sz="1000" kern="1200">
                <a:solidFill>
                  <a:schemeClr val="tx1"/>
                </a:solidFill>
                <a:latin typeface="+mj-lt"/>
                <a:ea typeface="+mn-ea"/>
                <a:cs typeface="+mn-cs"/>
              </a:defRPr>
            </a:lvl7pPr>
            <a:lvl8pPr marL="0" indent="0" algn="l" defTabSz="914400" rtl="0" eaLnBrk="1" latinLnBrk="0" hangingPunct="1">
              <a:lnSpc>
                <a:spcPct val="100000"/>
              </a:lnSpc>
              <a:spcBef>
                <a:spcPts val="0"/>
              </a:spcBef>
              <a:defRPr sz="1000" kern="1200">
                <a:solidFill>
                  <a:schemeClr val="tx1"/>
                </a:solidFill>
                <a:latin typeface="+mj-lt"/>
                <a:ea typeface="+mn-ea"/>
                <a:cs typeface="+mn-cs"/>
              </a:defRPr>
            </a:lvl8pPr>
            <a:lvl9pPr marL="0" indent="0" algn="l" defTabSz="914400" rtl="0" eaLnBrk="1" latinLnBrk="0" hangingPunct="1">
              <a:lnSpc>
                <a:spcPct val="100000"/>
              </a:lnSpc>
              <a:spcBef>
                <a:spcPts val="0"/>
              </a:spcBef>
              <a:defRPr sz="1000" kern="1200">
                <a:solidFill>
                  <a:schemeClr val="tx1"/>
                </a:solidFill>
                <a:latin typeface="+mj-lt"/>
                <a:ea typeface="+mn-ea"/>
                <a:cs typeface="+mn-cs"/>
              </a:defRPr>
            </a:lvl9pPr>
          </a:lstStyle>
          <a:p>
            <a:r>
              <a:rPr lang="de-DE" dirty="0"/>
              <a:t>29</a:t>
            </a:r>
          </a:p>
        </p:txBody>
      </p:sp>
      <p:sp>
        <p:nvSpPr>
          <p:cNvPr id="5" name="Text Placeholder 4">
            <a:extLst>
              <a:ext uri="{FF2B5EF4-FFF2-40B4-BE49-F238E27FC236}">
                <a16:creationId xmlns:a16="http://schemas.microsoft.com/office/drawing/2014/main" id="{FD3A4560-5BA5-4F90-91E4-61DAAF996347}"/>
              </a:ext>
            </a:extLst>
          </p:cNvPr>
          <p:cNvSpPr>
            <a:spLocks noGrp="1"/>
          </p:cNvSpPr>
          <p:nvPr>
            <p:ph type="body" sz="quarter" idx="11"/>
          </p:nvPr>
        </p:nvSpPr>
        <p:spPr>
          <a:xfrm>
            <a:off x="612939" y="1811046"/>
            <a:ext cx="8127835" cy="3968318"/>
          </a:xfrm>
        </p:spPr>
        <p:txBody>
          <a:bodyPr/>
          <a:lstStyle/>
          <a:p>
            <a:r>
              <a:rPr lang="en-GB" sz="1800" dirty="0"/>
              <a:t>Quantity and nature of residues </a:t>
            </a:r>
          </a:p>
          <a:p>
            <a:r>
              <a:rPr lang="en-GB" sz="1800" dirty="0"/>
              <a:t>Depletion of “residue of concern” from edible tissues </a:t>
            </a:r>
          </a:p>
          <a:p>
            <a:r>
              <a:rPr lang="en-GB" sz="1800" dirty="0"/>
              <a:t>Composition of the “residue of concern” in edible tissues</a:t>
            </a:r>
          </a:p>
          <a:p>
            <a:r>
              <a:rPr lang="en-GB" sz="1800" dirty="0"/>
              <a:t>Identification of a target tissues for residues</a:t>
            </a:r>
          </a:p>
          <a:p>
            <a:r>
              <a:rPr lang="en-GB" sz="1800" dirty="0"/>
              <a:t>Identification of the residue(s) that can serve as a marker for analytical methods </a:t>
            </a:r>
          </a:p>
          <a:p>
            <a:pPr marL="0" indent="0">
              <a:buNone/>
            </a:pPr>
            <a:r>
              <a:rPr lang="en-GB" sz="1800" b="1" dirty="0"/>
              <a:t>These studies provide the information needed for an exposure assessment and the risk characterisation AND for the design of future residue studies</a:t>
            </a:r>
          </a:p>
          <a:p>
            <a:endParaRPr lang="en-GB" sz="1800" dirty="0"/>
          </a:p>
        </p:txBody>
      </p:sp>
    </p:spTree>
    <p:extLst>
      <p:ext uri="{BB962C8B-B14F-4D97-AF65-F5344CB8AC3E}">
        <p14:creationId xmlns:p14="http://schemas.microsoft.com/office/powerpoint/2010/main" val="4110931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12940" y="287098"/>
            <a:ext cx="6019597" cy="523220"/>
          </a:xfrm>
          <a:prstGeom prst="rect">
            <a:avLst/>
          </a:prstGeom>
        </p:spPr>
        <p:txBody>
          <a:bodyPr wrap="none">
            <a:spAutoFit/>
          </a:bodyPr>
          <a:lstStyle/>
          <a:p>
            <a:pPr>
              <a:spcBef>
                <a:spcPct val="50000"/>
              </a:spcBef>
              <a:defRPr/>
            </a:pPr>
            <a:r>
              <a:rPr lang="en-US" altLang="de-DE" sz="2800" b="1" dirty="0">
                <a:solidFill>
                  <a:schemeClr val="bg1"/>
                </a:solidFill>
              </a:rPr>
              <a:t>Additional VICH  Guidelines: VICH GL46</a:t>
            </a:r>
          </a:p>
        </p:txBody>
      </p:sp>
      <p:sp>
        <p:nvSpPr>
          <p:cNvPr id="4" name="Rechteck 3"/>
          <p:cNvSpPr/>
          <p:nvPr/>
        </p:nvSpPr>
        <p:spPr>
          <a:xfrm>
            <a:off x="847725" y="1268413"/>
            <a:ext cx="7561263" cy="4954177"/>
          </a:xfrm>
          <a:prstGeom prst="rect">
            <a:avLst/>
          </a:prstGeom>
        </p:spPr>
        <p:txBody>
          <a:bodyPr>
            <a:spAutoFit/>
          </a:bodyPr>
          <a:lstStyle/>
          <a:p>
            <a:pPr>
              <a:defRPr/>
            </a:pPr>
            <a:r>
              <a:rPr lang="en-US" sz="2200" b="1" dirty="0">
                <a:solidFill>
                  <a:srgbClr val="002060"/>
                </a:solidFill>
              </a:rPr>
              <a:t>             </a:t>
            </a:r>
            <a:r>
              <a:rPr lang="en-US" sz="2000" b="1" dirty="0">
                <a:solidFill>
                  <a:srgbClr val="000066"/>
                </a:solidFill>
              </a:rPr>
              <a:t>VICH GL 46 provides guidance on studies to investigate</a:t>
            </a:r>
            <a:r>
              <a:rPr lang="en-US" sz="2000" b="1" dirty="0">
                <a:solidFill>
                  <a:srgbClr val="002060"/>
                </a:solidFill>
              </a:rPr>
              <a:t>:</a:t>
            </a:r>
            <a:endParaRPr lang="en-US" sz="2000" dirty="0">
              <a:solidFill>
                <a:srgbClr val="002060"/>
              </a:solidFill>
              <a:latin typeface="Calibri Light" panose="020F0302020204030204" pitchFamily="34" charset="0"/>
            </a:endParaRPr>
          </a:p>
          <a:p>
            <a:pPr marL="228600" indent="-228600">
              <a:lnSpc>
                <a:spcPct val="90000"/>
              </a:lnSpc>
              <a:spcBef>
                <a:spcPts val="1000"/>
              </a:spcBef>
              <a:buClr>
                <a:schemeClr val="accent2"/>
              </a:buClr>
              <a:buFont typeface="Calibri" panose="020F0502020204030204" pitchFamily="34" charset="0"/>
              <a:buChar char="&gt;"/>
              <a:defRPr/>
            </a:pPr>
            <a:r>
              <a:rPr lang="en-US" dirty="0">
                <a:solidFill>
                  <a:srgbClr val="218BA7"/>
                </a:solidFill>
                <a:latin typeface="Arial" panose="020B0604020202020204" pitchFamily="34" charset="0"/>
                <a:cs typeface="Arial" panose="020B0604020202020204" pitchFamily="34" charset="0"/>
              </a:rPr>
              <a:t>Quantity and nature of residues </a:t>
            </a:r>
          </a:p>
          <a:p>
            <a:pPr marL="228600" indent="-228600">
              <a:lnSpc>
                <a:spcPct val="90000"/>
              </a:lnSpc>
              <a:spcBef>
                <a:spcPts val="1000"/>
              </a:spcBef>
              <a:buClr>
                <a:schemeClr val="accent2"/>
              </a:buClr>
              <a:buFont typeface="Calibri" panose="020F0502020204030204" pitchFamily="34" charset="0"/>
              <a:buChar char="&gt;"/>
              <a:defRPr/>
            </a:pPr>
            <a:endParaRPr lang="en-US" dirty="0">
              <a:solidFill>
                <a:srgbClr val="218BA7"/>
              </a:solidFill>
              <a:latin typeface="Arial" panose="020B0604020202020204" pitchFamily="34" charset="0"/>
              <a:cs typeface="Arial" panose="020B0604020202020204" pitchFamily="34" charset="0"/>
            </a:endParaRPr>
          </a:p>
          <a:p>
            <a:pPr marL="228600" indent="-228600">
              <a:lnSpc>
                <a:spcPct val="90000"/>
              </a:lnSpc>
              <a:spcBef>
                <a:spcPts val="1000"/>
              </a:spcBef>
              <a:buClr>
                <a:schemeClr val="accent2"/>
              </a:buClr>
              <a:buFont typeface="Calibri" panose="020F0502020204030204" pitchFamily="34" charset="0"/>
              <a:buChar char="&gt;"/>
              <a:defRPr/>
            </a:pPr>
            <a:r>
              <a:rPr lang="en-US" dirty="0">
                <a:solidFill>
                  <a:srgbClr val="218BA7"/>
                </a:solidFill>
                <a:latin typeface="Arial" panose="020B0604020202020204" pitchFamily="34" charset="0"/>
                <a:cs typeface="Arial" panose="020B0604020202020204" pitchFamily="34" charset="0"/>
              </a:rPr>
              <a:t>Depletion of “residue of concern” from edible tissues </a:t>
            </a:r>
          </a:p>
          <a:p>
            <a:pPr marL="228600" indent="-228600">
              <a:lnSpc>
                <a:spcPct val="90000"/>
              </a:lnSpc>
              <a:spcBef>
                <a:spcPts val="1000"/>
              </a:spcBef>
              <a:buClr>
                <a:schemeClr val="accent2"/>
              </a:buClr>
              <a:buFont typeface="Calibri" panose="020F0502020204030204" pitchFamily="34" charset="0"/>
              <a:buChar char="&gt;"/>
              <a:defRPr/>
            </a:pPr>
            <a:endParaRPr lang="en-US" dirty="0">
              <a:solidFill>
                <a:srgbClr val="218BA7"/>
              </a:solidFill>
              <a:latin typeface="Arial" panose="020B0604020202020204" pitchFamily="34" charset="0"/>
              <a:cs typeface="Arial" panose="020B0604020202020204" pitchFamily="34" charset="0"/>
            </a:endParaRPr>
          </a:p>
          <a:p>
            <a:pPr marL="228600" indent="-228600">
              <a:lnSpc>
                <a:spcPct val="90000"/>
              </a:lnSpc>
              <a:spcBef>
                <a:spcPts val="1000"/>
              </a:spcBef>
              <a:buClr>
                <a:schemeClr val="accent2"/>
              </a:buClr>
              <a:buFont typeface="Calibri" panose="020F0502020204030204" pitchFamily="34" charset="0"/>
              <a:buChar char="&gt;"/>
              <a:defRPr/>
            </a:pPr>
            <a:r>
              <a:rPr lang="en-US" dirty="0">
                <a:solidFill>
                  <a:srgbClr val="218BA7"/>
                </a:solidFill>
                <a:latin typeface="Arial" panose="020B0604020202020204" pitchFamily="34" charset="0"/>
                <a:cs typeface="Arial" panose="020B0604020202020204" pitchFamily="34" charset="0"/>
              </a:rPr>
              <a:t>Composition of the “residue of concern” in edible tissues</a:t>
            </a:r>
          </a:p>
          <a:p>
            <a:pPr marL="228600" indent="-228600">
              <a:lnSpc>
                <a:spcPct val="90000"/>
              </a:lnSpc>
              <a:spcBef>
                <a:spcPts val="1000"/>
              </a:spcBef>
              <a:buClr>
                <a:schemeClr val="accent2"/>
              </a:buClr>
              <a:buFont typeface="Calibri" panose="020F0502020204030204" pitchFamily="34" charset="0"/>
              <a:buChar char="&gt;"/>
              <a:defRPr/>
            </a:pPr>
            <a:endParaRPr lang="en-US" dirty="0">
              <a:solidFill>
                <a:srgbClr val="218BA7"/>
              </a:solidFill>
              <a:latin typeface="Arial" panose="020B0604020202020204" pitchFamily="34" charset="0"/>
              <a:cs typeface="Arial" panose="020B0604020202020204" pitchFamily="34" charset="0"/>
            </a:endParaRPr>
          </a:p>
          <a:p>
            <a:pPr marL="228600" indent="-228600">
              <a:lnSpc>
                <a:spcPct val="90000"/>
              </a:lnSpc>
              <a:spcBef>
                <a:spcPts val="1000"/>
              </a:spcBef>
              <a:buClr>
                <a:schemeClr val="accent2"/>
              </a:buClr>
              <a:buFont typeface="Calibri" panose="020F0502020204030204" pitchFamily="34" charset="0"/>
              <a:buChar char="&gt;"/>
              <a:defRPr/>
            </a:pPr>
            <a:r>
              <a:rPr lang="en-US" dirty="0">
                <a:solidFill>
                  <a:srgbClr val="218BA7"/>
                </a:solidFill>
                <a:latin typeface="Arial" panose="020B0604020202020204" pitchFamily="34" charset="0"/>
                <a:cs typeface="Arial" panose="020B0604020202020204" pitchFamily="34" charset="0"/>
              </a:rPr>
              <a:t>Identification of a target tissues for residues</a:t>
            </a:r>
          </a:p>
          <a:p>
            <a:pPr marL="228600" indent="-228600">
              <a:lnSpc>
                <a:spcPct val="90000"/>
              </a:lnSpc>
              <a:spcBef>
                <a:spcPts val="1000"/>
              </a:spcBef>
              <a:buClr>
                <a:schemeClr val="accent2"/>
              </a:buClr>
              <a:buFont typeface="Calibri" panose="020F0502020204030204" pitchFamily="34" charset="0"/>
              <a:buChar char="&gt;"/>
              <a:defRPr/>
            </a:pPr>
            <a:endParaRPr lang="en-US" dirty="0">
              <a:solidFill>
                <a:srgbClr val="218BA7"/>
              </a:solidFill>
              <a:latin typeface="Arial" panose="020B0604020202020204" pitchFamily="34" charset="0"/>
              <a:cs typeface="Arial" panose="020B0604020202020204" pitchFamily="34" charset="0"/>
            </a:endParaRPr>
          </a:p>
          <a:p>
            <a:pPr marL="228600" indent="-228600">
              <a:lnSpc>
                <a:spcPct val="90000"/>
              </a:lnSpc>
              <a:spcBef>
                <a:spcPts val="1000"/>
              </a:spcBef>
              <a:buClr>
                <a:schemeClr val="accent2"/>
              </a:buClr>
              <a:buFont typeface="Calibri" panose="020F0502020204030204" pitchFamily="34" charset="0"/>
              <a:buChar char="&gt;"/>
              <a:defRPr/>
            </a:pPr>
            <a:r>
              <a:rPr lang="en-US" dirty="0">
                <a:solidFill>
                  <a:srgbClr val="218BA7"/>
                </a:solidFill>
                <a:latin typeface="Arial" panose="020B0604020202020204" pitchFamily="34" charset="0"/>
                <a:cs typeface="Arial" panose="020B0604020202020204" pitchFamily="34" charset="0"/>
              </a:rPr>
              <a:t>Identification of the residue(s) that can serve as a marker for analytical methods </a:t>
            </a:r>
          </a:p>
          <a:p>
            <a:pPr>
              <a:lnSpc>
                <a:spcPct val="90000"/>
              </a:lnSpc>
              <a:spcBef>
                <a:spcPts val="1000"/>
              </a:spcBef>
              <a:buClr>
                <a:schemeClr val="accent2"/>
              </a:buClr>
              <a:defRPr/>
            </a:pPr>
            <a:r>
              <a:rPr lang="en-US" dirty="0">
                <a:solidFill>
                  <a:srgbClr val="218BA7"/>
                </a:solidFill>
                <a:latin typeface="Arial" panose="020B0604020202020204" pitchFamily="34" charset="0"/>
                <a:cs typeface="Arial" panose="020B0604020202020204" pitchFamily="34" charset="0"/>
              </a:rPr>
              <a:t>These studies provide the information needed for an exposure assessment and the risk characterisation AND for the design of future residue studies</a:t>
            </a:r>
          </a:p>
        </p:txBody>
      </p:sp>
      <p:pic>
        <p:nvPicPr>
          <p:cNvPr id="99335" name="Grafik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8004" y="1268413"/>
            <a:ext cx="7493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ußzeilenplatzhalter 3"/>
          <p:cNvSpPr txBox="1">
            <a:spLocks/>
          </p:cNvSpPr>
          <p:nvPr/>
        </p:nvSpPr>
        <p:spPr>
          <a:xfrm>
            <a:off x="7489058" y="6327767"/>
            <a:ext cx="1378496" cy="365125"/>
          </a:xfrm>
          <a:prstGeom prst="rect">
            <a:avLst/>
          </a:prstGeom>
        </p:spPr>
        <p:txBody>
          <a:bodyPr vert="horz" lIns="0" tIns="0" rIns="0" bIns="0" rtlCol="0" anchor="ctr" anchorCtr="0">
            <a:noAutofit/>
          </a:bodyPr>
          <a:lstStyle>
            <a:defPPr>
              <a:defRPr lang="de-DE"/>
            </a:defPPr>
            <a:lvl1pPr marL="0" indent="0" algn="l" defTabSz="914400" rtl="0" eaLnBrk="1" latinLnBrk="0" hangingPunct="1">
              <a:lnSpc>
                <a:spcPct val="100000"/>
              </a:lnSpc>
              <a:spcBef>
                <a:spcPts val="0"/>
              </a:spcBef>
              <a:buFont typeface="+mj-lt"/>
              <a:buNone/>
              <a:defRPr sz="1000" kern="1200">
                <a:solidFill>
                  <a:srgbClr val="646464"/>
                </a:solidFill>
                <a:latin typeface="+mj-lt"/>
                <a:ea typeface="+mn-ea"/>
                <a:cs typeface="+mn-cs"/>
              </a:defRPr>
            </a:lvl1pPr>
            <a:lvl2pPr marL="0" indent="0" algn="l" defTabSz="914400" rtl="0" eaLnBrk="1" latinLnBrk="0" hangingPunct="1">
              <a:lnSpc>
                <a:spcPct val="100000"/>
              </a:lnSpc>
              <a:spcBef>
                <a:spcPts val="0"/>
              </a:spcBef>
              <a:defRPr sz="1000" kern="1200">
                <a:solidFill>
                  <a:schemeClr val="tx1"/>
                </a:solidFill>
                <a:latin typeface="+mj-lt"/>
                <a:ea typeface="+mn-ea"/>
                <a:cs typeface="+mn-cs"/>
              </a:defRPr>
            </a:lvl2pPr>
            <a:lvl3pPr marL="0" indent="0" algn="l" defTabSz="914400" rtl="0" eaLnBrk="1" latinLnBrk="0" hangingPunct="1">
              <a:lnSpc>
                <a:spcPct val="100000"/>
              </a:lnSpc>
              <a:spcBef>
                <a:spcPts val="0"/>
              </a:spcBef>
              <a:defRPr sz="1000" kern="1200">
                <a:solidFill>
                  <a:schemeClr val="tx1"/>
                </a:solidFill>
                <a:latin typeface="+mj-lt"/>
                <a:ea typeface="+mn-ea"/>
                <a:cs typeface="+mn-cs"/>
              </a:defRPr>
            </a:lvl3pPr>
            <a:lvl4pPr marL="0" indent="0" algn="l" defTabSz="914400" rtl="0" eaLnBrk="1" latinLnBrk="0" hangingPunct="1">
              <a:lnSpc>
                <a:spcPct val="100000"/>
              </a:lnSpc>
              <a:spcBef>
                <a:spcPts val="0"/>
              </a:spcBef>
              <a:defRPr sz="1000" kern="1200">
                <a:solidFill>
                  <a:schemeClr val="tx1"/>
                </a:solidFill>
                <a:latin typeface="+mj-lt"/>
                <a:ea typeface="+mn-ea"/>
                <a:cs typeface="+mn-cs"/>
              </a:defRPr>
            </a:lvl4pPr>
            <a:lvl5pPr marL="0" indent="0" algn="l" defTabSz="914400" rtl="0" eaLnBrk="1" latinLnBrk="0" hangingPunct="1">
              <a:lnSpc>
                <a:spcPct val="100000"/>
              </a:lnSpc>
              <a:spcBef>
                <a:spcPts val="0"/>
              </a:spcBef>
              <a:defRPr sz="1000" kern="1200">
                <a:solidFill>
                  <a:schemeClr val="tx1"/>
                </a:solidFill>
                <a:latin typeface="+mj-lt"/>
                <a:ea typeface="+mn-ea"/>
                <a:cs typeface="+mn-cs"/>
              </a:defRPr>
            </a:lvl5pPr>
            <a:lvl6pPr marL="0" indent="0" algn="l" defTabSz="914400" rtl="0" eaLnBrk="1" latinLnBrk="0" hangingPunct="1">
              <a:lnSpc>
                <a:spcPct val="100000"/>
              </a:lnSpc>
              <a:spcBef>
                <a:spcPts val="0"/>
              </a:spcBef>
              <a:defRPr sz="1000" kern="1200">
                <a:solidFill>
                  <a:schemeClr val="tx1"/>
                </a:solidFill>
                <a:latin typeface="+mj-lt"/>
                <a:ea typeface="+mn-ea"/>
                <a:cs typeface="+mn-cs"/>
              </a:defRPr>
            </a:lvl6pPr>
            <a:lvl7pPr marL="0" indent="0" algn="l" defTabSz="914400" rtl="0" eaLnBrk="1" latinLnBrk="0" hangingPunct="1">
              <a:lnSpc>
                <a:spcPct val="100000"/>
              </a:lnSpc>
              <a:spcBef>
                <a:spcPts val="0"/>
              </a:spcBef>
              <a:defRPr sz="1000" kern="1200">
                <a:solidFill>
                  <a:schemeClr val="tx1"/>
                </a:solidFill>
                <a:latin typeface="+mj-lt"/>
                <a:ea typeface="+mn-ea"/>
                <a:cs typeface="+mn-cs"/>
              </a:defRPr>
            </a:lvl7pPr>
            <a:lvl8pPr marL="0" indent="0" algn="l" defTabSz="914400" rtl="0" eaLnBrk="1" latinLnBrk="0" hangingPunct="1">
              <a:lnSpc>
                <a:spcPct val="100000"/>
              </a:lnSpc>
              <a:spcBef>
                <a:spcPts val="0"/>
              </a:spcBef>
              <a:defRPr sz="1000" kern="1200">
                <a:solidFill>
                  <a:schemeClr val="tx1"/>
                </a:solidFill>
                <a:latin typeface="+mj-lt"/>
                <a:ea typeface="+mn-ea"/>
                <a:cs typeface="+mn-cs"/>
              </a:defRPr>
            </a:lvl8pPr>
            <a:lvl9pPr marL="0" indent="0" algn="l" defTabSz="914400" rtl="0" eaLnBrk="1" latinLnBrk="0" hangingPunct="1">
              <a:lnSpc>
                <a:spcPct val="100000"/>
              </a:lnSpc>
              <a:spcBef>
                <a:spcPts val="0"/>
              </a:spcBef>
              <a:defRPr sz="1000" kern="1200">
                <a:solidFill>
                  <a:schemeClr val="tx1"/>
                </a:solidFill>
                <a:latin typeface="+mj-lt"/>
                <a:ea typeface="+mn-ea"/>
                <a:cs typeface="+mn-cs"/>
              </a:defRPr>
            </a:lvl9pPr>
          </a:lstStyle>
          <a:p>
            <a:r>
              <a:rPr lang="de-DE" dirty="0"/>
              <a:t>29</a:t>
            </a:r>
          </a:p>
        </p:txBody>
      </p:sp>
    </p:spTree>
    <p:extLst>
      <p:ext uri="{BB962C8B-B14F-4D97-AF65-F5344CB8AC3E}">
        <p14:creationId xmlns:p14="http://schemas.microsoft.com/office/powerpoint/2010/main" val="2981015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181C935F-78D4-4B88-AC38-74FAF0D927B2}"/>
              </a:ext>
            </a:extLst>
          </p:cNvPr>
          <p:cNvSpPr>
            <a:spLocks noGrp="1"/>
          </p:cNvSpPr>
          <p:nvPr>
            <p:ph type="body" sz="quarter" idx="10"/>
          </p:nvPr>
        </p:nvSpPr>
        <p:spPr/>
        <p:txBody>
          <a:bodyPr/>
          <a:lstStyle/>
          <a:p>
            <a:r>
              <a:rPr lang="en-US" dirty="0"/>
              <a:t>VICH EWG Metabolism and Residue Kinetics</a:t>
            </a:r>
            <a:endParaRPr lang="en-GB" dirty="0"/>
          </a:p>
        </p:txBody>
      </p:sp>
      <p:sp>
        <p:nvSpPr>
          <p:cNvPr id="14" name="Fußzeilenplatzhalter 13"/>
          <p:cNvSpPr>
            <a:spLocks noGrp="1"/>
          </p:cNvSpPr>
          <p:nvPr>
            <p:ph type="ftr" sz="quarter" idx="4294967295"/>
          </p:nvPr>
        </p:nvSpPr>
        <p:spPr>
          <a:xfrm>
            <a:off x="7766050" y="6456363"/>
            <a:ext cx="1377950" cy="365125"/>
          </a:xfrm>
          <a:prstGeom prst="rect">
            <a:avLst/>
          </a:prstGeom>
        </p:spPr>
        <p:txBody>
          <a:bodyPr/>
          <a:lstStyle/>
          <a:p>
            <a:pPr>
              <a:defRPr/>
            </a:pPr>
            <a:r>
              <a:rPr lang="de-DE" altLang="de-DE" dirty="0"/>
              <a:t>2</a:t>
            </a:r>
          </a:p>
        </p:txBody>
      </p:sp>
      <p:grpSp>
        <p:nvGrpSpPr>
          <p:cNvPr id="18435" name="グループ化 5"/>
          <p:cNvGrpSpPr>
            <a:grpSpLocks/>
          </p:cNvGrpSpPr>
          <p:nvPr/>
        </p:nvGrpSpPr>
        <p:grpSpPr bwMode="auto">
          <a:xfrm>
            <a:off x="708025" y="1350963"/>
            <a:ext cx="7364413" cy="4653972"/>
            <a:chOff x="707556" y="1350315"/>
            <a:chExt cx="7364477" cy="4542853"/>
          </a:xfrm>
        </p:grpSpPr>
        <p:cxnSp>
          <p:nvCxnSpPr>
            <p:cNvPr id="16" name="直線コネクタ 15"/>
            <p:cNvCxnSpPr/>
            <p:nvPr/>
          </p:nvCxnSpPr>
          <p:spPr>
            <a:xfrm flipV="1">
              <a:off x="2428421" y="1901300"/>
              <a:ext cx="936633"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4379476" y="2430056"/>
              <a:ext cx="0" cy="194512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4379476" y="3293849"/>
              <a:ext cx="50324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3874647" y="3811490"/>
              <a:ext cx="50482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3874647" y="2861953"/>
              <a:ext cx="504829"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3082477" y="1350315"/>
              <a:ext cx="4919706" cy="1079741"/>
            </a:xfrm>
            <a:prstGeom prst="rect">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r>
                <a:rPr kumimoji="1" lang="en-US" altLang="ja-JP" sz="3200" dirty="0"/>
                <a:t>VICH Steering Committee</a:t>
              </a:r>
              <a:endParaRPr kumimoji="1" lang="ja-JP" altLang="en-US" sz="3200" dirty="0"/>
            </a:p>
          </p:txBody>
        </p:sp>
        <p:sp>
          <p:nvSpPr>
            <p:cNvPr id="3" name="フローチャート : 表示 2"/>
            <p:cNvSpPr/>
            <p:nvPr/>
          </p:nvSpPr>
          <p:spPr>
            <a:xfrm>
              <a:off x="4811280" y="2666646"/>
              <a:ext cx="3024213" cy="1224237"/>
            </a:xfrm>
            <a:prstGeom prst="flowChartDisplay">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kumimoji="1" lang="en-US" altLang="ja-JP" sz="2400" dirty="0">
                  <a:solidFill>
                    <a:srgbClr val="000099"/>
                  </a:solidFill>
                </a:rPr>
                <a:t>VICH Outreach Forum</a:t>
              </a:r>
              <a:endParaRPr kumimoji="1" lang="ja-JP" altLang="en-US" sz="2400" dirty="0">
                <a:solidFill>
                  <a:srgbClr val="000099"/>
                </a:solidFill>
              </a:endParaRPr>
            </a:p>
          </p:txBody>
        </p:sp>
        <p:sp>
          <p:nvSpPr>
            <p:cNvPr id="5" name="フローチャート : 端子 4"/>
            <p:cNvSpPr/>
            <p:nvPr/>
          </p:nvSpPr>
          <p:spPr>
            <a:xfrm>
              <a:off x="1498138" y="2655532"/>
              <a:ext cx="2376509" cy="360443"/>
            </a:xfrm>
            <a:prstGeom prst="flowChartTerminator">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kumimoji="1" lang="en-US" altLang="ja-JP" dirty="0"/>
                <a:t>VICH Secretariat</a:t>
              </a:r>
              <a:endParaRPr kumimoji="1" lang="ja-JP" altLang="en-US" dirty="0"/>
            </a:p>
          </p:txBody>
        </p:sp>
        <p:sp>
          <p:nvSpPr>
            <p:cNvPr id="7" name="フローチャート : 準備 6"/>
            <p:cNvSpPr/>
            <p:nvPr/>
          </p:nvSpPr>
          <p:spPr>
            <a:xfrm>
              <a:off x="1247311" y="1501161"/>
              <a:ext cx="1511313" cy="792340"/>
            </a:xfrm>
            <a:prstGeom prst="flowChartPreparation">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kumimoji="1" lang="en-US" altLang="ja-JP" sz="3200" dirty="0"/>
                <a:t>OIE</a:t>
              </a:r>
              <a:endParaRPr kumimoji="1" lang="ja-JP" altLang="en-US" sz="3200" dirty="0"/>
            </a:p>
          </p:txBody>
        </p:sp>
        <p:sp>
          <p:nvSpPr>
            <p:cNvPr id="8" name="フローチャート : 複数書類 7"/>
            <p:cNvSpPr/>
            <p:nvPr/>
          </p:nvSpPr>
          <p:spPr>
            <a:xfrm flipH="1">
              <a:off x="2290308" y="3366891"/>
              <a:ext cx="1584339" cy="792339"/>
            </a:xfrm>
            <a:prstGeom prst="flowChartMultidocumen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r>
                <a:rPr kumimoji="1" lang="en-US" altLang="ja-JP" dirty="0"/>
                <a:t>Ad Hoc Task Forces</a:t>
              </a:r>
              <a:endParaRPr kumimoji="1" lang="ja-JP" altLang="en-US" dirty="0"/>
            </a:p>
          </p:txBody>
        </p:sp>
        <p:cxnSp>
          <p:nvCxnSpPr>
            <p:cNvPr id="30" name="直線コネクタ 29"/>
            <p:cNvCxnSpPr/>
            <p:nvPr/>
          </p:nvCxnSpPr>
          <p:spPr>
            <a:xfrm>
              <a:off x="1326686" y="4375178"/>
              <a:ext cx="611986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7414802" y="4356124"/>
              <a:ext cx="0" cy="43189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1355262" y="4356124"/>
              <a:ext cx="0" cy="43189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2869750" y="4356124"/>
              <a:ext cx="0" cy="43189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4384238" y="4356124"/>
              <a:ext cx="0" cy="43189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5900314" y="4356124"/>
              <a:ext cx="0" cy="43189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フローチャート : 代替処理 8"/>
            <p:cNvSpPr/>
            <p:nvPr/>
          </p:nvSpPr>
          <p:spPr>
            <a:xfrm>
              <a:off x="5258959" y="4745149"/>
              <a:ext cx="1295411" cy="1008287"/>
            </a:xfrm>
            <a:prstGeom prst="flowChartAlternateProcess">
              <a:avLst/>
            </a:prstGeom>
            <a:no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kumimoji="1" lang="en-US" altLang="ja-JP" sz="1600" dirty="0"/>
                <a:t>E</a:t>
              </a:r>
            </a:p>
            <a:p>
              <a:pPr algn="ctr">
                <a:defRPr/>
              </a:pPr>
              <a:r>
                <a:rPr kumimoji="1" lang="en-US" altLang="ja-JP" sz="1600" dirty="0">
                  <a:solidFill>
                    <a:srgbClr val="000099"/>
                  </a:solidFill>
                </a:rPr>
                <a:t>Expert working</a:t>
              </a:r>
            </a:p>
            <a:p>
              <a:pPr algn="ctr">
                <a:defRPr/>
              </a:pPr>
              <a:r>
                <a:rPr lang="en-US" altLang="ja-JP" sz="1600" dirty="0">
                  <a:solidFill>
                    <a:srgbClr val="000099"/>
                  </a:solidFill>
                </a:rPr>
                <a:t>Group</a:t>
              </a:r>
              <a:endParaRPr kumimoji="1" lang="ja-JP" altLang="en-US" sz="1600" dirty="0">
                <a:solidFill>
                  <a:srgbClr val="000099"/>
                </a:solidFill>
              </a:endParaRPr>
            </a:p>
            <a:p>
              <a:pPr algn="ctr">
                <a:defRPr/>
              </a:pPr>
              <a:r>
                <a:rPr kumimoji="1" lang="en-US" altLang="ja-JP" sz="1600" dirty="0"/>
                <a:t> </a:t>
              </a:r>
              <a:r>
                <a:rPr lang="en-US" altLang="ja-JP" sz="1600" dirty="0"/>
                <a:t>Group</a:t>
              </a:r>
              <a:endParaRPr kumimoji="1" lang="ja-JP" altLang="en-US" sz="1600" dirty="0"/>
            </a:p>
          </p:txBody>
        </p:sp>
        <p:sp>
          <p:nvSpPr>
            <p:cNvPr id="10" name="フローチャート : 代替処理 9"/>
            <p:cNvSpPr/>
            <p:nvPr/>
          </p:nvSpPr>
          <p:spPr>
            <a:xfrm>
              <a:off x="3514281" y="4572072"/>
              <a:ext cx="1744677" cy="1321096"/>
            </a:xfrm>
            <a:prstGeom prst="flowChartAlternateProcess">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kumimoji="1" lang="en-US" altLang="ja-JP" sz="2000" b="1" dirty="0">
                  <a:solidFill>
                    <a:srgbClr val="006600"/>
                  </a:solidFill>
                  <a:latin typeface="Calibri" panose="020F0502020204030204" pitchFamily="34" charset="0"/>
                </a:rPr>
                <a:t>VICH EWG “Metabolism Residue Kinetics”</a:t>
              </a:r>
            </a:p>
          </p:txBody>
        </p:sp>
        <p:sp>
          <p:nvSpPr>
            <p:cNvPr id="11" name="フローチャート : 代替処理 10"/>
            <p:cNvSpPr/>
            <p:nvPr/>
          </p:nvSpPr>
          <p:spPr>
            <a:xfrm>
              <a:off x="2225219" y="4745149"/>
              <a:ext cx="1295411" cy="1008287"/>
            </a:xfrm>
            <a:prstGeom prst="flowChartAlternateProcess">
              <a:avLst/>
            </a:prstGeom>
            <a:no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kumimoji="1" lang="en-US" altLang="ja-JP" sz="1600" dirty="0">
                  <a:solidFill>
                    <a:srgbClr val="000099"/>
                  </a:solidFill>
                </a:rPr>
                <a:t>Expert working</a:t>
              </a:r>
            </a:p>
            <a:p>
              <a:pPr algn="ctr">
                <a:defRPr/>
              </a:pPr>
              <a:r>
                <a:rPr lang="en-US" altLang="ja-JP" sz="1600" dirty="0">
                  <a:solidFill>
                    <a:srgbClr val="000099"/>
                  </a:solidFill>
                </a:rPr>
                <a:t>Group</a:t>
              </a:r>
              <a:endParaRPr kumimoji="1" lang="ja-JP" altLang="en-US" sz="1600" dirty="0">
                <a:solidFill>
                  <a:srgbClr val="000099"/>
                </a:solidFill>
              </a:endParaRPr>
            </a:p>
          </p:txBody>
        </p:sp>
        <p:sp>
          <p:nvSpPr>
            <p:cNvPr id="12" name="フローチャート : 代替処理 11"/>
            <p:cNvSpPr/>
            <p:nvPr/>
          </p:nvSpPr>
          <p:spPr>
            <a:xfrm>
              <a:off x="707556" y="4745149"/>
              <a:ext cx="1295411" cy="1008287"/>
            </a:xfrm>
            <a:prstGeom prst="flowChartAlternateProcess">
              <a:avLst/>
            </a:prstGeom>
            <a:no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kumimoji="1" lang="en-US" altLang="ja-JP" sz="1600" dirty="0">
                  <a:solidFill>
                    <a:srgbClr val="000099"/>
                  </a:solidFill>
                </a:rPr>
                <a:t>Expert working</a:t>
              </a:r>
            </a:p>
            <a:p>
              <a:pPr algn="ctr">
                <a:defRPr/>
              </a:pPr>
              <a:r>
                <a:rPr lang="en-US" altLang="ja-JP" sz="1600" dirty="0">
                  <a:solidFill>
                    <a:srgbClr val="000099"/>
                  </a:solidFill>
                </a:rPr>
                <a:t>Group</a:t>
              </a:r>
              <a:endParaRPr kumimoji="1" lang="ja-JP" altLang="en-US" sz="1600" dirty="0">
                <a:solidFill>
                  <a:srgbClr val="000099"/>
                </a:solidFill>
              </a:endParaRPr>
            </a:p>
          </p:txBody>
        </p:sp>
        <p:sp>
          <p:nvSpPr>
            <p:cNvPr id="13" name="フローチャート : 代替処理 12"/>
            <p:cNvSpPr/>
            <p:nvPr/>
          </p:nvSpPr>
          <p:spPr>
            <a:xfrm>
              <a:off x="6776622" y="4745149"/>
              <a:ext cx="1295411" cy="1008287"/>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en-US" altLang="ja-JP" sz="1600" dirty="0">
                <a:solidFill>
                  <a:srgbClr val="000099"/>
                </a:solidFill>
              </a:endParaRPr>
            </a:p>
            <a:p>
              <a:pPr algn="ctr">
                <a:defRPr/>
              </a:pPr>
              <a:r>
                <a:rPr kumimoji="1" lang="en-US" altLang="ja-JP" sz="1600" dirty="0">
                  <a:solidFill>
                    <a:srgbClr val="000099"/>
                  </a:solidFill>
                </a:rPr>
                <a:t>Expert working</a:t>
              </a:r>
            </a:p>
            <a:p>
              <a:pPr algn="ctr">
                <a:defRPr/>
              </a:pPr>
              <a:r>
                <a:rPr lang="en-US" altLang="ja-JP" sz="1600" dirty="0">
                  <a:solidFill>
                    <a:srgbClr val="000099"/>
                  </a:solidFill>
                </a:rPr>
                <a:t>Group</a:t>
              </a:r>
              <a:r>
                <a:rPr kumimoji="1" lang="en-US" altLang="ja-JP" sz="1600" dirty="0"/>
                <a:t> </a:t>
              </a:r>
              <a:r>
                <a:rPr lang="en-US" altLang="ja-JP" sz="1600" dirty="0"/>
                <a:t>Group</a:t>
              </a:r>
              <a:endParaRPr kumimoji="1" lang="ja-JP" altLang="en-US" sz="1600" dirty="0"/>
            </a:p>
          </p:txBody>
        </p:sp>
      </p:grpSp>
      <p:sp>
        <p:nvSpPr>
          <p:cNvPr id="6" name="Ellipse 5"/>
          <p:cNvSpPr/>
          <p:nvPr/>
        </p:nvSpPr>
        <p:spPr>
          <a:xfrm>
            <a:off x="3265714" y="4313174"/>
            <a:ext cx="2162933" cy="1943248"/>
          </a:xfrm>
          <a:prstGeom prst="ellipse">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57522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88528" y="326724"/>
            <a:ext cx="6019597" cy="523220"/>
          </a:xfrm>
          <a:prstGeom prst="rect">
            <a:avLst/>
          </a:prstGeom>
        </p:spPr>
        <p:txBody>
          <a:bodyPr wrap="none">
            <a:spAutoFit/>
          </a:bodyPr>
          <a:lstStyle/>
          <a:p>
            <a:pPr>
              <a:spcBef>
                <a:spcPct val="50000"/>
              </a:spcBef>
              <a:defRPr/>
            </a:pPr>
            <a:r>
              <a:rPr lang="en-US" altLang="de-DE" sz="2800" b="1" dirty="0">
                <a:solidFill>
                  <a:schemeClr val="bg1"/>
                </a:solidFill>
              </a:rPr>
              <a:t>Additional VICH  Guidelines: VICH GL46</a:t>
            </a:r>
          </a:p>
        </p:txBody>
      </p:sp>
      <p:sp>
        <p:nvSpPr>
          <p:cNvPr id="4" name="Rechteck 3"/>
          <p:cNvSpPr/>
          <p:nvPr/>
        </p:nvSpPr>
        <p:spPr>
          <a:xfrm>
            <a:off x="688529" y="1802167"/>
            <a:ext cx="7754136" cy="4351961"/>
          </a:xfrm>
          <a:prstGeom prst="rect">
            <a:avLst/>
          </a:prstGeom>
        </p:spPr>
        <p:txBody>
          <a:bodyPr wrap="square">
            <a:spAutoFit/>
          </a:bodyPr>
          <a:lstStyle/>
          <a:p>
            <a:pPr marL="228600" indent="-228600">
              <a:lnSpc>
                <a:spcPct val="90000"/>
              </a:lnSpc>
              <a:spcBef>
                <a:spcPts val="1000"/>
              </a:spcBef>
              <a:buClr>
                <a:schemeClr val="accent2"/>
              </a:buClr>
              <a:buFont typeface="Calibri" panose="020F0502020204030204" pitchFamily="34" charset="0"/>
              <a:buChar char="&gt;"/>
              <a:defRPr/>
            </a:pPr>
            <a:r>
              <a:rPr lang="en-US" dirty="0">
                <a:solidFill>
                  <a:srgbClr val="218BA7"/>
                </a:solidFill>
                <a:latin typeface="Arial" panose="020B0604020202020204" pitchFamily="34" charset="0"/>
                <a:cs typeface="Arial" panose="020B0604020202020204" pitchFamily="34" charset="0"/>
              </a:rPr>
              <a:t>Studies typically accomplished using radio-labeled drug (total residue studies) </a:t>
            </a:r>
          </a:p>
          <a:p>
            <a:pPr marL="228600" indent="-228600">
              <a:lnSpc>
                <a:spcPct val="90000"/>
              </a:lnSpc>
              <a:spcBef>
                <a:spcPts val="1000"/>
              </a:spcBef>
              <a:buClr>
                <a:schemeClr val="accent2"/>
              </a:buClr>
              <a:buFont typeface="Calibri" panose="020F0502020204030204" pitchFamily="34" charset="0"/>
              <a:buChar char="&gt;"/>
              <a:defRPr/>
            </a:pPr>
            <a:endParaRPr lang="en-US" dirty="0">
              <a:solidFill>
                <a:srgbClr val="218BA7"/>
              </a:solidFill>
              <a:latin typeface="Arial" panose="020B0604020202020204" pitchFamily="34" charset="0"/>
              <a:cs typeface="Arial" panose="020B0604020202020204" pitchFamily="34" charset="0"/>
            </a:endParaRPr>
          </a:p>
          <a:p>
            <a:pPr marL="228600" indent="-228600">
              <a:lnSpc>
                <a:spcPct val="90000"/>
              </a:lnSpc>
              <a:spcBef>
                <a:spcPts val="1000"/>
              </a:spcBef>
              <a:buClr>
                <a:schemeClr val="accent2"/>
              </a:buClr>
              <a:buFont typeface="Calibri" panose="020F0502020204030204" pitchFamily="34" charset="0"/>
              <a:buChar char="&gt;"/>
              <a:defRPr/>
            </a:pPr>
            <a:r>
              <a:rPr lang="en-US" dirty="0">
                <a:solidFill>
                  <a:srgbClr val="218BA7"/>
                </a:solidFill>
                <a:latin typeface="Arial" panose="020B0604020202020204" pitchFamily="34" charset="0"/>
                <a:cs typeface="Arial" panose="020B0604020202020204" pitchFamily="34" charset="0"/>
              </a:rPr>
              <a:t>Carbon-14 is the label of choice because intermolecular exchange is not an issue (other isotopes, such as 3H, 32P, 15N or 35S might be appropriate)</a:t>
            </a:r>
          </a:p>
          <a:p>
            <a:pPr marL="228600" indent="-228600">
              <a:lnSpc>
                <a:spcPct val="90000"/>
              </a:lnSpc>
              <a:spcBef>
                <a:spcPts val="1000"/>
              </a:spcBef>
              <a:buClr>
                <a:schemeClr val="accent2"/>
              </a:buClr>
              <a:buFont typeface="Calibri" panose="020F0502020204030204" pitchFamily="34" charset="0"/>
              <a:buChar char="&gt;"/>
              <a:defRPr/>
            </a:pPr>
            <a:endParaRPr lang="en-US" dirty="0">
              <a:solidFill>
                <a:srgbClr val="218BA7"/>
              </a:solidFill>
              <a:latin typeface="Arial" panose="020B0604020202020204" pitchFamily="34" charset="0"/>
              <a:cs typeface="Arial" panose="020B0604020202020204" pitchFamily="34" charset="0"/>
            </a:endParaRPr>
          </a:p>
          <a:p>
            <a:pPr marL="228600" indent="-228600">
              <a:lnSpc>
                <a:spcPct val="90000"/>
              </a:lnSpc>
              <a:spcBef>
                <a:spcPts val="1000"/>
              </a:spcBef>
              <a:buClr>
                <a:schemeClr val="accent2"/>
              </a:buClr>
              <a:buFont typeface="Calibri" panose="020F0502020204030204" pitchFamily="34" charset="0"/>
              <a:buChar char="&gt;"/>
              <a:defRPr/>
            </a:pPr>
            <a:r>
              <a:rPr lang="en-US" dirty="0">
                <a:solidFill>
                  <a:srgbClr val="218BA7"/>
                </a:solidFill>
                <a:latin typeface="Arial" panose="020B0604020202020204" pitchFamily="34" charset="0"/>
                <a:cs typeface="Arial" panose="020B0604020202020204" pitchFamily="34" charset="0"/>
              </a:rPr>
              <a:t>The formulation of the drug should be as similar as possible to the intended final formulation</a:t>
            </a:r>
          </a:p>
          <a:p>
            <a:pPr marL="228600" indent="-228600">
              <a:lnSpc>
                <a:spcPct val="90000"/>
              </a:lnSpc>
              <a:spcBef>
                <a:spcPts val="1000"/>
              </a:spcBef>
              <a:buClr>
                <a:schemeClr val="accent2"/>
              </a:buClr>
              <a:buFont typeface="Calibri" panose="020F0502020204030204" pitchFamily="34" charset="0"/>
              <a:buChar char="&gt;"/>
              <a:defRPr/>
            </a:pPr>
            <a:endParaRPr lang="en-US" dirty="0">
              <a:solidFill>
                <a:srgbClr val="218BA7"/>
              </a:solidFill>
              <a:latin typeface="Arial" panose="020B0604020202020204" pitchFamily="34" charset="0"/>
              <a:cs typeface="Arial" panose="020B0604020202020204" pitchFamily="34" charset="0"/>
            </a:endParaRPr>
          </a:p>
          <a:p>
            <a:pPr marL="228600" indent="-228600">
              <a:lnSpc>
                <a:spcPct val="90000"/>
              </a:lnSpc>
              <a:spcBef>
                <a:spcPts val="1000"/>
              </a:spcBef>
              <a:buClr>
                <a:schemeClr val="accent2"/>
              </a:buClr>
              <a:buFont typeface="Calibri" panose="020F0502020204030204" pitchFamily="34" charset="0"/>
              <a:buChar char="&gt;"/>
              <a:defRPr/>
            </a:pPr>
            <a:r>
              <a:rPr lang="en-US" dirty="0">
                <a:solidFill>
                  <a:srgbClr val="218BA7"/>
                </a:solidFill>
                <a:latin typeface="Arial" panose="020B0604020202020204" pitchFamily="34" charset="0"/>
                <a:cs typeface="Arial" panose="020B0604020202020204" pitchFamily="34" charset="0"/>
              </a:rPr>
              <a:t>Alternative approaches (i.e. not using radiolabeled drug) to </a:t>
            </a:r>
            <a:r>
              <a:rPr lang="en-US" dirty="0" err="1">
                <a:solidFill>
                  <a:srgbClr val="218BA7"/>
                </a:solidFill>
                <a:latin typeface="Arial" panose="020B0604020202020204" pitchFamily="34" charset="0"/>
                <a:cs typeface="Arial" panose="020B0604020202020204" pitchFamily="34" charset="0"/>
              </a:rPr>
              <a:t>characterise</a:t>
            </a:r>
            <a:r>
              <a:rPr lang="en-US" dirty="0">
                <a:solidFill>
                  <a:srgbClr val="218BA7"/>
                </a:solidFill>
                <a:latin typeface="Arial" panose="020B0604020202020204" pitchFamily="34" charset="0"/>
                <a:cs typeface="Arial" panose="020B0604020202020204" pitchFamily="34" charset="0"/>
              </a:rPr>
              <a:t> the components of the residue in food derived from treated animals might be suitable (e.g. measurement of individual metabolites, </a:t>
            </a:r>
            <a:r>
              <a:rPr lang="en-GB" dirty="0">
                <a:solidFill>
                  <a:srgbClr val="218BA7"/>
                </a:solidFill>
                <a:latin typeface="Arial" panose="020B0604020202020204" pitchFamily="34" charset="0"/>
                <a:cs typeface="Arial" panose="020B0604020202020204" pitchFamily="34" charset="0"/>
              </a:rPr>
              <a:t>screening/characterisation of metabolites by MS techniques</a:t>
            </a:r>
            <a:r>
              <a:rPr lang="en-US" dirty="0">
                <a:solidFill>
                  <a:srgbClr val="218BA7"/>
                </a:solidFill>
                <a:latin typeface="Arial" panose="020B0604020202020204" pitchFamily="34" charset="0"/>
                <a:cs typeface="Arial" panose="020B0604020202020204" pitchFamily="34" charset="0"/>
              </a:rPr>
              <a:t>)</a:t>
            </a:r>
          </a:p>
        </p:txBody>
      </p:sp>
      <p:pic>
        <p:nvPicPr>
          <p:cNvPr id="6" name="Grafik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8004" y="1268413"/>
            <a:ext cx="7493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2"/>
          <p:cNvSpPr/>
          <p:nvPr/>
        </p:nvSpPr>
        <p:spPr>
          <a:xfrm>
            <a:off x="1793137" y="1244984"/>
            <a:ext cx="4572000" cy="400110"/>
          </a:xfrm>
          <a:prstGeom prst="rect">
            <a:avLst/>
          </a:prstGeom>
        </p:spPr>
        <p:txBody>
          <a:bodyPr>
            <a:spAutoFit/>
          </a:bodyPr>
          <a:lstStyle/>
          <a:p>
            <a:r>
              <a:rPr lang="en-US" sz="2000" b="1" dirty="0">
                <a:solidFill>
                  <a:srgbClr val="002060"/>
                </a:solidFill>
              </a:rPr>
              <a:t>Basic design elements</a:t>
            </a:r>
            <a:endParaRPr lang="en-US" sz="2000" b="1" dirty="0"/>
          </a:p>
        </p:txBody>
      </p:sp>
      <p:sp>
        <p:nvSpPr>
          <p:cNvPr id="7" name="Fußzeilenplatzhalter 3"/>
          <p:cNvSpPr txBox="1">
            <a:spLocks/>
          </p:cNvSpPr>
          <p:nvPr/>
        </p:nvSpPr>
        <p:spPr>
          <a:xfrm>
            <a:off x="7489058" y="6327767"/>
            <a:ext cx="1378496" cy="365125"/>
          </a:xfrm>
          <a:prstGeom prst="rect">
            <a:avLst/>
          </a:prstGeom>
        </p:spPr>
        <p:txBody>
          <a:bodyPr vert="horz" lIns="0" tIns="0" rIns="0" bIns="0" rtlCol="0" anchor="ctr" anchorCtr="0">
            <a:noAutofit/>
          </a:bodyPr>
          <a:lstStyle>
            <a:defPPr>
              <a:defRPr lang="de-DE"/>
            </a:defPPr>
            <a:lvl1pPr marL="0" indent="0" algn="l" defTabSz="914400" rtl="0" eaLnBrk="1" latinLnBrk="0" hangingPunct="1">
              <a:lnSpc>
                <a:spcPct val="100000"/>
              </a:lnSpc>
              <a:spcBef>
                <a:spcPts val="0"/>
              </a:spcBef>
              <a:buFont typeface="+mj-lt"/>
              <a:buNone/>
              <a:defRPr sz="1000" kern="1200">
                <a:solidFill>
                  <a:srgbClr val="646464"/>
                </a:solidFill>
                <a:latin typeface="+mj-lt"/>
                <a:ea typeface="+mn-ea"/>
                <a:cs typeface="+mn-cs"/>
              </a:defRPr>
            </a:lvl1pPr>
            <a:lvl2pPr marL="0" indent="0" algn="l" defTabSz="914400" rtl="0" eaLnBrk="1" latinLnBrk="0" hangingPunct="1">
              <a:lnSpc>
                <a:spcPct val="100000"/>
              </a:lnSpc>
              <a:spcBef>
                <a:spcPts val="0"/>
              </a:spcBef>
              <a:defRPr sz="1000" kern="1200">
                <a:solidFill>
                  <a:schemeClr val="tx1"/>
                </a:solidFill>
                <a:latin typeface="+mj-lt"/>
                <a:ea typeface="+mn-ea"/>
                <a:cs typeface="+mn-cs"/>
              </a:defRPr>
            </a:lvl2pPr>
            <a:lvl3pPr marL="0" indent="0" algn="l" defTabSz="914400" rtl="0" eaLnBrk="1" latinLnBrk="0" hangingPunct="1">
              <a:lnSpc>
                <a:spcPct val="100000"/>
              </a:lnSpc>
              <a:spcBef>
                <a:spcPts val="0"/>
              </a:spcBef>
              <a:defRPr sz="1000" kern="1200">
                <a:solidFill>
                  <a:schemeClr val="tx1"/>
                </a:solidFill>
                <a:latin typeface="+mj-lt"/>
                <a:ea typeface="+mn-ea"/>
                <a:cs typeface="+mn-cs"/>
              </a:defRPr>
            </a:lvl3pPr>
            <a:lvl4pPr marL="0" indent="0" algn="l" defTabSz="914400" rtl="0" eaLnBrk="1" latinLnBrk="0" hangingPunct="1">
              <a:lnSpc>
                <a:spcPct val="100000"/>
              </a:lnSpc>
              <a:spcBef>
                <a:spcPts val="0"/>
              </a:spcBef>
              <a:defRPr sz="1000" kern="1200">
                <a:solidFill>
                  <a:schemeClr val="tx1"/>
                </a:solidFill>
                <a:latin typeface="+mj-lt"/>
                <a:ea typeface="+mn-ea"/>
                <a:cs typeface="+mn-cs"/>
              </a:defRPr>
            </a:lvl4pPr>
            <a:lvl5pPr marL="0" indent="0" algn="l" defTabSz="914400" rtl="0" eaLnBrk="1" latinLnBrk="0" hangingPunct="1">
              <a:lnSpc>
                <a:spcPct val="100000"/>
              </a:lnSpc>
              <a:spcBef>
                <a:spcPts val="0"/>
              </a:spcBef>
              <a:defRPr sz="1000" kern="1200">
                <a:solidFill>
                  <a:schemeClr val="tx1"/>
                </a:solidFill>
                <a:latin typeface="+mj-lt"/>
                <a:ea typeface="+mn-ea"/>
                <a:cs typeface="+mn-cs"/>
              </a:defRPr>
            </a:lvl5pPr>
            <a:lvl6pPr marL="0" indent="0" algn="l" defTabSz="914400" rtl="0" eaLnBrk="1" latinLnBrk="0" hangingPunct="1">
              <a:lnSpc>
                <a:spcPct val="100000"/>
              </a:lnSpc>
              <a:spcBef>
                <a:spcPts val="0"/>
              </a:spcBef>
              <a:defRPr sz="1000" kern="1200">
                <a:solidFill>
                  <a:schemeClr val="tx1"/>
                </a:solidFill>
                <a:latin typeface="+mj-lt"/>
                <a:ea typeface="+mn-ea"/>
                <a:cs typeface="+mn-cs"/>
              </a:defRPr>
            </a:lvl6pPr>
            <a:lvl7pPr marL="0" indent="0" algn="l" defTabSz="914400" rtl="0" eaLnBrk="1" latinLnBrk="0" hangingPunct="1">
              <a:lnSpc>
                <a:spcPct val="100000"/>
              </a:lnSpc>
              <a:spcBef>
                <a:spcPts val="0"/>
              </a:spcBef>
              <a:defRPr sz="1000" kern="1200">
                <a:solidFill>
                  <a:schemeClr val="tx1"/>
                </a:solidFill>
                <a:latin typeface="+mj-lt"/>
                <a:ea typeface="+mn-ea"/>
                <a:cs typeface="+mn-cs"/>
              </a:defRPr>
            </a:lvl7pPr>
            <a:lvl8pPr marL="0" indent="0" algn="l" defTabSz="914400" rtl="0" eaLnBrk="1" latinLnBrk="0" hangingPunct="1">
              <a:lnSpc>
                <a:spcPct val="100000"/>
              </a:lnSpc>
              <a:spcBef>
                <a:spcPts val="0"/>
              </a:spcBef>
              <a:defRPr sz="1000" kern="1200">
                <a:solidFill>
                  <a:schemeClr val="tx1"/>
                </a:solidFill>
                <a:latin typeface="+mj-lt"/>
                <a:ea typeface="+mn-ea"/>
                <a:cs typeface="+mn-cs"/>
              </a:defRPr>
            </a:lvl8pPr>
            <a:lvl9pPr marL="0" indent="0" algn="l" defTabSz="914400" rtl="0" eaLnBrk="1" latinLnBrk="0" hangingPunct="1">
              <a:lnSpc>
                <a:spcPct val="100000"/>
              </a:lnSpc>
              <a:spcBef>
                <a:spcPts val="0"/>
              </a:spcBef>
              <a:defRPr sz="1000" kern="1200">
                <a:solidFill>
                  <a:schemeClr val="tx1"/>
                </a:solidFill>
                <a:latin typeface="+mj-lt"/>
                <a:ea typeface="+mn-ea"/>
                <a:cs typeface="+mn-cs"/>
              </a:defRPr>
            </a:lvl9pPr>
          </a:lstStyle>
          <a:p>
            <a:r>
              <a:rPr lang="de-DE" dirty="0"/>
              <a:t>30</a:t>
            </a:r>
          </a:p>
        </p:txBody>
      </p:sp>
      <p:sp>
        <p:nvSpPr>
          <p:cNvPr id="8" name="Text Placeholder 7">
            <a:extLst>
              <a:ext uri="{FF2B5EF4-FFF2-40B4-BE49-F238E27FC236}">
                <a16:creationId xmlns:a16="http://schemas.microsoft.com/office/drawing/2014/main" id="{F804A576-937A-49ED-B7D8-ED0B5B11E4DB}"/>
              </a:ext>
            </a:extLst>
          </p:cNvPr>
          <p:cNvSpPr>
            <a:spLocks noGrp="1"/>
          </p:cNvSpPr>
          <p:nvPr>
            <p:ph type="body" sz="quarter" idx="11"/>
          </p:nvPr>
        </p:nvSpPr>
        <p:spPr>
          <a:xfrm>
            <a:off x="404813" y="3429000"/>
            <a:ext cx="8335962" cy="2497137"/>
          </a:xfrm>
        </p:spPr>
        <p:txBody>
          <a:bodyPr/>
          <a:lstStyle/>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p:txBody>
      </p:sp>
    </p:spTree>
    <p:extLst>
      <p:ext uri="{BB962C8B-B14F-4D97-AF65-F5344CB8AC3E}">
        <p14:creationId xmlns:p14="http://schemas.microsoft.com/office/powerpoint/2010/main" val="206815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40373" y="354667"/>
            <a:ext cx="5937844" cy="523220"/>
          </a:xfrm>
          <a:prstGeom prst="rect">
            <a:avLst/>
          </a:prstGeom>
        </p:spPr>
        <p:txBody>
          <a:bodyPr wrap="none">
            <a:spAutoFit/>
          </a:bodyPr>
          <a:lstStyle/>
          <a:p>
            <a:pPr>
              <a:spcBef>
                <a:spcPct val="50000"/>
              </a:spcBef>
              <a:defRPr/>
            </a:pPr>
            <a:r>
              <a:rPr lang="en-US" altLang="de-DE" sz="2800" b="1" dirty="0">
                <a:solidFill>
                  <a:schemeClr val="bg1"/>
                </a:solidFill>
              </a:rPr>
              <a:t>Additional VICH Guidelines: VICH GL46</a:t>
            </a:r>
          </a:p>
        </p:txBody>
      </p:sp>
      <p:sp>
        <p:nvSpPr>
          <p:cNvPr id="4" name="Rechteck 3"/>
          <p:cNvSpPr/>
          <p:nvPr/>
        </p:nvSpPr>
        <p:spPr>
          <a:xfrm>
            <a:off x="847725" y="1268413"/>
            <a:ext cx="7561263" cy="1138773"/>
          </a:xfrm>
          <a:prstGeom prst="rect">
            <a:avLst/>
          </a:prstGeom>
        </p:spPr>
        <p:txBody>
          <a:bodyPr>
            <a:spAutoFit/>
          </a:bodyPr>
          <a:lstStyle/>
          <a:p>
            <a:pPr>
              <a:defRPr/>
            </a:pPr>
            <a:endParaRPr lang="en-US" dirty="0">
              <a:solidFill>
                <a:srgbClr val="002060"/>
              </a:solidFill>
              <a:latin typeface="Calibri" panose="020F0502020204030204" pitchFamily="34" charset="0"/>
            </a:endParaRPr>
          </a:p>
          <a:p>
            <a:pPr>
              <a:defRPr/>
            </a:pPr>
            <a:endParaRPr lang="en-US" sz="1600" dirty="0">
              <a:solidFill>
                <a:srgbClr val="002060"/>
              </a:solidFill>
            </a:endParaRPr>
          </a:p>
          <a:p>
            <a:pPr>
              <a:defRPr/>
            </a:pPr>
            <a:endParaRPr lang="en-US" sz="1600" dirty="0">
              <a:solidFill>
                <a:srgbClr val="002060"/>
              </a:solidFill>
            </a:endParaRPr>
          </a:p>
          <a:p>
            <a:pPr>
              <a:defRPr/>
            </a:pPr>
            <a:endParaRPr lang="en-US" dirty="0">
              <a:solidFill>
                <a:srgbClr val="002060"/>
              </a:solidFill>
            </a:endParaRPr>
          </a:p>
        </p:txBody>
      </p:sp>
      <p:pic>
        <p:nvPicPr>
          <p:cNvPr id="6" name="Grafik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8004" y="1268413"/>
            <a:ext cx="7493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6"/>
          <p:cNvSpPr/>
          <p:nvPr/>
        </p:nvSpPr>
        <p:spPr>
          <a:xfrm>
            <a:off x="1777583" y="1252478"/>
            <a:ext cx="4572000" cy="400110"/>
          </a:xfrm>
          <a:prstGeom prst="rect">
            <a:avLst/>
          </a:prstGeom>
        </p:spPr>
        <p:txBody>
          <a:bodyPr wrap="square">
            <a:spAutoFit/>
          </a:bodyPr>
          <a:lstStyle/>
          <a:p>
            <a:r>
              <a:rPr lang="en-US" sz="2000" b="1" dirty="0">
                <a:solidFill>
                  <a:srgbClr val="002060"/>
                </a:solidFill>
              </a:rPr>
              <a:t>Basic design elements</a:t>
            </a:r>
            <a:endParaRPr lang="en-US" sz="2000" dirty="0"/>
          </a:p>
        </p:txBody>
      </p:sp>
      <p:sp>
        <p:nvSpPr>
          <p:cNvPr id="8" name="Fußzeilenplatzhalter 3"/>
          <p:cNvSpPr txBox="1">
            <a:spLocks/>
          </p:cNvSpPr>
          <p:nvPr/>
        </p:nvSpPr>
        <p:spPr>
          <a:xfrm>
            <a:off x="7489058" y="6327767"/>
            <a:ext cx="1378496" cy="365125"/>
          </a:xfrm>
          <a:prstGeom prst="rect">
            <a:avLst/>
          </a:prstGeom>
        </p:spPr>
        <p:txBody>
          <a:bodyPr vert="horz" lIns="0" tIns="0" rIns="0" bIns="0" rtlCol="0" anchor="ctr" anchorCtr="0">
            <a:noAutofit/>
          </a:bodyPr>
          <a:lstStyle>
            <a:defPPr>
              <a:defRPr lang="de-DE"/>
            </a:defPPr>
            <a:lvl1pPr marL="0" indent="0" algn="l" defTabSz="914400" rtl="0" eaLnBrk="1" latinLnBrk="0" hangingPunct="1">
              <a:lnSpc>
                <a:spcPct val="100000"/>
              </a:lnSpc>
              <a:spcBef>
                <a:spcPts val="0"/>
              </a:spcBef>
              <a:buFont typeface="+mj-lt"/>
              <a:buNone/>
              <a:defRPr sz="1000" kern="1200">
                <a:solidFill>
                  <a:srgbClr val="646464"/>
                </a:solidFill>
                <a:latin typeface="+mj-lt"/>
                <a:ea typeface="+mn-ea"/>
                <a:cs typeface="+mn-cs"/>
              </a:defRPr>
            </a:lvl1pPr>
            <a:lvl2pPr marL="0" indent="0" algn="l" defTabSz="914400" rtl="0" eaLnBrk="1" latinLnBrk="0" hangingPunct="1">
              <a:lnSpc>
                <a:spcPct val="100000"/>
              </a:lnSpc>
              <a:spcBef>
                <a:spcPts val="0"/>
              </a:spcBef>
              <a:defRPr sz="1000" kern="1200">
                <a:solidFill>
                  <a:schemeClr val="tx1"/>
                </a:solidFill>
                <a:latin typeface="+mj-lt"/>
                <a:ea typeface="+mn-ea"/>
                <a:cs typeface="+mn-cs"/>
              </a:defRPr>
            </a:lvl2pPr>
            <a:lvl3pPr marL="0" indent="0" algn="l" defTabSz="914400" rtl="0" eaLnBrk="1" latinLnBrk="0" hangingPunct="1">
              <a:lnSpc>
                <a:spcPct val="100000"/>
              </a:lnSpc>
              <a:spcBef>
                <a:spcPts val="0"/>
              </a:spcBef>
              <a:defRPr sz="1000" kern="1200">
                <a:solidFill>
                  <a:schemeClr val="tx1"/>
                </a:solidFill>
                <a:latin typeface="+mj-lt"/>
                <a:ea typeface="+mn-ea"/>
                <a:cs typeface="+mn-cs"/>
              </a:defRPr>
            </a:lvl3pPr>
            <a:lvl4pPr marL="0" indent="0" algn="l" defTabSz="914400" rtl="0" eaLnBrk="1" latinLnBrk="0" hangingPunct="1">
              <a:lnSpc>
                <a:spcPct val="100000"/>
              </a:lnSpc>
              <a:spcBef>
                <a:spcPts val="0"/>
              </a:spcBef>
              <a:defRPr sz="1000" kern="1200">
                <a:solidFill>
                  <a:schemeClr val="tx1"/>
                </a:solidFill>
                <a:latin typeface="+mj-lt"/>
                <a:ea typeface="+mn-ea"/>
                <a:cs typeface="+mn-cs"/>
              </a:defRPr>
            </a:lvl4pPr>
            <a:lvl5pPr marL="0" indent="0" algn="l" defTabSz="914400" rtl="0" eaLnBrk="1" latinLnBrk="0" hangingPunct="1">
              <a:lnSpc>
                <a:spcPct val="100000"/>
              </a:lnSpc>
              <a:spcBef>
                <a:spcPts val="0"/>
              </a:spcBef>
              <a:defRPr sz="1000" kern="1200">
                <a:solidFill>
                  <a:schemeClr val="tx1"/>
                </a:solidFill>
                <a:latin typeface="+mj-lt"/>
                <a:ea typeface="+mn-ea"/>
                <a:cs typeface="+mn-cs"/>
              </a:defRPr>
            </a:lvl5pPr>
            <a:lvl6pPr marL="0" indent="0" algn="l" defTabSz="914400" rtl="0" eaLnBrk="1" latinLnBrk="0" hangingPunct="1">
              <a:lnSpc>
                <a:spcPct val="100000"/>
              </a:lnSpc>
              <a:spcBef>
                <a:spcPts val="0"/>
              </a:spcBef>
              <a:defRPr sz="1000" kern="1200">
                <a:solidFill>
                  <a:schemeClr val="tx1"/>
                </a:solidFill>
                <a:latin typeface="+mj-lt"/>
                <a:ea typeface="+mn-ea"/>
                <a:cs typeface="+mn-cs"/>
              </a:defRPr>
            </a:lvl6pPr>
            <a:lvl7pPr marL="0" indent="0" algn="l" defTabSz="914400" rtl="0" eaLnBrk="1" latinLnBrk="0" hangingPunct="1">
              <a:lnSpc>
                <a:spcPct val="100000"/>
              </a:lnSpc>
              <a:spcBef>
                <a:spcPts val="0"/>
              </a:spcBef>
              <a:defRPr sz="1000" kern="1200">
                <a:solidFill>
                  <a:schemeClr val="tx1"/>
                </a:solidFill>
                <a:latin typeface="+mj-lt"/>
                <a:ea typeface="+mn-ea"/>
                <a:cs typeface="+mn-cs"/>
              </a:defRPr>
            </a:lvl7pPr>
            <a:lvl8pPr marL="0" indent="0" algn="l" defTabSz="914400" rtl="0" eaLnBrk="1" latinLnBrk="0" hangingPunct="1">
              <a:lnSpc>
                <a:spcPct val="100000"/>
              </a:lnSpc>
              <a:spcBef>
                <a:spcPts val="0"/>
              </a:spcBef>
              <a:defRPr sz="1000" kern="1200">
                <a:solidFill>
                  <a:schemeClr val="tx1"/>
                </a:solidFill>
                <a:latin typeface="+mj-lt"/>
                <a:ea typeface="+mn-ea"/>
                <a:cs typeface="+mn-cs"/>
              </a:defRPr>
            </a:lvl8pPr>
            <a:lvl9pPr marL="0" indent="0" algn="l" defTabSz="914400" rtl="0" eaLnBrk="1" latinLnBrk="0" hangingPunct="1">
              <a:lnSpc>
                <a:spcPct val="100000"/>
              </a:lnSpc>
              <a:spcBef>
                <a:spcPts val="0"/>
              </a:spcBef>
              <a:defRPr sz="1000" kern="1200">
                <a:solidFill>
                  <a:schemeClr val="tx1"/>
                </a:solidFill>
                <a:latin typeface="+mj-lt"/>
                <a:ea typeface="+mn-ea"/>
                <a:cs typeface="+mn-cs"/>
              </a:defRPr>
            </a:lvl9pPr>
          </a:lstStyle>
          <a:p>
            <a:r>
              <a:rPr lang="de-DE" dirty="0"/>
              <a:t>31</a:t>
            </a:r>
          </a:p>
        </p:txBody>
      </p:sp>
      <p:sp>
        <p:nvSpPr>
          <p:cNvPr id="9" name="Text Placeholder 8">
            <a:extLst>
              <a:ext uri="{FF2B5EF4-FFF2-40B4-BE49-F238E27FC236}">
                <a16:creationId xmlns:a16="http://schemas.microsoft.com/office/drawing/2014/main" id="{1DC55D67-2B03-4552-927B-1D7F744B6A30}"/>
              </a:ext>
            </a:extLst>
          </p:cNvPr>
          <p:cNvSpPr>
            <a:spLocks noGrp="1"/>
          </p:cNvSpPr>
          <p:nvPr>
            <p:ph type="body" sz="quarter" idx="11"/>
          </p:nvPr>
        </p:nvSpPr>
        <p:spPr>
          <a:xfrm>
            <a:off x="640374" y="452761"/>
            <a:ext cx="7561263" cy="3684233"/>
          </a:xfrm>
        </p:spPr>
        <p:txBody>
          <a:bodyPr/>
          <a:lstStyle/>
          <a:p>
            <a:endParaRPr lang="en-GB" dirty="0"/>
          </a:p>
          <a:p>
            <a:endParaRPr lang="en-GB" dirty="0"/>
          </a:p>
          <a:p>
            <a:pPr marL="0" indent="0">
              <a:buNone/>
            </a:pPr>
            <a:endParaRPr lang="en-GB" dirty="0"/>
          </a:p>
          <a:p>
            <a:r>
              <a:rPr lang="en-GB" sz="1800" dirty="0"/>
              <a:t>Four groups of animals</a:t>
            </a:r>
          </a:p>
          <a:p>
            <a:r>
              <a:rPr lang="en-GB" sz="1800" dirty="0"/>
              <a:t>Large animals (cattle, swine, sheep): ≥3 per group</a:t>
            </a:r>
          </a:p>
          <a:p>
            <a:r>
              <a:rPr lang="en-GB" sz="1800" dirty="0"/>
              <a:t>Poultry: ≥3 per group</a:t>
            </a:r>
          </a:p>
          <a:p>
            <a:r>
              <a:rPr lang="en-GB" sz="1800" dirty="0"/>
              <a:t>Lactating cattle for milk collection: ≥8 </a:t>
            </a:r>
          </a:p>
          <a:p>
            <a:r>
              <a:rPr lang="en-GB" sz="1800" dirty="0"/>
              <a:t>Laying birds for egg collection: number sufficient to collect ≥10 eggs</a:t>
            </a:r>
          </a:p>
          <a:p>
            <a:r>
              <a:rPr lang="en-GB" sz="1800" dirty="0"/>
              <a:t>For drugs for which a withdrawal period is not anticipated, time points should reflect “practical zero withdrawal”</a:t>
            </a:r>
          </a:p>
          <a:p>
            <a:pPr lvl="1"/>
            <a:r>
              <a:rPr lang="en-GB" sz="1600" dirty="0"/>
              <a:t>0-2, 3-4, and 6 hours for poultry</a:t>
            </a:r>
          </a:p>
          <a:p>
            <a:pPr lvl="1"/>
            <a:r>
              <a:rPr lang="en-GB" sz="1600" dirty="0"/>
              <a:t>0-3, 6-8, and up to 12 hours for large animals</a:t>
            </a:r>
          </a:p>
          <a:p>
            <a:pPr lvl="1"/>
            <a:r>
              <a:rPr lang="en-GB" sz="1600" dirty="0"/>
              <a:t>up to 12 hours for milk</a:t>
            </a:r>
          </a:p>
          <a:p>
            <a:endParaRPr lang="en-GB" dirty="0"/>
          </a:p>
        </p:txBody>
      </p:sp>
    </p:spTree>
    <p:extLst>
      <p:ext uri="{BB962C8B-B14F-4D97-AF65-F5344CB8AC3E}">
        <p14:creationId xmlns:p14="http://schemas.microsoft.com/office/powerpoint/2010/main" val="25975820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49898" y="275208"/>
            <a:ext cx="6043865" cy="523220"/>
          </a:xfrm>
          <a:prstGeom prst="rect">
            <a:avLst/>
          </a:prstGeom>
        </p:spPr>
        <p:txBody>
          <a:bodyPr wrap="square">
            <a:spAutoFit/>
          </a:bodyPr>
          <a:lstStyle/>
          <a:p>
            <a:pPr>
              <a:spcBef>
                <a:spcPct val="50000"/>
              </a:spcBef>
              <a:defRPr/>
            </a:pPr>
            <a:r>
              <a:rPr lang="en-US" altLang="de-DE" sz="2800" b="1" dirty="0">
                <a:solidFill>
                  <a:schemeClr val="bg1"/>
                </a:solidFill>
              </a:rPr>
              <a:t>Additional VICH  Guidelines: VICH GL46</a:t>
            </a:r>
          </a:p>
        </p:txBody>
      </p:sp>
      <p:sp>
        <p:nvSpPr>
          <p:cNvPr id="4" name="Rechteck 3"/>
          <p:cNvSpPr/>
          <p:nvPr/>
        </p:nvSpPr>
        <p:spPr>
          <a:xfrm>
            <a:off x="791368" y="1052736"/>
            <a:ext cx="7561263" cy="984885"/>
          </a:xfrm>
          <a:prstGeom prst="rect">
            <a:avLst/>
          </a:prstGeom>
        </p:spPr>
        <p:txBody>
          <a:bodyPr>
            <a:spAutoFit/>
          </a:bodyPr>
          <a:lstStyle/>
          <a:p>
            <a:pPr>
              <a:defRPr/>
            </a:pPr>
            <a:r>
              <a:rPr lang="en-US" b="1" dirty="0">
                <a:solidFill>
                  <a:srgbClr val="002060"/>
                </a:solidFill>
                <a:latin typeface="Calibri" panose="020F0502020204030204" pitchFamily="34" charset="0"/>
              </a:rPr>
              <a:t>	</a:t>
            </a:r>
            <a:r>
              <a:rPr lang="en-US" sz="2000" b="1" dirty="0">
                <a:solidFill>
                  <a:srgbClr val="002060"/>
                </a:solidFill>
              </a:rPr>
              <a:t>Recommendations for metabolite characterisation – 	“major/minor” metabolites </a:t>
            </a:r>
          </a:p>
          <a:p>
            <a:pPr>
              <a:defRPr/>
            </a:pPr>
            <a:endParaRPr lang="en-US" dirty="0">
              <a:solidFill>
                <a:srgbClr val="002060"/>
              </a:solidFill>
              <a:latin typeface="Calibri" panose="020F0502020204030204" pitchFamily="34" charset="0"/>
            </a:endParaRPr>
          </a:p>
        </p:txBody>
      </p:sp>
      <p:pic>
        <p:nvPicPr>
          <p:cNvPr id="6" name="Grafik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3384" y="1085447"/>
            <a:ext cx="7493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ußzeilenplatzhalter 3"/>
          <p:cNvSpPr txBox="1">
            <a:spLocks/>
          </p:cNvSpPr>
          <p:nvPr/>
        </p:nvSpPr>
        <p:spPr>
          <a:xfrm>
            <a:off x="7489058" y="6327767"/>
            <a:ext cx="1378496" cy="365125"/>
          </a:xfrm>
          <a:prstGeom prst="rect">
            <a:avLst/>
          </a:prstGeom>
        </p:spPr>
        <p:txBody>
          <a:bodyPr vert="horz" lIns="0" tIns="0" rIns="0" bIns="0" rtlCol="0" anchor="ctr" anchorCtr="0">
            <a:noAutofit/>
          </a:bodyPr>
          <a:lstStyle>
            <a:defPPr>
              <a:defRPr lang="de-DE"/>
            </a:defPPr>
            <a:lvl1pPr marL="0" indent="0" algn="l" defTabSz="914400" rtl="0" eaLnBrk="1" latinLnBrk="0" hangingPunct="1">
              <a:lnSpc>
                <a:spcPct val="100000"/>
              </a:lnSpc>
              <a:spcBef>
                <a:spcPts val="0"/>
              </a:spcBef>
              <a:buFont typeface="+mj-lt"/>
              <a:buNone/>
              <a:defRPr sz="1000" kern="1200">
                <a:solidFill>
                  <a:srgbClr val="646464"/>
                </a:solidFill>
                <a:latin typeface="+mj-lt"/>
                <a:ea typeface="+mn-ea"/>
                <a:cs typeface="+mn-cs"/>
              </a:defRPr>
            </a:lvl1pPr>
            <a:lvl2pPr marL="0" indent="0" algn="l" defTabSz="914400" rtl="0" eaLnBrk="1" latinLnBrk="0" hangingPunct="1">
              <a:lnSpc>
                <a:spcPct val="100000"/>
              </a:lnSpc>
              <a:spcBef>
                <a:spcPts val="0"/>
              </a:spcBef>
              <a:defRPr sz="1000" kern="1200">
                <a:solidFill>
                  <a:schemeClr val="tx1"/>
                </a:solidFill>
                <a:latin typeface="+mj-lt"/>
                <a:ea typeface="+mn-ea"/>
                <a:cs typeface="+mn-cs"/>
              </a:defRPr>
            </a:lvl2pPr>
            <a:lvl3pPr marL="0" indent="0" algn="l" defTabSz="914400" rtl="0" eaLnBrk="1" latinLnBrk="0" hangingPunct="1">
              <a:lnSpc>
                <a:spcPct val="100000"/>
              </a:lnSpc>
              <a:spcBef>
                <a:spcPts val="0"/>
              </a:spcBef>
              <a:defRPr sz="1000" kern="1200">
                <a:solidFill>
                  <a:schemeClr val="tx1"/>
                </a:solidFill>
                <a:latin typeface="+mj-lt"/>
                <a:ea typeface="+mn-ea"/>
                <a:cs typeface="+mn-cs"/>
              </a:defRPr>
            </a:lvl3pPr>
            <a:lvl4pPr marL="0" indent="0" algn="l" defTabSz="914400" rtl="0" eaLnBrk="1" latinLnBrk="0" hangingPunct="1">
              <a:lnSpc>
                <a:spcPct val="100000"/>
              </a:lnSpc>
              <a:spcBef>
                <a:spcPts val="0"/>
              </a:spcBef>
              <a:defRPr sz="1000" kern="1200">
                <a:solidFill>
                  <a:schemeClr val="tx1"/>
                </a:solidFill>
                <a:latin typeface="+mj-lt"/>
                <a:ea typeface="+mn-ea"/>
                <a:cs typeface="+mn-cs"/>
              </a:defRPr>
            </a:lvl4pPr>
            <a:lvl5pPr marL="0" indent="0" algn="l" defTabSz="914400" rtl="0" eaLnBrk="1" latinLnBrk="0" hangingPunct="1">
              <a:lnSpc>
                <a:spcPct val="100000"/>
              </a:lnSpc>
              <a:spcBef>
                <a:spcPts val="0"/>
              </a:spcBef>
              <a:defRPr sz="1000" kern="1200">
                <a:solidFill>
                  <a:schemeClr val="tx1"/>
                </a:solidFill>
                <a:latin typeface="+mj-lt"/>
                <a:ea typeface="+mn-ea"/>
                <a:cs typeface="+mn-cs"/>
              </a:defRPr>
            </a:lvl5pPr>
            <a:lvl6pPr marL="0" indent="0" algn="l" defTabSz="914400" rtl="0" eaLnBrk="1" latinLnBrk="0" hangingPunct="1">
              <a:lnSpc>
                <a:spcPct val="100000"/>
              </a:lnSpc>
              <a:spcBef>
                <a:spcPts val="0"/>
              </a:spcBef>
              <a:defRPr sz="1000" kern="1200">
                <a:solidFill>
                  <a:schemeClr val="tx1"/>
                </a:solidFill>
                <a:latin typeface="+mj-lt"/>
                <a:ea typeface="+mn-ea"/>
                <a:cs typeface="+mn-cs"/>
              </a:defRPr>
            </a:lvl6pPr>
            <a:lvl7pPr marL="0" indent="0" algn="l" defTabSz="914400" rtl="0" eaLnBrk="1" latinLnBrk="0" hangingPunct="1">
              <a:lnSpc>
                <a:spcPct val="100000"/>
              </a:lnSpc>
              <a:spcBef>
                <a:spcPts val="0"/>
              </a:spcBef>
              <a:defRPr sz="1000" kern="1200">
                <a:solidFill>
                  <a:schemeClr val="tx1"/>
                </a:solidFill>
                <a:latin typeface="+mj-lt"/>
                <a:ea typeface="+mn-ea"/>
                <a:cs typeface="+mn-cs"/>
              </a:defRPr>
            </a:lvl7pPr>
            <a:lvl8pPr marL="0" indent="0" algn="l" defTabSz="914400" rtl="0" eaLnBrk="1" latinLnBrk="0" hangingPunct="1">
              <a:lnSpc>
                <a:spcPct val="100000"/>
              </a:lnSpc>
              <a:spcBef>
                <a:spcPts val="0"/>
              </a:spcBef>
              <a:defRPr sz="1000" kern="1200">
                <a:solidFill>
                  <a:schemeClr val="tx1"/>
                </a:solidFill>
                <a:latin typeface="+mj-lt"/>
                <a:ea typeface="+mn-ea"/>
                <a:cs typeface="+mn-cs"/>
              </a:defRPr>
            </a:lvl8pPr>
            <a:lvl9pPr marL="0" indent="0" algn="l" defTabSz="914400" rtl="0" eaLnBrk="1" latinLnBrk="0" hangingPunct="1">
              <a:lnSpc>
                <a:spcPct val="100000"/>
              </a:lnSpc>
              <a:spcBef>
                <a:spcPts val="0"/>
              </a:spcBef>
              <a:defRPr sz="1000" kern="1200">
                <a:solidFill>
                  <a:schemeClr val="tx1"/>
                </a:solidFill>
                <a:latin typeface="+mj-lt"/>
                <a:ea typeface="+mn-ea"/>
                <a:cs typeface="+mn-cs"/>
              </a:defRPr>
            </a:lvl9pPr>
          </a:lstStyle>
          <a:p>
            <a:r>
              <a:rPr lang="de-DE" dirty="0"/>
              <a:t>32</a:t>
            </a:r>
          </a:p>
        </p:txBody>
      </p:sp>
      <p:sp>
        <p:nvSpPr>
          <p:cNvPr id="10" name="Text Placeholder 9">
            <a:extLst>
              <a:ext uri="{FF2B5EF4-FFF2-40B4-BE49-F238E27FC236}">
                <a16:creationId xmlns:a16="http://schemas.microsoft.com/office/drawing/2014/main" id="{A3EC2D6B-E54D-4985-92FB-0C5EC8EB083B}"/>
              </a:ext>
            </a:extLst>
          </p:cNvPr>
          <p:cNvSpPr>
            <a:spLocks noGrp="1"/>
          </p:cNvSpPr>
          <p:nvPr>
            <p:ph type="body" sz="quarter" idx="11"/>
          </p:nvPr>
        </p:nvSpPr>
        <p:spPr>
          <a:xfrm>
            <a:off x="417249" y="1855432"/>
            <a:ext cx="8336133" cy="4070705"/>
          </a:xfrm>
        </p:spPr>
        <p:txBody>
          <a:bodyPr/>
          <a:lstStyle/>
          <a:p>
            <a:r>
              <a:rPr lang="en-GB" sz="1800" dirty="0"/>
              <a:t>Major metabolites typically are those comprising 100 </a:t>
            </a:r>
            <a:r>
              <a:rPr lang="en-GB" sz="1800" dirty="0" err="1"/>
              <a:t>μg</a:t>
            </a:r>
            <a:r>
              <a:rPr lang="en-GB" sz="1800" dirty="0"/>
              <a:t>/kg or 10% of the total residue in a sample collected at the earliest time point </a:t>
            </a:r>
          </a:p>
          <a:p>
            <a:r>
              <a:rPr lang="en-GB" sz="1800" dirty="0"/>
              <a:t>Major metabolites typically need to be characterised/structural identified, e.g. using a combination of techniques - chromatographic/mass spectrometry</a:t>
            </a:r>
          </a:p>
          <a:p>
            <a:r>
              <a:rPr lang="en-GB" sz="1800" dirty="0"/>
              <a:t>Ordinarily, no differentiation of metabolites below these levels (i.e. of the minor metabolites) recommended </a:t>
            </a:r>
            <a:r>
              <a:rPr lang="en-GB" sz="1800" u="sng" dirty="0"/>
              <a:t>unless there are concerns </a:t>
            </a:r>
            <a:r>
              <a:rPr lang="en-GB" sz="1800" dirty="0"/>
              <a:t>over the nature of residues occurring at the lower levels </a:t>
            </a:r>
          </a:p>
          <a:p>
            <a:r>
              <a:rPr lang="en-GB" sz="1800" dirty="0"/>
              <a:t>In some cases, chemical characterisation rather than unequivocal structural identification for a major metabolite will be appropriate (e.g. when a conjugate is present or if mass spectrometry information indicates the likely biotransformation pathway)</a:t>
            </a:r>
          </a:p>
          <a:p>
            <a:pPr marL="0" indent="0">
              <a:buNone/>
            </a:pPr>
            <a:endParaRPr lang="en-GB" dirty="0"/>
          </a:p>
        </p:txBody>
      </p:sp>
    </p:spTree>
    <p:extLst>
      <p:ext uri="{BB962C8B-B14F-4D97-AF65-F5344CB8AC3E}">
        <p14:creationId xmlns:p14="http://schemas.microsoft.com/office/powerpoint/2010/main" val="3947297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Line 2"/>
          <p:cNvSpPr>
            <a:spLocks noChangeShapeType="1"/>
          </p:cNvSpPr>
          <p:nvPr/>
        </p:nvSpPr>
        <p:spPr bwMode="auto">
          <a:xfrm>
            <a:off x="2971800" y="2509838"/>
            <a:ext cx="0" cy="3159125"/>
          </a:xfrm>
          <a:prstGeom prst="line">
            <a:avLst/>
          </a:prstGeom>
          <a:noFill/>
          <a:ln w="12700">
            <a:solidFill>
              <a:srgbClr val="000000"/>
            </a:solidFill>
            <a:round/>
            <a:headEnd type="triangle" w="lg" len="lg"/>
            <a:tailEnd type="none" w="lg" len="lg"/>
          </a:ln>
          <a:extLst>
            <a:ext uri="{909E8E84-426E-40DD-AFC4-6F175D3DCCD1}">
              <a14:hiddenFill xmlns:a14="http://schemas.microsoft.com/office/drawing/2010/main">
                <a:noFill/>
              </a14:hiddenFill>
            </a:ext>
          </a:extLst>
        </p:spPr>
        <p:txBody>
          <a:bodyPr wrap="none" anchor="ctr"/>
          <a:lstStyle/>
          <a:p>
            <a:endParaRPr lang="de-DE"/>
          </a:p>
        </p:txBody>
      </p:sp>
      <p:sp>
        <p:nvSpPr>
          <p:cNvPr id="13316" name="Line 3"/>
          <p:cNvSpPr>
            <a:spLocks noChangeShapeType="1"/>
          </p:cNvSpPr>
          <p:nvPr/>
        </p:nvSpPr>
        <p:spPr bwMode="auto">
          <a:xfrm>
            <a:off x="1066800" y="5702300"/>
            <a:ext cx="7620000" cy="0"/>
          </a:xfrm>
          <a:prstGeom prst="line">
            <a:avLst/>
          </a:prstGeom>
          <a:noFill/>
          <a:ln w="25400">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de-DE"/>
          </a:p>
        </p:txBody>
      </p:sp>
      <p:sp>
        <p:nvSpPr>
          <p:cNvPr id="13317" name="AutoShape 4"/>
          <p:cNvSpPr>
            <a:spLocks/>
          </p:cNvSpPr>
          <p:nvPr/>
        </p:nvSpPr>
        <p:spPr bwMode="auto">
          <a:xfrm rot="5400000">
            <a:off x="1943100" y="4902200"/>
            <a:ext cx="76200" cy="1828800"/>
          </a:xfrm>
          <a:prstGeom prst="rightBrace">
            <a:avLst>
              <a:gd name="adj1" fmla="val 200000"/>
              <a:gd name="adj2" fmla="val 50000"/>
            </a:avLst>
          </a:prstGeom>
          <a:noFill/>
          <a:ln w="127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de-DE" altLang="de-DE"/>
          </a:p>
        </p:txBody>
      </p:sp>
      <p:sp>
        <p:nvSpPr>
          <p:cNvPr id="46086" name="Text Box 5"/>
          <p:cNvSpPr txBox="1">
            <a:spLocks noChangeArrowheads="1"/>
          </p:cNvSpPr>
          <p:nvPr/>
        </p:nvSpPr>
        <p:spPr bwMode="auto">
          <a:xfrm>
            <a:off x="1295400" y="585470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defRPr/>
            </a:pPr>
            <a:r>
              <a:rPr lang="en-GB" altLang="de-DE" sz="2000" dirty="0">
                <a:solidFill>
                  <a:srgbClr val="000066"/>
                </a:solidFill>
                <a:latin typeface="+mn-lt"/>
              </a:rPr>
              <a:t>Treatment</a:t>
            </a:r>
            <a:endParaRPr lang="en-GB" altLang="de-DE" sz="2400" u="sng" dirty="0">
              <a:solidFill>
                <a:srgbClr val="000066"/>
              </a:solidFill>
              <a:latin typeface="+mn-lt"/>
            </a:endParaRPr>
          </a:p>
        </p:txBody>
      </p:sp>
      <p:sp>
        <p:nvSpPr>
          <p:cNvPr id="1002502" name="Rectangle 6"/>
          <p:cNvSpPr>
            <a:spLocks noChangeArrowheads="1"/>
          </p:cNvSpPr>
          <p:nvPr/>
        </p:nvSpPr>
        <p:spPr bwMode="auto">
          <a:xfrm>
            <a:off x="4572000" y="2057400"/>
            <a:ext cx="25193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79675" tIns="39138" rIns="79675" bIns="3913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de-DE" sz="2000" baseline="30000">
              <a:solidFill>
                <a:srgbClr val="000066"/>
              </a:solidFill>
              <a:cs typeface="Arial" panose="020B0604020202020204" pitchFamily="34" charset="0"/>
            </a:endParaRPr>
          </a:p>
        </p:txBody>
      </p:sp>
      <p:graphicFrame>
        <p:nvGraphicFramePr>
          <p:cNvPr id="13320" name="Object 7">
            <a:hlinkClick r:id="" action="ppaction://ole?verb=0"/>
          </p:cNvPr>
          <p:cNvGraphicFramePr>
            <a:graphicFrameLocks/>
          </p:cNvGraphicFramePr>
          <p:nvPr/>
        </p:nvGraphicFramePr>
        <p:xfrm>
          <a:off x="1600200" y="4267200"/>
          <a:ext cx="1371600" cy="990600"/>
        </p:xfrm>
        <a:graphic>
          <a:graphicData uri="http://schemas.openxmlformats.org/presentationml/2006/ole">
            <mc:AlternateContent xmlns:mc="http://schemas.openxmlformats.org/markup-compatibility/2006">
              <mc:Choice xmlns:v="urn:schemas-microsoft-com:vml" Requires="v">
                <p:oleObj spid="_x0000_s11680" name="Tegning" r:id="rId4" imgW="1451728" imgH="1140643" progId="WPDraw30.Drawing">
                  <p:embed/>
                </p:oleObj>
              </mc:Choice>
              <mc:Fallback>
                <p:oleObj name="Tegning" r:id="rId4" imgW="1451728" imgH="1140643" progId="WPDraw30.Drawing">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4267200"/>
                        <a:ext cx="1371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1" name="Object 8">
            <a:hlinkClick r:id="" action="ppaction://ole?verb=0"/>
          </p:cNvPr>
          <p:cNvGraphicFramePr>
            <a:graphicFrameLocks/>
          </p:cNvGraphicFramePr>
          <p:nvPr/>
        </p:nvGraphicFramePr>
        <p:xfrm>
          <a:off x="838200" y="4572000"/>
          <a:ext cx="1143000" cy="685800"/>
        </p:xfrm>
        <a:graphic>
          <a:graphicData uri="http://schemas.openxmlformats.org/presentationml/2006/ole">
            <mc:AlternateContent xmlns:mc="http://schemas.openxmlformats.org/markup-compatibility/2006">
              <mc:Choice xmlns:v="urn:schemas-microsoft-com:vml" Requires="v">
                <p:oleObj spid="_x0000_s11681" name="Tegning" r:id="rId6" imgW="2017336" imgH="1376313" progId="WPDraw30.Drawing">
                  <p:embed/>
                </p:oleObj>
              </mc:Choice>
              <mc:Fallback>
                <p:oleObj name="Tegning" r:id="rId6" imgW="2017336" imgH="1376313" progId="WPDraw30.Drawing">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4572000"/>
                        <a:ext cx="1143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22" name="Text Box 10"/>
          <p:cNvSpPr txBox="1">
            <a:spLocks noChangeArrowheads="1"/>
          </p:cNvSpPr>
          <p:nvPr/>
        </p:nvSpPr>
        <p:spPr bwMode="auto">
          <a:xfrm>
            <a:off x="685800" y="22098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en-GB" altLang="de-DE" sz="2400">
              <a:solidFill>
                <a:srgbClr val="000066"/>
              </a:solidFill>
              <a:latin typeface="Times New Roman" panose="02020603050405020304" pitchFamily="18" charset="0"/>
            </a:endParaRPr>
          </a:p>
        </p:txBody>
      </p:sp>
      <p:sp>
        <p:nvSpPr>
          <p:cNvPr id="13323" name="Freeform 11"/>
          <p:cNvSpPr>
            <a:spLocks/>
          </p:cNvSpPr>
          <p:nvPr/>
        </p:nvSpPr>
        <p:spPr bwMode="auto">
          <a:xfrm>
            <a:off x="2971800" y="3581400"/>
            <a:ext cx="4264025" cy="1981200"/>
          </a:xfrm>
          <a:custGeom>
            <a:avLst/>
            <a:gdLst>
              <a:gd name="T0" fmla="*/ 0 w 3408"/>
              <a:gd name="T1" fmla="*/ 2147483646 h 1496"/>
              <a:gd name="T2" fmla="*/ 2147483646 w 3408"/>
              <a:gd name="T3" fmla="*/ 2147483646 h 1496"/>
              <a:gd name="T4" fmla="*/ 2147483646 w 3408"/>
              <a:gd name="T5" fmla="*/ 2147483646 h 1496"/>
              <a:gd name="T6" fmla="*/ 2147483646 w 3408"/>
              <a:gd name="T7" fmla="*/ 2147483646 h 1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08" h="1496">
                <a:moveTo>
                  <a:pt x="0" y="1064"/>
                </a:moveTo>
                <a:cubicBezTo>
                  <a:pt x="148" y="532"/>
                  <a:pt x="296" y="0"/>
                  <a:pt x="576" y="8"/>
                </a:cubicBezTo>
                <a:cubicBezTo>
                  <a:pt x="856" y="16"/>
                  <a:pt x="1208" y="864"/>
                  <a:pt x="1680" y="1112"/>
                </a:cubicBezTo>
                <a:cubicBezTo>
                  <a:pt x="2152" y="1360"/>
                  <a:pt x="3104" y="1432"/>
                  <a:pt x="3408" y="1496"/>
                </a:cubicBezTo>
              </a:path>
            </a:pathLst>
          </a:custGeom>
          <a:noFill/>
          <a:ln w="412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324" name="Text Box 13"/>
          <p:cNvSpPr txBox="1">
            <a:spLocks noChangeArrowheads="1"/>
          </p:cNvSpPr>
          <p:nvPr/>
        </p:nvSpPr>
        <p:spPr bwMode="auto">
          <a:xfrm>
            <a:off x="3932238" y="3702050"/>
            <a:ext cx="304800"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10000"/>
              </a:lnSpc>
            </a:pPr>
            <a:endParaRPr lang="en-GB" altLang="de-DE">
              <a:solidFill>
                <a:srgbClr val="000066"/>
              </a:solidFill>
            </a:endParaRPr>
          </a:p>
        </p:txBody>
      </p:sp>
      <p:pic>
        <p:nvPicPr>
          <p:cNvPr id="13325" name="Picture 19" descr="MCj0239643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81200" y="3549650"/>
            <a:ext cx="63817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20" descr="MCj0238405000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5800" y="3332163"/>
            <a:ext cx="116205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7" name="Rectangle 21"/>
          <p:cNvSpPr>
            <a:spLocks noChangeArrowheads="1"/>
          </p:cNvSpPr>
          <p:nvPr/>
        </p:nvSpPr>
        <p:spPr bwMode="auto">
          <a:xfrm>
            <a:off x="2276475" y="3886200"/>
            <a:ext cx="619125" cy="612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de-DE" altLang="de-DE"/>
          </a:p>
        </p:txBody>
      </p:sp>
      <p:sp>
        <p:nvSpPr>
          <p:cNvPr id="13328" name="AutoShape 22"/>
          <p:cNvSpPr>
            <a:spLocks/>
          </p:cNvSpPr>
          <p:nvPr/>
        </p:nvSpPr>
        <p:spPr bwMode="auto">
          <a:xfrm rot="5400000">
            <a:off x="5360194" y="3658394"/>
            <a:ext cx="76200" cy="4316412"/>
          </a:xfrm>
          <a:prstGeom prst="rightBrace">
            <a:avLst>
              <a:gd name="adj1" fmla="val 472049"/>
              <a:gd name="adj2" fmla="val 50000"/>
            </a:avLst>
          </a:prstGeom>
          <a:noFill/>
          <a:ln w="127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de-DE" altLang="de-DE"/>
          </a:p>
        </p:txBody>
      </p:sp>
      <p:sp>
        <p:nvSpPr>
          <p:cNvPr id="46097" name="Text Box 23"/>
          <p:cNvSpPr txBox="1">
            <a:spLocks noChangeArrowheads="1"/>
          </p:cNvSpPr>
          <p:nvPr/>
        </p:nvSpPr>
        <p:spPr bwMode="auto">
          <a:xfrm>
            <a:off x="4367213" y="5875338"/>
            <a:ext cx="2727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defRPr/>
            </a:pPr>
            <a:r>
              <a:rPr lang="en-GB" altLang="de-DE" sz="2000" dirty="0">
                <a:solidFill>
                  <a:srgbClr val="000066"/>
                </a:solidFill>
                <a:latin typeface="+mn-lt"/>
              </a:rPr>
              <a:t>Post Treatment </a:t>
            </a:r>
            <a:endParaRPr lang="en-GB" altLang="de-DE" sz="2400" u="sng" dirty="0">
              <a:solidFill>
                <a:srgbClr val="000066"/>
              </a:solidFill>
              <a:latin typeface="+mn-lt"/>
            </a:endParaRPr>
          </a:p>
        </p:txBody>
      </p:sp>
      <p:sp>
        <p:nvSpPr>
          <p:cNvPr id="43030" name="Text Box 26"/>
          <p:cNvSpPr txBox="1">
            <a:spLocks noChangeArrowheads="1"/>
          </p:cNvSpPr>
          <p:nvPr/>
        </p:nvSpPr>
        <p:spPr bwMode="auto">
          <a:xfrm>
            <a:off x="2895600" y="1045308"/>
            <a:ext cx="6131548" cy="1934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3400" indent="-5334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indent="-350838">
              <a:lnSpc>
                <a:spcPct val="90000"/>
              </a:lnSpc>
              <a:spcBef>
                <a:spcPts val="1000"/>
              </a:spcBef>
              <a:buClr>
                <a:schemeClr val="accent2"/>
              </a:buClr>
              <a:buFont typeface="Wingdings" panose="05000000000000000000" pitchFamily="2" charset="2"/>
              <a:buChar char="ü"/>
              <a:defRPr/>
            </a:pPr>
            <a:r>
              <a:rPr lang="en-US" altLang="de-DE" sz="1600" dirty="0">
                <a:solidFill>
                  <a:srgbClr val="218BA7"/>
                </a:solidFill>
                <a:ea typeface="+mn-ea"/>
                <a:cs typeface="Arial" panose="020B0604020202020204" pitchFamily="34" charset="0"/>
              </a:rPr>
              <a:t>Establish ADME and mass-balance </a:t>
            </a:r>
          </a:p>
          <a:p>
            <a:pPr indent="-350838">
              <a:lnSpc>
                <a:spcPct val="90000"/>
              </a:lnSpc>
              <a:spcBef>
                <a:spcPts val="1000"/>
              </a:spcBef>
              <a:buClr>
                <a:schemeClr val="accent2"/>
              </a:buClr>
              <a:buFont typeface="Wingdings" panose="05000000000000000000" pitchFamily="2" charset="2"/>
              <a:buChar char="ü"/>
              <a:defRPr/>
            </a:pPr>
            <a:r>
              <a:rPr lang="en-US" altLang="de-DE" sz="1600" dirty="0">
                <a:solidFill>
                  <a:srgbClr val="218BA7"/>
                </a:solidFill>
                <a:ea typeface="+mn-ea"/>
                <a:cs typeface="Arial" panose="020B0604020202020204" pitchFamily="34" charset="0"/>
              </a:rPr>
              <a:t>Determine Total Radioactive Residues (TRR) and residue depletion kinetics of TRR in edible tissues</a:t>
            </a:r>
          </a:p>
          <a:p>
            <a:pPr indent="-350838">
              <a:lnSpc>
                <a:spcPct val="90000"/>
              </a:lnSpc>
              <a:spcBef>
                <a:spcPts val="1000"/>
              </a:spcBef>
              <a:buClr>
                <a:schemeClr val="accent2"/>
              </a:buClr>
              <a:buFont typeface="Wingdings" panose="05000000000000000000" pitchFamily="2" charset="2"/>
              <a:buChar char="ü"/>
              <a:defRPr/>
            </a:pPr>
            <a:r>
              <a:rPr lang="en-US" altLang="de-DE" sz="1600" dirty="0">
                <a:solidFill>
                  <a:srgbClr val="218BA7"/>
                </a:solidFill>
                <a:ea typeface="+mn-ea"/>
                <a:cs typeface="Arial" panose="020B0604020202020204" pitchFamily="34" charset="0"/>
              </a:rPr>
              <a:t>Identify target tissue(s) for residues</a:t>
            </a:r>
          </a:p>
          <a:p>
            <a:pPr indent="-350838">
              <a:lnSpc>
                <a:spcPct val="90000"/>
              </a:lnSpc>
              <a:spcBef>
                <a:spcPts val="1000"/>
              </a:spcBef>
              <a:buClr>
                <a:schemeClr val="accent2"/>
              </a:buClr>
              <a:buFont typeface="Wingdings" panose="05000000000000000000" pitchFamily="2" charset="2"/>
              <a:buChar char="ü"/>
              <a:defRPr/>
            </a:pPr>
            <a:r>
              <a:rPr lang="en-US" altLang="de-DE" sz="1600" dirty="0">
                <a:solidFill>
                  <a:srgbClr val="218BA7"/>
                </a:solidFill>
                <a:ea typeface="+mn-ea"/>
                <a:cs typeface="Arial" panose="020B0604020202020204" pitchFamily="34" charset="0"/>
              </a:rPr>
              <a:t> Identify metabolic profile(s) in tissues </a:t>
            </a:r>
          </a:p>
          <a:p>
            <a:pPr indent="-350838">
              <a:lnSpc>
                <a:spcPct val="90000"/>
              </a:lnSpc>
              <a:spcBef>
                <a:spcPts val="1000"/>
              </a:spcBef>
              <a:buClr>
                <a:schemeClr val="accent2"/>
              </a:buClr>
              <a:buFont typeface="Wingdings" panose="05000000000000000000" pitchFamily="2" charset="2"/>
              <a:buChar char="ü"/>
              <a:defRPr/>
            </a:pPr>
            <a:r>
              <a:rPr lang="en-US" altLang="de-DE" sz="1600" dirty="0">
                <a:solidFill>
                  <a:srgbClr val="218BA7"/>
                </a:solidFill>
                <a:ea typeface="+mn-ea"/>
                <a:cs typeface="Arial" panose="020B0604020202020204" pitchFamily="34" charset="0"/>
              </a:rPr>
              <a:t> Identify a potential marker residue  </a:t>
            </a:r>
            <a:endParaRPr lang="de-DE" altLang="de-DE" sz="1600" dirty="0">
              <a:solidFill>
                <a:srgbClr val="218BA7"/>
              </a:solidFill>
              <a:ea typeface="+mn-ea"/>
              <a:cs typeface="Arial" panose="020B0604020202020204" pitchFamily="34" charset="0"/>
            </a:endParaRPr>
          </a:p>
        </p:txBody>
      </p:sp>
      <p:sp>
        <p:nvSpPr>
          <p:cNvPr id="46099" name="Rectangle 27"/>
          <p:cNvSpPr>
            <a:spLocks noChangeArrowheads="1"/>
          </p:cNvSpPr>
          <p:nvPr/>
        </p:nvSpPr>
        <p:spPr bwMode="auto">
          <a:xfrm>
            <a:off x="246063" y="2509838"/>
            <a:ext cx="23288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GB" altLang="de-DE" sz="2000" dirty="0">
                <a:solidFill>
                  <a:srgbClr val="FF0000"/>
                </a:solidFill>
                <a:latin typeface="+mn-lt"/>
              </a:rPr>
              <a:t>(radio)labelled substance</a:t>
            </a:r>
            <a:endParaRPr lang="de-DE" altLang="de-DE" sz="2000" dirty="0">
              <a:solidFill>
                <a:srgbClr val="FF0000"/>
              </a:solidFill>
              <a:latin typeface="+mn-lt"/>
            </a:endParaRPr>
          </a:p>
        </p:txBody>
      </p:sp>
      <p:pic>
        <p:nvPicPr>
          <p:cNvPr id="13333" name="Grafik 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638800" y="3433763"/>
            <a:ext cx="2544763" cy="17668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cxnSp>
        <p:nvCxnSpPr>
          <p:cNvPr id="5" name="Gerade Verbindung mit Pfeil 4"/>
          <p:cNvCxnSpPr/>
          <p:nvPr/>
        </p:nvCxnSpPr>
        <p:spPr>
          <a:xfrm flipH="1">
            <a:off x="5076825" y="4387850"/>
            <a:ext cx="790575" cy="3683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335" name="Textfeld 2"/>
          <p:cNvSpPr txBox="1">
            <a:spLocks noChangeArrowheads="1"/>
          </p:cNvSpPr>
          <p:nvPr/>
        </p:nvSpPr>
        <p:spPr bwMode="auto">
          <a:xfrm>
            <a:off x="3551238" y="3551238"/>
            <a:ext cx="22542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ts val="900"/>
              </a:lnSpc>
            </a:pPr>
            <a:r>
              <a:rPr lang="de-DE" altLang="de-DE" sz="2000">
                <a:solidFill>
                  <a:srgbClr val="003366"/>
                </a:solidFill>
              </a:rPr>
              <a:t>°°°</a:t>
            </a:r>
          </a:p>
        </p:txBody>
      </p:sp>
      <p:sp>
        <p:nvSpPr>
          <p:cNvPr id="13336" name="Textfeld 29"/>
          <p:cNvSpPr txBox="1">
            <a:spLocks noChangeArrowheads="1"/>
          </p:cNvSpPr>
          <p:nvPr/>
        </p:nvSpPr>
        <p:spPr bwMode="auto">
          <a:xfrm>
            <a:off x="4254500" y="4170363"/>
            <a:ext cx="22701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ts val="900"/>
              </a:lnSpc>
            </a:pPr>
            <a:r>
              <a:rPr lang="de-DE" altLang="de-DE" sz="2000">
                <a:solidFill>
                  <a:srgbClr val="003366"/>
                </a:solidFill>
              </a:rPr>
              <a:t>°°°</a:t>
            </a:r>
          </a:p>
        </p:txBody>
      </p:sp>
      <p:sp>
        <p:nvSpPr>
          <p:cNvPr id="13337" name="Textfeld 30"/>
          <p:cNvSpPr txBox="1">
            <a:spLocks noChangeArrowheads="1"/>
          </p:cNvSpPr>
          <p:nvPr/>
        </p:nvSpPr>
        <p:spPr bwMode="auto">
          <a:xfrm>
            <a:off x="4824413" y="4905375"/>
            <a:ext cx="22701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ts val="900"/>
              </a:lnSpc>
            </a:pPr>
            <a:r>
              <a:rPr lang="de-DE" altLang="de-DE" sz="2000">
                <a:solidFill>
                  <a:srgbClr val="003366"/>
                </a:solidFill>
              </a:rPr>
              <a:t>°°°</a:t>
            </a:r>
          </a:p>
        </p:txBody>
      </p:sp>
      <p:sp>
        <p:nvSpPr>
          <p:cNvPr id="13338" name="Textfeld 31"/>
          <p:cNvSpPr txBox="1">
            <a:spLocks noChangeArrowheads="1"/>
          </p:cNvSpPr>
          <p:nvPr/>
        </p:nvSpPr>
        <p:spPr bwMode="auto">
          <a:xfrm>
            <a:off x="6145213" y="5346700"/>
            <a:ext cx="22701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ts val="900"/>
              </a:lnSpc>
            </a:pPr>
            <a:r>
              <a:rPr lang="de-DE" altLang="de-DE" sz="2000">
                <a:solidFill>
                  <a:srgbClr val="003366"/>
                </a:solidFill>
              </a:rPr>
              <a:t>°°°</a:t>
            </a:r>
          </a:p>
        </p:txBody>
      </p:sp>
      <p:sp>
        <p:nvSpPr>
          <p:cNvPr id="13339" name="Textfeld 32"/>
          <p:cNvSpPr txBox="1">
            <a:spLocks noChangeArrowheads="1"/>
          </p:cNvSpPr>
          <p:nvPr/>
        </p:nvSpPr>
        <p:spPr bwMode="auto">
          <a:xfrm>
            <a:off x="3049588" y="4176713"/>
            <a:ext cx="2254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ts val="900"/>
              </a:lnSpc>
            </a:pPr>
            <a:r>
              <a:rPr lang="de-DE" altLang="de-DE" sz="2000">
                <a:solidFill>
                  <a:srgbClr val="003366"/>
                </a:solidFill>
              </a:rPr>
              <a:t>°°°</a:t>
            </a:r>
          </a:p>
        </p:txBody>
      </p:sp>
      <p:sp>
        <p:nvSpPr>
          <p:cNvPr id="2" name="Fußzeilenplatzhalter 1"/>
          <p:cNvSpPr>
            <a:spLocks noGrp="1"/>
          </p:cNvSpPr>
          <p:nvPr>
            <p:ph type="ftr" sz="quarter" idx="11"/>
          </p:nvPr>
        </p:nvSpPr>
        <p:spPr/>
        <p:txBody>
          <a:bodyPr/>
          <a:lstStyle/>
          <a:p>
            <a:pPr>
              <a:defRPr/>
            </a:pPr>
            <a:endParaRPr lang="de-DE" altLang="de-DE" dirty="0"/>
          </a:p>
        </p:txBody>
      </p:sp>
      <p:sp>
        <p:nvSpPr>
          <p:cNvPr id="13340" name="Foliennummernplatzhalter 2"/>
          <p:cNvSpPr>
            <a:spLocks noGrp="1"/>
          </p:cNvSpPr>
          <p:nvPr>
            <p:ph type="sldNum" sz="quarter" idx="12"/>
          </p:nvPr>
        </p:nvSpPr>
        <p:spPr bwMode="auto">
          <a:noFill/>
          <a:ln>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de-DE" altLang="de-DE" dirty="0">
              <a:solidFill>
                <a:srgbClr val="898989"/>
              </a:solidFill>
              <a:latin typeface="Georgia" panose="02040502050405020303" pitchFamily="18" charset="0"/>
            </a:endParaRPr>
          </a:p>
        </p:txBody>
      </p:sp>
      <p:sp>
        <p:nvSpPr>
          <p:cNvPr id="29" name="Rechteck 28"/>
          <p:cNvSpPr/>
          <p:nvPr/>
        </p:nvSpPr>
        <p:spPr>
          <a:xfrm>
            <a:off x="648544" y="249350"/>
            <a:ext cx="6019597" cy="523220"/>
          </a:xfrm>
          <a:prstGeom prst="rect">
            <a:avLst/>
          </a:prstGeom>
        </p:spPr>
        <p:txBody>
          <a:bodyPr wrap="none">
            <a:spAutoFit/>
          </a:bodyPr>
          <a:lstStyle/>
          <a:p>
            <a:pPr>
              <a:spcBef>
                <a:spcPct val="50000"/>
              </a:spcBef>
              <a:defRPr/>
            </a:pPr>
            <a:r>
              <a:rPr lang="en-US" altLang="de-DE" sz="2800" b="1" dirty="0">
                <a:solidFill>
                  <a:schemeClr val="bg1"/>
                </a:solidFill>
              </a:rPr>
              <a:t>Additional VICH  Guidelines: VICH GL46</a:t>
            </a:r>
          </a:p>
        </p:txBody>
      </p:sp>
      <p:sp>
        <p:nvSpPr>
          <p:cNvPr id="30" name="Fußzeilenplatzhalter 3"/>
          <p:cNvSpPr txBox="1">
            <a:spLocks/>
          </p:cNvSpPr>
          <p:nvPr/>
        </p:nvSpPr>
        <p:spPr>
          <a:xfrm>
            <a:off x="7929076" y="6372000"/>
            <a:ext cx="1378496" cy="365125"/>
          </a:xfrm>
          <a:prstGeom prst="rect">
            <a:avLst/>
          </a:prstGeom>
        </p:spPr>
        <p:txBody>
          <a:bodyPr vert="horz" lIns="0" tIns="0" rIns="0" bIns="0" rtlCol="0" anchor="ctr" anchorCtr="0">
            <a:noAutofit/>
          </a:bodyPr>
          <a:lstStyle>
            <a:defPPr>
              <a:defRPr lang="de-DE"/>
            </a:defPPr>
            <a:lvl1pPr marL="0" indent="0" algn="l" defTabSz="914400" rtl="0" eaLnBrk="1" latinLnBrk="0" hangingPunct="1">
              <a:lnSpc>
                <a:spcPct val="100000"/>
              </a:lnSpc>
              <a:spcBef>
                <a:spcPts val="0"/>
              </a:spcBef>
              <a:buFont typeface="+mj-lt"/>
              <a:buNone/>
              <a:defRPr sz="1000" kern="1200">
                <a:solidFill>
                  <a:srgbClr val="646464"/>
                </a:solidFill>
                <a:latin typeface="+mj-lt"/>
                <a:ea typeface="+mn-ea"/>
                <a:cs typeface="+mn-cs"/>
              </a:defRPr>
            </a:lvl1pPr>
            <a:lvl2pPr marL="0" indent="0" algn="l" defTabSz="914400" rtl="0" eaLnBrk="1" latinLnBrk="0" hangingPunct="1">
              <a:lnSpc>
                <a:spcPct val="100000"/>
              </a:lnSpc>
              <a:spcBef>
                <a:spcPts val="0"/>
              </a:spcBef>
              <a:defRPr sz="1000" kern="1200">
                <a:solidFill>
                  <a:schemeClr val="tx1"/>
                </a:solidFill>
                <a:latin typeface="+mj-lt"/>
                <a:ea typeface="+mn-ea"/>
                <a:cs typeface="+mn-cs"/>
              </a:defRPr>
            </a:lvl2pPr>
            <a:lvl3pPr marL="0" indent="0" algn="l" defTabSz="914400" rtl="0" eaLnBrk="1" latinLnBrk="0" hangingPunct="1">
              <a:lnSpc>
                <a:spcPct val="100000"/>
              </a:lnSpc>
              <a:spcBef>
                <a:spcPts val="0"/>
              </a:spcBef>
              <a:defRPr sz="1000" kern="1200">
                <a:solidFill>
                  <a:schemeClr val="tx1"/>
                </a:solidFill>
                <a:latin typeface="+mj-lt"/>
                <a:ea typeface="+mn-ea"/>
                <a:cs typeface="+mn-cs"/>
              </a:defRPr>
            </a:lvl3pPr>
            <a:lvl4pPr marL="0" indent="0" algn="l" defTabSz="914400" rtl="0" eaLnBrk="1" latinLnBrk="0" hangingPunct="1">
              <a:lnSpc>
                <a:spcPct val="100000"/>
              </a:lnSpc>
              <a:spcBef>
                <a:spcPts val="0"/>
              </a:spcBef>
              <a:defRPr sz="1000" kern="1200">
                <a:solidFill>
                  <a:schemeClr val="tx1"/>
                </a:solidFill>
                <a:latin typeface="+mj-lt"/>
                <a:ea typeface="+mn-ea"/>
                <a:cs typeface="+mn-cs"/>
              </a:defRPr>
            </a:lvl4pPr>
            <a:lvl5pPr marL="0" indent="0" algn="l" defTabSz="914400" rtl="0" eaLnBrk="1" latinLnBrk="0" hangingPunct="1">
              <a:lnSpc>
                <a:spcPct val="100000"/>
              </a:lnSpc>
              <a:spcBef>
                <a:spcPts val="0"/>
              </a:spcBef>
              <a:defRPr sz="1000" kern="1200">
                <a:solidFill>
                  <a:schemeClr val="tx1"/>
                </a:solidFill>
                <a:latin typeface="+mj-lt"/>
                <a:ea typeface="+mn-ea"/>
                <a:cs typeface="+mn-cs"/>
              </a:defRPr>
            </a:lvl5pPr>
            <a:lvl6pPr marL="0" indent="0" algn="l" defTabSz="914400" rtl="0" eaLnBrk="1" latinLnBrk="0" hangingPunct="1">
              <a:lnSpc>
                <a:spcPct val="100000"/>
              </a:lnSpc>
              <a:spcBef>
                <a:spcPts val="0"/>
              </a:spcBef>
              <a:defRPr sz="1000" kern="1200">
                <a:solidFill>
                  <a:schemeClr val="tx1"/>
                </a:solidFill>
                <a:latin typeface="+mj-lt"/>
                <a:ea typeface="+mn-ea"/>
                <a:cs typeface="+mn-cs"/>
              </a:defRPr>
            </a:lvl6pPr>
            <a:lvl7pPr marL="0" indent="0" algn="l" defTabSz="914400" rtl="0" eaLnBrk="1" latinLnBrk="0" hangingPunct="1">
              <a:lnSpc>
                <a:spcPct val="100000"/>
              </a:lnSpc>
              <a:spcBef>
                <a:spcPts val="0"/>
              </a:spcBef>
              <a:defRPr sz="1000" kern="1200">
                <a:solidFill>
                  <a:schemeClr val="tx1"/>
                </a:solidFill>
                <a:latin typeface="+mj-lt"/>
                <a:ea typeface="+mn-ea"/>
                <a:cs typeface="+mn-cs"/>
              </a:defRPr>
            </a:lvl7pPr>
            <a:lvl8pPr marL="0" indent="0" algn="l" defTabSz="914400" rtl="0" eaLnBrk="1" latinLnBrk="0" hangingPunct="1">
              <a:lnSpc>
                <a:spcPct val="100000"/>
              </a:lnSpc>
              <a:spcBef>
                <a:spcPts val="0"/>
              </a:spcBef>
              <a:defRPr sz="1000" kern="1200">
                <a:solidFill>
                  <a:schemeClr val="tx1"/>
                </a:solidFill>
                <a:latin typeface="+mj-lt"/>
                <a:ea typeface="+mn-ea"/>
                <a:cs typeface="+mn-cs"/>
              </a:defRPr>
            </a:lvl8pPr>
            <a:lvl9pPr marL="0" indent="0" algn="l" defTabSz="914400" rtl="0" eaLnBrk="1" latinLnBrk="0" hangingPunct="1">
              <a:lnSpc>
                <a:spcPct val="100000"/>
              </a:lnSpc>
              <a:spcBef>
                <a:spcPts val="0"/>
              </a:spcBef>
              <a:defRPr sz="1000" kern="1200">
                <a:solidFill>
                  <a:schemeClr val="tx1"/>
                </a:solidFill>
                <a:latin typeface="+mj-lt"/>
                <a:ea typeface="+mn-ea"/>
                <a:cs typeface="+mn-cs"/>
              </a:defRPr>
            </a:lvl9pPr>
          </a:lstStyle>
          <a:p>
            <a:r>
              <a:rPr lang="de-DE" dirty="0"/>
              <a:t>33</a:t>
            </a:r>
          </a:p>
        </p:txBody>
      </p:sp>
    </p:spTree>
    <p:extLst>
      <p:ext uri="{BB962C8B-B14F-4D97-AF65-F5344CB8AC3E}">
        <p14:creationId xmlns:p14="http://schemas.microsoft.com/office/powerpoint/2010/main" val="41130928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1002502"/>
                                        </p:tgtEl>
                                        <p:attrNameLst>
                                          <p:attrName>style.visibility</p:attrName>
                                        </p:attrNameLst>
                                      </p:cBhvr>
                                      <p:to>
                                        <p:strVal val="visible"/>
                                      </p:to>
                                    </p:set>
                                    <p:anim calcmode="lin" valueType="num">
                                      <p:cBhvr additive="base">
                                        <p:cTn id="7" dur="500" fill="hold"/>
                                        <p:tgtEl>
                                          <p:spTgt spid="1002502"/>
                                        </p:tgtEl>
                                        <p:attrNameLst>
                                          <p:attrName>ppt_x</p:attrName>
                                        </p:attrNameLst>
                                      </p:cBhvr>
                                      <p:tavLst>
                                        <p:tav tm="0">
                                          <p:val>
                                            <p:strVal val="0-#ppt_w/2"/>
                                          </p:val>
                                        </p:tav>
                                        <p:tav tm="100000">
                                          <p:val>
                                            <p:strVal val="#ppt_x"/>
                                          </p:val>
                                        </p:tav>
                                      </p:tavLst>
                                    </p:anim>
                                    <p:anim calcmode="lin" valueType="num">
                                      <p:cBhvr additive="base">
                                        <p:cTn id="8" dur="500" fill="hold"/>
                                        <p:tgtEl>
                                          <p:spTgt spid="10025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2502"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6"/>
          <p:cNvSpPr txBox="1">
            <a:spLocks noChangeArrowheads="1"/>
          </p:cNvSpPr>
          <p:nvPr/>
        </p:nvSpPr>
        <p:spPr bwMode="auto">
          <a:xfrm>
            <a:off x="877888" y="1341438"/>
            <a:ext cx="7372350"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defRPr/>
            </a:pPr>
            <a:r>
              <a:rPr lang="en-US" altLang="de-DE" b="1" dirty="0">
                <a:solidFill>
                  <a:srgbClr val="002060"/>
                </a:solidFill>
                <a:latin typeface="+mn-lt"/>
              </a:rPr>
              <a:t>         </a:t>
            </a:r>
            <a:r>
              <a:rPr lang="en-US" altLang="de-DE" sz="2000" b="1" dirty="0">
                <a:solidFill>
                  <a:srgbClr val="002060"/>
                </a:solidFill>
                <a:latin typeface="+mn-lt"/>
              </a:rPr>
              <a:t>Validation of analytical procedures used in residue studies</a:t>
            </a:r>
          </a:p>
          <a:p>
            <a:pPr>
              <a:spcBef>
                <a:spcPct val="50000"/>
              </a:spcBef>
              <a:defRPr/>
            </a:pPr>
            <a:endParaRPr lang="en-US" altLang="de-DE" sz="2000" b="1" dirty="0">
              <a:solidFill>
                <a:srgbClr val="002060"/>
              </a:solidFill>
              <a:latin typeface="Calibri Light" panose="020F0302020204030204" pitchFamily="34" charset="0"/>
            </a:endParaRPr>
          </a:p>
          <a:p>
            <a:pPr>
              <a:spcBef>
                <a:spcPct val="50000"/>
              </a:spcBef>
              <a:defRPr/>
            </a:pPr>
            <a:endParaRPr lang="en-US" altLang="de-DE" b="1" dirty="0">
              <a:solidFill>
                <a:srgbClr val="002060"/>
              </a:solidFill>
              <a:latin typeface="+mn-lt"/>
            </a:endParaRPr>
          </a:p>
        </p:txBody>
      </p:sp>
      <p:sp>
        <p:nvSpPr>
          <p:cNvPr id="2" name="Rechteck 1"/>
          <p:cNvSpPr/>
          <p:nvPr/>
        </p:nvSpPr>
        <p:spPr>
          <a:xfrm>
            <a:off x="668203" y="280800"/>
            <a:ext cx="6445995" cy="523220"/>
          </a:xfrm>
          <a:prstGeom prst="rect">
            <a:avLst/>
          </a:prstGeom>
        </p:spPr>
        <p:txBody>
          <a:bodyPr wrap="none">
            <a:spAutoFit/>
          </a:bodyPr>
          <a:lstStyle/>
          <a:p>
            <a:pPr>
              <a:spcBef>
                <a:spcPct val="50000"/>
              </a:spcBef>
              <a:defRPr/>
            </a:pPr>
            <a:r>
              <a:rPr lang="en-US" altLang="de-DE" sz="2800" b="1" dirty="0">
                <a:solidFill>
                  <a:schemeClr val="bg1"/>
                </a:solidFill>
              </a:rPr>
              <a:t>Additional VICH Guidelines: VICH GL49(R) </a:t>
            </a:r>
          </a:p>
        </p:txBody>
      </p:sp>
      <p:pic>
        <p:nvPicPr>
          <p:cNvPr id="6" name="Grafik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8203" y="1355735"/>
            <a:ext cx="7493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ußzeilenplatzhalter 3"/>
          <p:cNvSpPr txBox="1">
            <a:spLocks/>
          </p:cNvSpPr>
          <p:nvPr/>
        </p:nvSpPr>
        <p:spPr>
          <a:xfrm>
            <a:off x="7489058" y="6327767"/>
            <a:ext cx="1378496" cy="365125"/>
          </a:xfrm>
          <a:prstGeom prst="rect">
            <a:avLst/>
          </a:prstGeom>
        </p:spPr>
        <p:txBody>
          <a:bodyPr vert="horz" lIns="0" tIns="0" rIns="0" bIns="0" rtlCol="0" anchor="ctr" anchorCtr="0">
            <a:noAutofit/>
          </a:bodyPr>
          <a:lstStyle>
            <a:defPPr>
              <a:defRPr lang="de-DE"/>
            </a:defPPr>
            <a:lvl1pPr marL="0" indent="0" algn="l" defTabSz="914400" rtl="0" eaLnBrk="1" latinLnBrk="0" hangingPunct="1">
              <a:lnSpc>
                <a:spcPct val="100000"/>
              </a:lnSpc>
              <a:spcBef>
                <a:spcPts val="0"/>
              </a:spcBef>
              <a:buFont typeface="+mj-lt"/>
              <a:buNone/>
              <a:defRPr sz="1000" kern="1200">
                <a:solidFill>
                  <a:srgbClr val="646464"/>
                </a:solidFill>
                <a:latin typeface="+mj-lt"/>
                <a:ea typeface="+mn-ea"/>
                <a:cs typeface="+mn-cs"/>
              </a:defRPr>
            </a:lvl1pPr>
            <a:lvl2pPr marL="0" indent="0" algn="l" defTabSz="914400" rtl="0" eaLnBrk="1" latinLnBrk="0" hangingPunct="1">
              <a:lnSpc>
                <a:spcPct val="100000"/>
              </a:lnSpc>
              <a:spcBef>
                <a:spcPts val="0"/>
              </a:spcBef>
              <a:defRPr sz="1000" kern="1200">
                <a:solidFill>
                  <a:schemeClr val="tx1"/>
                </a:solidFill>
                <a:latin typeface="+mj-lt"/>
                <a:ea typeface="+mn-ea"/>
                <a:cs typeface="+mn-cs"/>
              </a:defRPr>
            </a:lvl2pPr>
            <a:lvl3pPr marL="0" indent="0" algn="l" defTabSz="914400" rtl="0" eaLnBrk="1" latinLnBrk="0" hangingPunct="1">
              <a:lnSpc>
                <a:spcPct val="100000"/>
              </a:lnSpc>
              <a:spcBef>
                <a:spcPts val="0"/>
              </a:spcBef>
              <a:defRPr sz="1000" kern="1200">
                <a:solidFill>
                  <a:schemeClr val="tx1"/>
                </a:solidFill>
                <a:latin typeface="+mj-lt"/>
                <a:ea typeface="+mn-ea"/>
                <a:cs typeface="+mn-cs"/>
              </a:defRPr>
            </a:lvl3pPr>
            <a:lvl4pPr marL="0" indent="0" algn="l" defTabSz="914400" rtl="0" eaLnBrk="1" latinLnBrk="0" hangingPunct="1">
              <a:lnSpc>
                <a:spcPct val="100000"/>
              </a:lnSpc>
              <a:spcBef>
                <a:spcPts val="0"/>
              </a:spcBef>
              <a:defRPr sz="1000" kern="1200">
                <a:solidFill>
                  <a:schemeClr val="tx1"/>
                </a:solidFill>
                <a:latin typeface="+mj-lt"/>
                <a:ea typeface="+mn-ea"/>
                <a:cs typeface="+mn-cs"/>
              </a:defRPr>
            </a:lvl4pPr>
            <a:lvl5pPr marL="0" indent="0" algn="l" defTabSz="914400" rtl="0" eaLnBrk="1" latinLnBrk="0" hangingPunct="1">
              <a:lnSpc>
                <a:spcPct val="100000"/>
              </a:lnSpc>
              <a:spcBef>
                <a:spcPts val="0"/>
              </a:spcBef>
              <a:defRPr sz="1000" kern="1200">
                <a:solidFill>
                  <a:schemeClr val="tx1"/>
                </a:solidFill>
                <a:latin typeface="+mj-lt"/>
                <a:ea typeface="+mn-ea"/>
                <a:cs typeface="+mn-cs"/>
              </a:defRPr>
            </a:lvl5pPr>
            <a:lvl6pPr marL="0" indent="0" algn="l" defTabSz="914400" rtl="0" eaLnBrk="1" latinLnBrk="0" hangingPunct="1">
              <a:lnSpc>
                <a:spcPct val="100000"/>
              </a:lnSpc>
              <a:spcBef>
                <a:spcPts val="0"/>
              </a:spcBef>
              <a:defRPr sz="1000" kern="1200">
                <a:solidFill>
                  <a:schemeClr val="tx1"/>
                </a:solidFill>
                <a:latin typeface="+mj-lt"/>
                <a:ea typeface="+mn-ea"/>
                <a:cs typeface="+mn-cs"/>
              </a:defRPr>
            </a:lvl6pPr>
            <a:lvl7pPr marL="0" indent="0" algn="l" defTabSz="914400" rtl="0" eaLnBrk="1" latinLnBrk="0" hangingPunct="1">
              <a:lnSpc>
                <a:spcPct val="100000"/>
              </a:lnSpc>
              <a:spcBef>
                <a:spcPts val="0"/>
              </a:spcBef>
              <a:defRPr sz="1000" kern="1200">
                <a:solidFill>
                  <a:schemeClr val="tx1"/>
                </a:solidFill>
                <a:latin typeface="+mj-lt"/>
                <a:ea typeface="+mn-ea"/>
                <a:cs typeface="+mn-cs"/>
              </a:defRPr>
            </a:lvl7pPr>
            <a:lvl8pPr marL="0" indent="0" algn="l" defTabSz="914400" rtl="0" eaLnBrk="1" latinLnBrk="0" hangingPunct="1">
              <a:lnSpc>
                <a:spcPct val="100000"/>
              </a:lnSpc>
              <a:spcBef>
                <a:spcPts val="0"/>
              </a:spcBef>
              <a:defRPr sz="1000" kern="1200">
                <a:solidFill>
                  <a:schemeClr val="tx1"/>
                </a:solidFill>
                <a:latin typeface="+mj-lt"/>
                <a:ea typeface="+mn-ea"/>
                <a:cs typeface="+mn-cs"/>
              </a:defRPr>
            </a:lvl8pPr>
            <a:lvl9pPr marL="0" indent="0" algn="l" defTabSz="914400" rtl="0" eaLnBrk="1" latinLnBrk="0" hangingPunct="1">
              <a:lnSpc>
                <a:spcPct val="100000"/>
              </a:lnSpc>
              <a:spcBef>
                <a:spcPts val="0"/>
              </a:spcBef>
              <a:defRPr sz="1000" kern="1200">
                <a:solidFill>
                  <a:schemeClr val="tx1"/>
                </a:solidFill>
                <a:latin typeface="+mj-lt"/>
                <a:ea typeface="+mn-ea"/>
                <a:cs typeface="+mn-cs"/>
              </a:defRPr>
            </a:lvl9pPr>
          </a:lstStyle>
          <a:p>
            <a:r>
              <a:rPr lang="de-DE" dirty="0"/>
              <a:t>34</a:t>
            </a:r>
          </a:p>
        </p:txBody>
      </p:sp>
      <p:sp>
        <p:nvSpPr>
          <p:cNvPr id="5" name="Text Placeholder 4">
            <a:extLst>
              <a:ext uri="{FF2B5EF4-FFF2-40B4-BE49-F238E27FC236}">
                <a16:creationId xmlns:a16="http://schemas.microsoft.com/office/drawing/2014/main" id="{CD9C8E8E-F58F-423C-9DF9-1D2B7B3534AB}"/>
              </a:ext>
            </a:extLst>
          </p:cNvPr>
          <p:cNvSpPr>
            <a:spLocks noGrp="1"/>
          </p:cNvSpPr>
          <p:nvPr>
            <p:ph type="body" sz="quarter" idx="11"/>
          </p:nvPr>
        </p:nvSpPr>
        <p:spPr>
          <a:xfrm>
            <a:off x="668203" y="1864311"/>
            <a:ext cx="7372351" cy="2929631"/>
          </a:xfrm>
        </p:spPr>
        <p:txBody>
          <a:bodyPr/>
          <a:lstStyle/>
          <a:p>
            <a:pPr marL="0" indent="0">
              <a:buNone/>
            </a:pPr>
            <a:endParaRPr lang="en-GB" sz="1600" dirty="0"/>
          </a:p>
          <a:p>
            <a:r>
              <a:rPr lang="en-GB" dirty="0"/>
              <a:t>Not intended to define criteria for validation of regulatory monitoring procedures</a:t>
            </a:r>
          </a:p>
          <a:p>
            <a:pPr marL="0" indent="0">
              <a:buNone/>
            </a:pPr>
            <a:endParaRPr lang="en-GB" dirty="0"/>
          </a:p>
          <a:p>
            <a:r>
              <a:rPr lang="en-GB" dirty="0"/>
              <a:t>The intent is that methods validated according to this guidance will  provide residue data that would generally be considered acceptable </a:t>
            </a:r>
          </a:p>
          <a:p>
            <a:endParaRPr lang="en-GB" sz="1600" dirty="0"/>
          </a:p>
          <a:p>
            <a:endParaRPr lang="en-GB" sz="1600" dirty="0"/>
          </a:p>
          <a:p>
            <a:endParaRPr lang="en-GB" sz="1600" dirty="0"/>
          </a:p>
        </p:txBody>
      </p:sp>
    </p:spTree>
    <p:extLst>
      <p:ext uri="{BB962C8B-B14F-4D97-AF65-F5344CB8AC3E}">
        <p14:creationId xmlns:p14="http://schemas.microsoft.com/office/powerpoint/2010/main" val="8158882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6"/>
          <p:cNvSpPr txBox="1">
            <a:spLocks noChangeArrowheads="1"/>
          </p:cNvSpPr>
          <p:nvPr/>
        </p:nvSpPr>
        <p:spPr bwMode="auto">
          <a:xfrm>
            <a:off x="877888" y="1341438"/>
            <a:ext cx="737235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defRPr/>
            </a:pPr>
            <a:r>
              <a:rPr lang="en-US" altLang="de-DE" sz="2000" b="1" dirty="0">
                <a:solidFill>
                  <a:srgbClr val="002060"/>
                </a:solidFill>
                <a:latin typeface="Calibri Light" panose="020F0302020204030204" pitchFamily="34" charset="0"/>
              </a:rPr>
              <a:t>          </a:t>
            </a:r>
            <a:r>
              <a:rPr lang="en-US" altLang="de-DE" sz="2000" b="1" dirty="0">
                <a:solidFill>
                  <a:srgbClr val="002060"/>
                </a:solidFill>
                <a:latin typeface="+mn-lt"/>
              </a:rPr>
              <a:t>Performance characteristics to be addressed</a:t>
            </a:r>
            <a:r>
              <a:rPr lang="en-US" altLang="de-DE" sz="2000" b="1" dirty="0">
                <a:solidFill>
                  <a:srgbClr val="002060"/>
                </a:solidFill>
                <a:latin typeface="Calibri Light" panose="020F0302020204030204" pitchFamily="34" charset="0"/>
              </a:rPr>
              <a:t>:</a:t>
            </a:r>
          </a:p>
          <a:p>
            <a:pPr marL="285750" indent="-285750">
              <a:spcBef>
                <a:spcPct val="50000"/>
              </a:spcBef>
              <a:buFont typeface="Wingdings" panose="05000000000000000000" pitchFamily="2" charset="2"/>
              <a:buChar char="ü"/>
              <a:defRPr/>
            </a:pPr>
            <a:endParaRPr lang="en-US" altLang="de-DE" sz="2000" b="1" dirty="0">
              <a:solidFill>
                <a:srgbClr val="002060"/>
              </a:solidFill>
              <a:latin typeface="Calibri Light" panose="020F0302020204030204" pitchFamily="34" charset="0"/>
            </a:endParaRPr>
          </a:p>
        </p:txBody>
      </p:sp>
      <p:sp>
        <p:nvSpPr>
          <p:cNvPr id="2" name="Rechteck 1"/>
          <p:cNvSpPr/>
          <p:nvPr/>
        </p:nvSpPr>
        <p:spPr>
          <a:xfrm>
            <a:off x="653852" y="333876"/>
            <a:ext cx="6445995" cy="523220"/>
          </a:xfrm>
          <a:prstGeom prst="rect">
            <a:avLst/>
          </a:prstGeom>
        </p:spPr>
        <p:txBody>
          <a:bodyPr wrap="none">
            <a:spAutoFit/>
          </a:bodyPr>
          <a:lstStyle/>
          <a:p>
            <a:pPr>
              <a:spcBef>
                <a:spcPct val="50000"/>
              </a:spcBef>
              <a:defRPr/>
            </a:pPr>
            <a:r>
              <a:rPr lang="en-US" altLang="de-DE" sz="2800" b="1" dirty="0">
                <a:solidFill>
                  <a:schemeClr val="bg1"/>
                </a:solidFill>
              </a:rPr>
              <a:t>Additional VICH Guidelines: VICH GL49(R) </a:t>
            </a: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718" y="1388150"/>
            <a:ext cx="7493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ußzeilenplatzhalter 3"/>
          <p:cNvSpPr txBox="1">
            <a:spLocks/>
          </p:cNvSpPr>
          <p:nvPr/>
        </p:nvSpPr>
        <p:spPr>
          <a:xfrm>
            <a:off x="7489058" y="6327767"/>
            <a:ext cx="1378496" cy="365125"/>
          </a:xfrm>
          <a:prstGeom prst="rect">
            <a:avLst/>
          </a:prstGeom>
        </p:spPr>
        <p:txBody>
          <a:bodyPr vert="horz" lIns="0" tIns="0" rIns="0" bIns="0" rtlCol="0" anchor="ctr" anchorCtr="0">
            <a:noAutofit/>
          </a:bodyPr>
          <a:lstStyle>
            <a:defPPr>
              <a:defRPr lang="de-DE"/>
            </a:defPPr>
            <a:lvl1pPr marL="0" indent="0" algn="l" defTabSz="914400" rtl="0" eaLnBrk="1" latinLnBrk="0" hangingPunct="1">
              <a:lnSpc>
                <a:spcPct val="100000"/>
              </a:lnSpc>
              <a:spcBef>
                <a:spcPts val="0"/>
              </a:spcBef>
              <a:buFont typeface="+mj-lt"/>
              <a:buNone/>
              <a:defRPr sz="1000" kern="1200">
                <a:solidFill>
                  <a:srgbClr val="646464"/>
                </a:solidFill>
                <a:latin typeface="+mj-lt"/>
                <a:ea typeface="+mn-ea"/>
                <a:cs typeface="+mn-cs"/>
              </a:defRPr>
            </a:lvl1pPr>
            <a:lvl2pPr marL="0" indent="0" algn="l" defTabSz="914400" rtl="0" eaLnBrk="1" latinLnBrk="0" hangingPunct="1">
              <a:lnSpc>
                <a:spcPct val="100000"/>
              </a:lnSpc>
              <a:spcBef>
                <a:spcPts val="0"/>
              </a:spcBef>
              <a:defRPr sz="1000" kern="1200">
                <a:solidFill>
                  <a:schemeClr val="tx1"/>
                </a:solidFill>
                <a:latin typeface="+mj-lt"/>
                <a:ea typeface="+mn-ea"/>
                <a:cs typeface="+mn-cs"/>
              </a:defRPr>
            </a:lvl2pPr>
            <a:lvl3pPr marL="0" indent="0" algn="l" defTabSz="914400" rtl="0" eaLnBrk="1" latinLnBrk="0" hangingPunct="1">
              <a:lnSpc>
                <a:spcPct val="100000"/>
              </a:lnSpc>
              <a:spcBef>
                <a:spcPts val="0"/>
              </a:spcBef>
              <a:defRPr sz="1000" kern="1200">
                <a:solidFill>
                  <a:schemeClr val="tx1"/>
                </a:solidFill>
                <a:latin typeface="+mj-lt"/>
                <a:ea typeface="+mn-ea"/>
                <a:cs typeface="+mn-cs"/>
              </a:defRPr>
            </a:lvl3pPr>
            <a:lvl4pPr marL="0" indent="0" algn="l" defTabSz="914400" rtl="0" eaLnBrk="1" latinLnBrk="0" hangingPunct="1">
              <a:lnSpc>
                <a:spcPct val="100000"/>
              </a:lnSpc>
              <a:spcBef>
                <a:spcPts val="0"/>
              </a:spcBef>
              <a:defRPr sz="1000" kern="1200">
                <a:solidFill>
                  <a:schemeClr val="tx1"/>
                </a:solidFill>
                <a:latin typeface="+mj-lt"/>
                <a:ea typeface="+mn-ea"/>
                <a:cs typeface="+mn-cs"/>
              </a:defRPr>
            </a:lvl4pPr>
            <a:lvl5pPr marL="0" indent="0" algn="l" defTabSz="914400" rtl="0" eaLnBrk="1" latinLnBrk="0" hangingPunct="1">
              <a:lnSpc>
                <a:spcPct val="100000"/>
              </a:lnSpc>
              <a:spcBef>
                <a:spcPts val="0"/>
              </a:spcBef>
              <a:defRPr sz="1000" kern="1200">
                <a:solidFill>
                  <a:schemeClr val="tx1"/>
                </a:solidFill>
                <a:latin typeface="+mj-lt"/>
                <a:ea typeface="+mn-ea"/>
                <a:cs typeface="+mn-cs"/>
              </a:defRPr>
            </a:lvl5pPr>
            <a:lvl6pPr marL="0" indent="0" algn="l" defTabSz="914400" rtl="0" eaLnBrk="1" latinLnBrk="0" hangingPunct="1">
              <a:lnSpc>
                <a:spcPct val="100000"/>
              </a:lnSpc>
              <a:spcBef>
                <a:spcPts val="0"/>
              </a:spcBef>
              <a:defRPr sz="1000" kern="1200">
                <a:solidFill>
                  <a:schemeClr val="tx1"/>
                </a:solidFill>
                <a:latin typeface="+mj-lt"/>
                <a:ea typeface="+mn-ea"/>
                <a:cs typeface="+mn-cs"/>
              </a:defRPr>
            </a:lvl6pPr>
            <a:lvl7pPr marL="0" indent="0" algn="l" defTabSz="914400" rtl="0" eaLnBrk="1" latinLnBrk="0" hangingPunct="1">
              <a:lnSpc>
                <a:spcPct val="100000"/>
              </a:lnSpc>
              <a:spcBef>
                <a:spcPts val="0"/>
              </a:spcBef>
              <a:defRPr sz="1000" kern="1200">
                <a:solidFill>
                  <a:schemeClr val="tx1"/>
                </a:solidFill>
                <a:latin typeface="+mj-lt"/>
                <a:ea typeface="+mn-ea"/>
                <a:cs typeface="+mn-cs"/>
              </a:defRPr>
            </a:lvl7pPr>
            <a:lvl8pPr marL="0" indent="0" algn="l" defTabSz="914400" rtl="0" eaLnBrk="1" latinLnBrk="0" hangingPunct="1">
              <a:lnSpc>
                <a:spcPct val="100000"/>
              </a:lnSpc>
              <a:spcBef>
                <a:spcPts val="0"/>
              </a:spcBef>
              <a:defRPr sz="1000" kern="1200">
                <a:solidFill>
                  <a:schemeClr val="tx1"/>
                </a:solidFill>
                <a:latin typeface="+mj-lt"/>
                <a:ea typeface="+mn-ea"/>
                <a:cs typeface="+mn-cs"/>
              </a:defRPr>
            </a:lvl8pPr>
            <a:lvl9pPr marL="0" indent="0" algn="l" defTabSz="914400" rtl="0" eaLnBrk="1" latinLnBrk="0" hangingPunct="1">
              <a:lnSpc>
                <a:spcPct val="100000"/>
              </a:lnSpc>
              <a:spcBef>
                <a:spcPts val="0"/>
              </a:spcBef>
              <a:defRPr sz="1000" kern="1200">
                <a:solidFill>
                  <a:schemeClr val="tx1"/>
                </a:solidFill>
                <a:latin typeface="+mj-lt"/>
                <a:ea typeface="+mn-ea"/>
                <a:cs typeface="+mn-cs"/>
              </a:defRPr>
            </a:lvl9pPr>
          </a:lstStyle>
          <a:p>
            <a:r>
              <a:rPr lang="de-DE" dirty="0"/>
              <a:t>35</a:t>
            </a:r>
          </a:p>
        </p:txBody>
      </p:sp>
      <p:sp>
        <p:nvSpPr>
          <p:cNvPr id="7" name="Text Placeholder 6">
            <a:extLst>
              <a:ext uri="{FF2B5EF4-FFF2-40B4-BE49-F238E27FC236}">
                <a16:creationId xmlns:a16="http://schemas.microsoft.com/office/drawing/2014/main" id="{7EE1B123-D8E1-439C-AB7E-A3B935216BDC}"/>
              </a:ext>
            </a:extLst>
          </p:cNvPr>
          <p:cNvSpPr>
            <a:spLocks noGrp="1"/>
          </p:cNvSpPr>
          <p:nvPr>
            <p:ph type="body" sz="quarter" idx="11"/>
          </p:nvPr>
        </p:nvSpPr>
        <p:spPr>
          <a:xfrm>
            <a:off x="893761" y="1500326"/>
            <a:ext cx="7847013" cy="4425811"/>
          </a:xfrm>
        </p:spPr>
        <p:txBody>
          <a:bodyPr/>
          <a:lstStyle/>
          <a:p>
            <a:pPr marL="0" indent="0">
              <a:buNone/>
            </a:pPr>
            <a:endParaRPr lang="en-GB" sz="1800" dirty="0"/>
          </a:p>
          <a:p>
            <a:r>
              <a:rPr lang="en-GB" sz="1800" dirty="0"/>
              <a:t>Linearity</a:t>
            </a:r>
          </a:p>
          <a:p>
            <a:r>
              <a:rPr lang="en-GB" sz="1800" dirty="0"/>
              <a:t>Accuracy</a:t>
            </a:r>
          </a:p>
          <a:p>
            <a:r>
              <a:rPr lang="en-GB" sz="1800" dirty="0"/>
              <a:t>Precision</a:t>
            </a:r>
          </a:p>
          <a:p>
            <a:r>
              <a:rPr lang="en-GB" sz="1800" dirty="0"/>
              <a:t>Limit of Detection (LOD)</a:t>
            </a:r>
          </a:p>
          <a:p>
            <a:r>
              <a:rPr lang="en-GB" sz="1800" dirty="0"/>
              <a:t>Limit of Quantitation (LOQ)</a:t>
            </a:r>
          </a:p>
          <a:p>
            <a:r>
              <a:rPr lang="en-GB" sz="1800" dirty="0"/>
              <a:t>Selectivity</a:t>
            </a:r>
          </a:p>
          <a:p>
            <a:r>
              <a:rPr lang="en-GB" sz="1800" dirty="0"/>
              <a:t>Stability in Matrix/Process Sample Stability</a:t>
            </a:r>
          </a:p>
          <a:p>
            <a:r>
              <a:rPr lang="en-GB" sz="1800" dirty="0"/>
              <a:t>Robustness</a:t>
            </a:r>
          </a:p>
          <a:p>
            <a:endParaRPr lang="en-GB" dirty="0"/>
          </a:p>
        </p:txBody>
      </p:sp>
    </p:spTree>
    <p:extLst>
      <p:ext uri="{BB962C8B-B14F-4D97-AF65-F5344CB8AC3E}">
        <p14:creationId xmlns:p14="http://schemas.microsoft.com/office/powerpoint/2010/main" val="2014849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49635" y="341975"/>
            <a:ext cx="6445995" cy="523220"/>
          </a:xfrm>
          <a:prstGeom prst="rect">
            <a:avLst/>
          </a:prstGeom>
        </p:spPr>
        <p:txBody>
          <a:bodyPr wrap="none">
            <a:spAutoFit/>
          </a:bodyPr>
          <a:lstStyle/>
          <a:p>
            <a:pPr>
              <a:spcBef>
                <a:spcPct val="50000"/>
              </a:spcBef>
              <a:defRPr/>
            </a:pPr>
            <a:r>
              <a:rPr lang="en-US" altLang="de-DE" sz="2800" b="1" dirty="0">
                <a:solidFill>
                  <a:schemeClr val="bg1"/>
                </a:solidFill>
              </a:rPr>
              <a:t>Additional VICH Guidelines: VICH GL49(R) </a:t>
            </a:r>
          </a:p>
        </p:txBody>
      </p:sp>
      <p:sp>
        <p:nvSpPr>
          <p:cNvPr id="5" name="Fußzeilenplatzhalter 3"/>
          <p:cNvSpPr txBox="1">
            <a:spLocks/>
          </p:cNvSpPr>
          <p:nvPr/>
        </p:nvSpPr>
        <p:spPr>
          <a:xfrm>
            <a:off x="7489058" y="6327767"/>
            <a:ext cx="1378496" cy="365125"/>
          </a:xfrm>
          <a:prstGeom prst="rect">
            <a:avLst/>
          </a:prstGeom>
        </p:spPr>
        <p:txBody>
          <a:bodyPr vert="horz" lIns="0" tIns="0" rIns="0" bIns="0" rtlCol="0" anchor="ctr" anchorCtr="0">
            <a:noAutofit/>
          </a:bodyPr>
          <a:lstStyle>
            <a:defPPr>
              <a:defRPr lang="de-DE"/>
            </a:defPPr>
            <a:lvl1pPr marL="0" indent="0" algn="l" defTabSz="914400" rtl="0" eaLnBrk="1" latinLnBrk="0" hangingPunct="1">
              <a:lnSpc>
                <a:spcPct val="100000"/>
              </a:lnSpc>
              <a:spcBef>
                <a:spcPts val="0"/>
              </a:spcBef>
              <a:buFont typeface="+mj-lt"/>
              <a:buNone/>
              <a:defRPr sz="1000" kern="1200">
                <a:solidFill>
                  <a:srgbClr val="646464"/>
                </a:solidFill>
                <a:latin typeface="+mj-lt"/>
                <a:ea typeface="+mn-ea"/>
                <a:cs typeface="+mn-cs"/>
              </a:defRPr>
            </a:lvl1pPr>
            <a:lvl2pPr marL="0" indent="0" algn="l" defTabSz="914400" rtl="0" eaLnBrk="1" latinLnBrk="0" hangingPunct="1">
              <a:lnSpc>
                <a:spcPct val="100000"/>
              </a:lnSpc>
              <a:spcBef>
                <a:spcPts val="0"/>
              </a:spcBef>
              <a:defRPr sz="1000" kern="1200">
                <a:solidFill>
                  <a:schemeClr val="tx1"/>
                </a:solidFill>
                <a:latin typeface="+mj-lt"/>
                <a:ea typeface="+mn-ea"/>
                <a:cs typeface="+mn-cs"/>
              </a:defRPr>
            </a:lvl2pPr>
            <a:lvl3pPr marL="0" indent="0" algn="l" defTabSz="914400" rtl="0" eaLnBrk="1" latinLnBrk="0" hangingPunct="1">
              <a:lnSpc>
                <a:spcPct val="100000"/>
              </a:lnSpc>
              <a:spcBef>
                <a:spcPts val="0"/>
              </a:spcBef>
              <a:defRPr sz="1000" kern="1200">
                <a:solidFill>
                  <a:schemeClr val="tx1"/>
                </a:solidFill>
                <a:latin typeface="+mj-lt"/>
                <a:ea typeface="+mn-ea"/>
                <a:cs typeface="+mn-cs"/>
              </a:defRPr>
            </a:lvl3pPr>
            <a:lvl4pPr marL="0" indent="0" algn="l" defTabSz="914400" rtl="0" eaLnBrk="1" latinLnBrk="0" hangingPunct="1">
              <a:lnSpc>
                <a:spcPct val="100000"/>
              </a:lnSpc>
              <a:spcBef>
                <a:spcPts val="0"/>
              </a:spcBef>
              <a:defRPr sz="1000" kern="1200">
                <a:solidFill>
                  <a:schemeClr val="tx1"/>
                </a:solidFill>
                <a:latin typeface="+mj-lt"/>
                <a:ea typeface="+mn-ea"/>
                <a:cs typeface="+mn-cs"/>
              </a:defRPr>
            </a:lvl4pPr>
            <a:lvl5pPr marL="0" indent="0" algn="l" defTabSz="914400" rtl="0" eaLnBrk="1" latinLnBrk="0" hangingPunct="1">
              <a:lnSpc>
                <a:spcPct val="100000"/>
              </a:lnSpc>
              <a:spcBef>
                <a:spcPts val="0"/>
              </a:spcBef>
              <a:defRPr sz="1000" kern="1200">
                <a:solidFill>
                  <a:schemeClr val="tx1"/>
                </a:solidFill>
                <a:latin typeface="+mj-lt"/>
                <a:ea typeface="+mn-ea"/>
                <a:cs typeface="+mn-cs"/>
              </a:defRPr>
            </a:lvl5pPr>
            <a:lvl6pPr marL="0" indent="0" algn="l" defTabSz="914400" rtl="0" eaLnBrk="1" latinLnBrk="0" hangingPunct="1">
              <a:lnSpc>
                <a:spcPct val="100000"/>
              </a:lnSpc>
              <a:spcBef>
                <a:spcPts val="0"/>
              </a:spcBef>
              <a:defRPr sz="1000" kern="1200">
                <a:solidFill>
                  <a:schemeClr val="tx1"/>
                </a:solidFill>
                <a:latin typeface="+mj-lt"/>
                <a:ea typeface="+mn-ea"/>
                <a:cs typeface="+mn-cs"/>
              </a:defRPr>
            </a:lvl6pPr>
            <a:lvl7pPr marL="0" indent="0" algn="l" defTabSz="914400" rtl="0" eaLnBrk="1" latinLnBrk="0" hangingPunct="1">
              <a:lnSpc>
                <a:spcPct val="100000"/>
              </a:lnSpc>
              <a:spcBef>
                <a:spcPts val="0"/>
              </a:spcBef>
              <a:defRPr sz="1000" kern="1200">
                <a:solidFill>
                  <a:schemeClr val="tx1"/>
                </a:solidFill>
                <a:latin typeface="+mj-lt"/>
                <a:ea typeface="+mn-ea"/>
                <a:cs typeface="+mn-cs"/>
              </a:defRPr>
            </a:lvl7pPr>
            <a:lvl8pPr marL="0" indent="0" algn="l" defTabSz="914400" rtl="0" eaLnBrk="1" latinLnBrk="0" hangingPunct="1">
              <a:lnSpc>
                <a:spcPct val="100000"/>
              </a:lnSpc>
              <a:spcBef>
                <a:spcPts val="0"/>
              </a:spcBef>
              <a:defRPr sz="1000" kern="1200">
                <a:solidFill>
                  <a:schemeClr val="tx1"/>
                </a:solidFill>
                <a:latin typeface="+mj-lt"/>
                <a:ea typeface="+mn-ea"/>
                <a:cs typeface="+mn-cs"/>
              </a:defRPr>
            </a:lvl8pPr>
            <a:lvl9pPr marL="0" indent="0" algn="l" defTabSz="914400" rtl="0" eaLnBrk="1" latinLnBrk="0" hangingPunct="1">
              <a:lnSpc>
                <a:spcPct val="100000"/>
              </a:lnSpc>
              <a:spcBef>
                <a:spcPts val="0"/>
              </a:spcBef>
              <a:defRPr sz="1000" kern="1200">
                <a:solidFill>
                  <a:schemeClr val="tx1"/>
                </a:solidFill>
                <a:latin typeface="+mj-lt"/>
                <a:ea typeface="+mn-ea"/>
                <a:cs typeface="+mn-cs"/>
              </a:defRPr>
            </a:lvl9pPr>
          </a:lstStyle>
          <a:p>
            <a:r>
              <a:rPr lang="de-DE" dirty="0"/>
              <a:t>36</a:t>
            </a:r>
          </a:p>
        </p:txBody>
      </p:sp>
      <p:sp>
        <p:nvSpPr>
          <p:cNvPr id="6" name="Text Placeholder 5">
            <a:extLst>
              <a:ext uri="{FF2B5EF4-FFF2-40B4-BE49-F238E27FC236}">
                <a16:creationId xmlns:a16="http://schemas.microsoft.com/office/drawing/2014/main" id="{2228CD57-737F-4099-BE2E-07624DFD134A}"/>
              </a:ext>
            </a:extLst>
          </p:cNvPr>
          <p:cNvSpPr>
            <a:spLocks noGrp="1"/>
          </p:cNvSpPr>
          <p:nvPr>
            <p:ph type="body" sz="quarter" idx="11"/>
          </p:nvPr>
        </p:nvSpPr>
        <p:spPr>
          <a:xfrm>
            <a:off x="649635" y="958789"/>
            <a:ext cx="7846295" cy="4967350"/>
          </a:xfrm>
        </p:spPr>
        <p:txBody>
          <a:bodyPr/>
          <a:lstStyle/>
          <a:p>
            <a:pPr marL="0" indent="0">
              <a:buNone/>
            </a:pPr>
            <a:endParaRPr lang="en-GB" b="1" u="sng" dirty="0"/>
          </a:p>
          <a:p>
            <a:pPr marL="0" indent="0">
              <a:buNone/>
            </a:pPr>
            <a:r>
              <a:rPr lang="en-GB" b="1" u="sng" dirty="0"/>
              <a:t>Linearity:</a:t>
            </a:r>
            <a:endParaRPr lang="en-GB" dirty="0"/>
          </a:p>
          <a:p>
            <a:r>
              <a:rPr lang="en-GB" dirty="0"/>
              <a:t>Calibration curve typically shows linear relationship across the range of the expected matrix (tissue, milk, egg or honey) </a:t>
            </a:r>
          </a:p>
          <a:p>
            <a:endParaRPr lang="en-GB" dirty="0"/>
          </a:p>
          <a:p>
            <a:r>
              <a:rPr lang="en-GB" dirty="0"/>
              <a:t>Linearity can be described by a linear, polynomial or other (as appropriate)  regression plot of known concentration vs. response using a minimum of 5 different concentrations</a:t>
            </a:r>
          </a:p>
          <a:p>
            <a:endParaRPr lang="en-GB" dirty="0"/>
          </a:p>
          <a:p>
            <a:r>
              <a:rPr lang="en-GB" dirty="0"/>
              <a:t>Calibration standard curves can be generated in three formats depending upon the methodology:  </a:t>
            </a:r>
          </a:p>
          <a:p>
            <a:pPr lvl="1"/>
            <a:r>
              <a:rPr lang="en-GB" sz="1600" dirty="0"/>
              <a:t>standards in solvent/buffer, </a:t>
            </a:r>
          </a:p>
          <a:p>
            <a:pPr lvl="1"/>
            <a:r>
              <a:rPr lang="en-GB" sz="1600" dirty="0"/>
              <a:t>standards fortified into control matrix extract and standards fortified into control matrix and </a:t>
            </a:r>
          </a:p>
          <a:p>
            <a:pPr lvl="1"/>
            <a:r>
              <a:rPr lang="en-GB" sz="1600" dirty="0"/>
              <a:t>processed through the extraction procedure </a:t>
            </a:r>
          </a:p>
        </p:txBody>
      </p:sp>
    </p:spTree>
    <p:extLst>
      <p:ext uri="{BB962C8B-B14F-4D97-AF65-F5344CB8AC3E}">
        <p14:creationId xmlns:p14="http://schemas.microsoft.com/office/powerpoint/2010/main" val="13840053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46609" y="300419"/>
            <a:ext cx="6445995" cy="523220"/>
          </a:xfrm>
          <a:prstGeom prst="rect">
            <a:avLst/>
          </a:prstGeom>
        </p:spPr>
        <p:txBody>
          <a:bodyPr wrap="none">
            <a:spAutoFit/>
          </a:bodyPr>
          <a:lstStyle/>
          <a:p>
            <a:pPr>
              <a:spcBef>
                <a:spcPct val="50000"/>
              </a:spcBef>
              <a:defRPr/>
            </a:pPr>
            <a:r>
              <a:rPr lang="en-US" altLang="de-DE" sz="2800" b="1" dirty="0">
                <a:solidFill>
                  <a:schemeClr val="bg1"/>
                </a:solidFill>
              </a:rPr>
              <a:t>Additional VICH Guidelines: VICH GL49(R) </a:t>
            </a:r>
          </a:p>
        </p:txBody>
      </p:sp>
      <p:pic>
        <p:nvPicPr>
          <p:cNvPr id="6" name="Grafik 5"/>
          <p:cNvPicPr>
            <a:picLocks noChangeAspect="1"/>
          </p:cNvPicPr>
          <p:nvPr/>
        </p:nvPicPr>
        <p:blipFill rotWithShape="1">
          <a:blip r:embed="rId3"/>
          <a:srcRect l="27539" t="27944" r="13944" b="39353"/>
          <a:stretch/>
        </p:blipFill>
        <p:spPr>
          <a:xfrm>
            <a:off x="827584" y="3554105"/>
            <a:ext cx="5544616" cy="2408268"/>
          </a:xfrm>
          <a:prstGeom prst="rect">
            <a:avLst/>
          </a:prstGeom>
        </p:spPr>
      </p:pic>
      <p:sp>
        <p:nvSpPr>
          <p:cNvPr id="7" name="Fußzeilenplatzhalter 3"/>
          <p:cNvSpPr txBox="1">
            <a:spLocks/>
          </p:cNvSpPr>
          <p:nvPr/>
        </p:nvSpPr>
        <p:spPr>
          <a:xfrm>
            <a:off x="7489058" y="6327767"/>
            <a:ext cx="1378496" cy="365125"/>
          </a:xfrm>
          <a:prstGeom prst="rect">
            <a:avLst/>
          </a:prstGeom>
        </p:spPr>
        <p:txBody>
          <a:bodyPr vert="horz" lIns="0" tIns="0" rIns="0" bIns="0" rtlCol="0" anchor="ctr" anchorCtr="0">
            <a:noAutofit/>
          </a:bodyPr>
          <a:lstStyle>
            <a:defPPr>
              <a:defRPr lang="de-DE"/>
            </a:defPPr>
            <a:lvl1pPr marL="0" indent="0" algn="l" defTabSz="914400" rtl="0" eaLnBrk="1" latinLnBrk="0" hangingPunct="1">
              <a:lnSpc>
                <a:spcPct val="100000"/>
              </a:lnSpc>
              <a:spcBef>
                <a:spcPts val="0"/>
              </a:spcBef>
              <a:buFont typeface="+mj-lt"/>
              <a:buNone/>
              <a:defRPr sz="1000" kern="1200">
                <a:solidFill>
                  <a:srgbClr val="646464"/>
                </a:solidFill>
                <a:latin typeface="+mj-lt"/>
                <a:ea typeface="+mn-ea"/>
                <a:cs typeface="+mn-cs"/>
              </a:defRPr>
            </a:lvl1pPr>
            <a:lvl2pPr marL="0" indent="0" algn="l" defTabSz="914400" rtl="0" eaLnBrk="1" latinLnBrk="0" hangingPunct="1">
              <a:lnSpc>
                <a:spcPct val="100000"/>
              </a:lnSpc>
              <a:spcBef>
                <a:spcPts val="0"/>
              </a:spcBef>
              <a:defRPr sz="1000" kern="1200">
                <a:solidFill>
                  <a:schemeClr val="tx1"/>
                </a:solidFill>
                <a:latin typeface="+mj-lt"/>
                <a:ea typeface="+mn-ea"/>
                <a:cs typeface="+mn-cs"/>
              </a:defRPr>
            </a:lvl2pPr>
            <a:lvl3pPr marL="0" indent="0" algn="l" defTabSz="914400" rtl="0" eaLnBrk="1" latinLnBrk="0" hangingPunct="1">
              <a:lnSpc>
                <a:spcPct val="100000"/>
              </a:lnSpc>
              <a:spcBef>
                <a:spcPts val="0"/>
              </a:spcBef>
              <a:defRPr sz="1000" kern="1200">
                <a:solidFill>
                  <a:schemeClr val="tx1"/>
                </a:solidFill>
                <a:latin typeface="+mj-lt"/>
                <a:ea typeface="+mn-ea"/>
                <a:cs typeface="+mn-cs"/>
              </a:defRPr>
            </a:lvl3pPr>
            <a:lvl4pPr marL="0" indent="0" algn="l" defTabSz="914400" rtl="0" eaLnBrk="1" latinLnBrk="0" hangingPunct="1">
              <a:lnSpc>
                <a:spcPct val="100000"/>
              </a:lnSpc>
              <a:spcBef>
                <a:spcPts val="0"/>
              </a:spcBef>
              <a:defRPr sz="1000" kern="1200">
                <a:solidFill>
                  <a:schemeClr val="tx1"/>
                </a:solidFill>
                <a:latin typeface="+mj-lt"/>
                <a:ea typeface="+mn-ea"/>
                <a:cs typeface="+mn-cs"/>
              </a:defRPr>
            </a:lvl4pPr>
            <a:lvl5pPr marL="0" indent="0" algn="l" defTabSz="914400" rtl="0" eaLnBrk="1" latinLnBrk="0" hangingPunct="1">
              <a:lnSpc>
                <a:spcPct val="100000"/>
              </a:lnSpc>
              <a:spcBef>
                <a:spcPts val="0"/>
              </a:spcBef>
              <a:defRPr sz="1000" kern="1200">
                <a:solidFill>
                  <a:schemeClr val="tx1"/>
                </a:solidFill>
                <a:latin typeface="+mj-lt"/>
                <a:ea typeface="+mn-ea"/>
                <a:cs typeface="+mn-cs"/>
              </a:defRPr>
            </a:lvl5pPr>
            <a:lvl6pPr marL="0" indent="0" algn="l" defTabSz="914400" rtl="0" eaLnBrk="1" latinLnBrk="0" hangingPunct="1">
              <a:lnSpc>
                <a:spcPct val="100000"/>
              </a:lnSpc>
              <a:spcBef>
                <a:spcPts val="0"/>
              </a:spcBef>
              <a:defRPr sz="1000" kern="1200">
                <a:solidFill>
                  <a:schemeClr val="tx1"/>
                </a:solidFill>
                <a:latin typeface="+mj-lt"/>
                <a:ea typeface="+mn-ea"/>
                <a:cs typeface="+mn-cs"/>
              </a:defRPr>
            </a:lvl6pPr>
            <a:lvl7pPr marL="0" indent="0" algn="l" defTabSz="914400" rtl="0" eaLnBrk="1" latinLnBrk="0" hangingPunct="1">
              <a:lnSpc>
                <a:spcPct val="100000"/>
              </a:lnSpc>
              <a:spcBef>
                <a:spcPts val="0"/>
              </a:spcBef>
              <a:defRPr sz="1000" kern="1200">
                <a:solidFill>
                  <a:schemeClr val="tx1"/>
                </a:solidFill>
                <a:latin typeface="+mj-lt"/>
                <a:ea typeface="+mn-ea"/>
                <a:cs typeface="+mn-cs"/>
              </a:defRPr>
            </a:lvl7pPr>
            <a:lvl8pPr marL="0" indent="0" algn="l" defTabSz="914400" rtl="0" eaLnBrk="1" latinLnBrk="0" hangingPunct="1">
              <a:lnSpc>
                <a:spcPct val="100000"/>
              </a:lnSpc>
              <a:spcBef>
                <a:spcPts val="0"/>
              </a:spcBef>
              <a:defRPr sz="1000" kern="1200">
                <a:solidFill>
                  <a:schemeClr val="tx1"/>
                </a:solidFill>
                <a:latin typeface="+mj-lt"/>
                <a:ea typeface="+mn-ea"/>
                <a:cs typeface="+mn-cs"/>
              </a:defRPr>
            </a:lvl8pPr>
            <a:lvl9pPr marL="0" indent="0" algn="l" defTabSz="914400" rtl="0" eaLnBrk="1" latinLnBrk="0" hangingPunct="1">
              <a:lnSpc>
                <a:spcPct val="100000"/>
              </a:lnSpc>
              <a:spcBef>
                <a:spcPts val="0"/>
              </a:spcBef>
              <a:defRPr sz="1000" kern="1200">
                <a:solidFill>
                  <a:schemeClr val="tx1"/>
                </a:solidFill>
                <a:latin typeface="+mj-lt"/>
                <a:ea typeface="+mn-ea"/>
                <a:cs typeface="+mn-cs"/>
              </a:defRPr>
            </a:lvl9pPr>
          </a:lstStyle>
          <a:p>
            <a:r>
              <a:rPr lang="de-DE" dirty="0"/>
              <a:t>37</a:t>
            </a:r>
          </a:p>
        </p:txBody>
      </p:sp>
      <p:sp>
        <p:nvSpPr>
          <p:cNvPr id="5" name="Text Placeholder 4">
            <a:extLst>
              <a:ext uri="{FF2B5EF4-FFF2-40B4-BE49-F238E27FC236}">
                <a16:creationId xmlns:a16="http://schemas.microsoft.com/office/drawing/2014/main" id="{74DAC2E6-EFA5-4DC4-BE54-0588B4F0698C}"/>
              </a:ext>
            </a:extLst>
          </p:cNvPr>
          <p:cNvSpPr>
            <a:spLocks noGrp="1"/>
          </p:cNvSpPr>
          <p:nvPr>
            <p:ph type="body" sz="quarter" idx="11"/>
          </p:nvPr>
        </p:nvSpPr>
        <p:spPr>
          <a:xfrm>
            <a:off x="577049" y="1340528"/>
            <a:ext cx="8163726" cy="4585611"/>
          </a:xfrm>
        </p:spPr>
        <p:txBody>
          <a:bodyPr/>
          <a:lstStyle/>
          <a:p>
            <a:pPr marL="0" indent="0">
              <a:buNone/>
            </a:pPr>
            <a:r>
              <a:rPr lang="en-GB" b="1" u="sng" dirty="0"/>
              <a:t>Accuracy:</a:t>
            </a:r>
          </a:p>
          <a:p>
            <a:r>
              <a:rPr lang="en-GB" sz="1800" dirty="0"/>
              <a:t>Closeness of agreement between the true concentration of analyte and the mean result that is obtained by applying the experimental procedure </a:t>
            </a:r>
          </a:p>
          <a:p>
            <a:r>
              <a:rPr lang="en-GB" sz="1800" dirty="0"/>
              <a:t>Accuracy is closely related to systematic error (analytical method bias) and analyte recovery (measured as percent recovery) </a:t>
            </a:r>
          </a:p>
          <a:p>
            <a:r>
              <a:rPr lang="en-GB" sz="1800" dirty="0"/>
              <a:t>Recommended accuracy for residue methods will vary depending upon the concentration of the analyte</a:t>
            </a:r>
          </a:p>
          <a:p>
            <a:endParaRPr lang="en-GB" dirty="0"/>
          </a:p>
        </p:txBody>
      </p:sp>
    </p:spTree>
    <p:extLst>
      <p:ext uri="{BB962C8B-B14F-4D97-AF65-F5344CB8AC3E}">
        <p14:creationId xmlns:p14="http://schemas.microsoft.com/office/powerpoint/2010/main" val="30424928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83569" y="306443"/>
            <a:ext cx="6445995" cy="523220"/>
          </a:xfrm>
          <a:prstGeom prst="rect">
            <a:avLst/>
          </a:prstGeom>
        </p:spPr>
        <p:txBody>
          <a:bodyPr wrap="none">
            <a:spAutoFit/>
          </a:bodyPr>
          <a:lstStyle/>
          <a:p>
            <a:pPr>
              <a:spcBef>
                <a:spcPct val="50000"/>
              </a:spcBef>
              <a:defRPr/>
            </a:pPr>
            <a:r>
              <a:rPr lang="en-US" altLang="de-DE" sz="2800" b="1" dirty="0">
                <a:solidFill>
                  <a:schemeClr val="bg1"/>
                </a:solidFill>
              </a:rPr>
              <a:t>Additional VICH Guidelines: VICH GL49(R) </a:t>
            </a:r>
          </a:p>
        </p:txBody>
      </p:sp>
      <p:pic>
        <p:nvPicPr>
          <p:cNvPr id="6" name="Grafik 5"/>
          <p:cNvPicPr>
            <a:picLocks noChangeAspect="1"/>
          </p:cNvPicPr>
          <p:nvPr/>
        </p:nvPicPr>
        <p:blipFill rotWithShape="1">
          <a:blip r:embed="rId3"/>
          <a:srcRect l="18081" t="43915" r="9807" b="21099"/>
          <a:stretch/>
        </p:blipFill>
        <p:spPr>
          <a:xfrm>
            <a:off x="683569" y="3395946"/>
            <a:ext cx="7344815" cy="2769357"/>
          </a:xfrm>
          <a:prstGeom prst="rect">
            <a:avLst/>
          </a:prstGeom>
        </p:spPr>
      </p:pic>
      <p:sp>
        <p:nvSpPr>
          <p:cNvPr id="5" name="Fußzeilenplatzhalter 3"/>
          <p:cNvSpPr txBox="1">
            <a:spLocks/>
          </p:cNvSpPr>
          <p:nvPr/>
        </p:nvSpPr>
        <p:spPr>
          <a:xfrm>
            <a:off x="7489058" y="6327767"/>
            <a:ext cx="1378496" cy="365125"/>
          </a:xfrm>
          <a:prstGeom prst="rect">
            <a:avLst/>
          </a:prstGeom>
        </p:spPr>
        <p:txBody>
          <a:bodyPr vert="horz" lIns="0" tIns="0" rIns="0" bIns="0" rtlCol="0" anchor="ctr" anchorCtr="0">
            <a:noAutofit/>
          </a:bodyPr>
          <a:lstStyle>
            <a:defPPr>
              <a:defRPr lang="de-DE"/>
            </a:defPPr>
            <a:lvl1pPr marL="0" indent="0" algn="l" defTabSz="914400" rtl="0" eaLnBrk="1" latinLnBrk="0" hangingPunct="1">
              <a:lnSpc>
                <a:spcPct val="100000"/>
              </a:lnSpc>
              <a:spcBef>
                <a:spcPts val="0"/>
              </a:spcBef>
              <a:buFont typeface="+mj-lt"/>
              <a:buNone/>
              <a:defRPr sz="1000" kern="1200">
                <a:solidFill>
                  <a:srgbClr val="646464"/>
                </a:solidFill>
                <a:latin typeface="+mj-lt"/>
                <a:ea typeface="+mn-ea"/>
                <a:cs typeface="+mn-cs"/>
              </a:defRPr>
            </a:lvl1pPr>
            <a:lvl2pPr marL="0" indent="0" algn="l" defTabSz="914400" rtl="0" eaLnBrk="1" latinLnBrk="0" hangingPunct="1">
              <a:lnSpc>
                <a:spcPct val="100000"/>
              </a:lnSpc>
              <a:spcBef>
                <a:spcPts val="0"/>
              </a:spcBef>
              <a:defRPr sz="1000" kern="1200">
                <a:solidFill>
                  <a:schemeClr val="tx1"/>
                </a:solidFill>
                <a:latin typeface="+mj-lt"/>
                <a:ea typeface="+mn-ea"/>
                <a:cs typeface="+mn-cs"/>
              </a:defRPr>
            </a:lvl2pPr>
            <a:lvl3pPr marL="0" indent="0" algn="l" defTabSz="914400" rtl="0" eaLnBrk="1" latinLnBrk="0" hangingPunct="1">
              <a:lnSpc>
                <a:spcPct val="100000"/>
              </a:lnSpc>
              <a:spcBef>
                <a:spcPts val="0"/>
              </a:spcBef>
              <a:defRPr sz="1000" kern="1200">
                <a:solidFill>
                  <a:schemeClr val="tx1"/>
                </a:solidFill>
                <a:latin typeface="+mj-lt"/>
                <a:ea typeface="+mn-ea"/>
                <a:cs typeface="+mn-cs"/>
              </a:defRPr>
            </a:lvl3pPr>
            <a:lvl4pPr marL="0" indent="0" algn="l" defTabSz="914400" rtl="0" eaLnBrk="1" latinLnBrk="0" hangingPunct="1">
              <a:lnSpc>
                <a:spcPct val="100000"/>
              </a:lnSpc>
              <a:spcBef>
                <a:spcPts val="0"/>
              </a:spcBef>
              <a:defRPr sz="1000" kern="1200">
                <a:solidFill>
                  <a:schemeClr val="tx1"/>
                </a:solidFill>
                <a:latin typeface="+mj-lt"/>
                <a:ea typeface="+mn-ea"/>
                <a:cs typeface="+mn-cs"/>
              </a:defRPr>
            </a:lvl4pPr>
            <a:lvl5pPr marL="0" indent="0" algn="l" defTabSz="914400" rtl="0" eaLnBrk="1" latinLnBrk="0" hangingPunct="1">
              <a:lnSpc>
                <a:spcPct val="100000"/>
              </a:lnSpc>
              <a:spcBef>
                <a:spcPts val="0"/>
              </a:spcBef>
              <a:defRPr sz="1000" kern="1200">
                <a:solidFill>
                  <a:schemeClr val="tx1"/>
                </a:solidFill>
                <a:latin typeface="+mj-lt"/>
                <a:ea typeface="+mn-ea"/>
                <a:cs typeface="+mn-cs"/>
              </a:defRPr>
            </a:lvl5pPr>
            <a:lvl6pPr marL="0" indent="0" algn="l" defTabSz="914400" rtl="0" eaLnBrk="1" latinLnBrk="0" hangingPunct="1">
              <a:lnSpc>
                <a:spcPct val="100000"/>
              </a:lnSpc>
              <a:spcBef>
                <a:spcPts val="0"/>
              </a:spcBef>
              <a:defRPr sz="1000" kern="1200">
                <a:solidFill>
                  <a:schemeClr val="tx1"/>
                </a:solidFill>
                <a:latin typeface="+mj-lt"/>
                <a:ea typeface="+mn-ea"/>
                <a:cs typeface="+mn-cs"/>
              </a:defRPr>
            </a:lvl6pPr>
            <a:lvl7pPr marL="0" indent="0" algn="l" defTabSz="914400" rtl="0" eaLnBrk="1" latinLnBrk="0" hangingPunct="1">
              <a:lnSpc>
                <a:spcPct val="100000"/>
              </a:lnSpc>
              <a:spcBef>
                <a:spcPts val="0"/>
              </a:spcBef>
              <a:defRPr sz="1000" kern="1200">
                <a:solidFill>
                  <a:schemeClr val="tx1"/>
                </a:solidFill>
                <a:latin typeface="+mj-lt"/>
                <a:ea typeface="+mn-ea"/>
                <a:cs typeface="+mn-cs"/>
              </a:defRPr>
            </a:lvl7pPr>
            <a:lvl8pPr marL="0" indent="0" algn="l" defTabSz="914400" rtl="0" eaLnBrk="1" latinLnBrk="0" hangingPunct="1">
              <a:lnSpc>
                <a:spcPct val="100000"/>
              </a:lnSpc>
              <a:spcBef>
                <a:spcPts val="0"/>
              </a:spcBef>
              <a:defRPr sz="1000" kern="1200">
                <a:solidFill>
                  <a:schemeClr val="tx1"/>
                </a:solidFill>
                <a:latin typeface="+mj-lt"/>
                <a:ea typeface="+mn-ea"/>
                <a:cs typeface="+mn-cs"/>
              </a:defRPr>
            </a:lvl8pPr>
            <a:lvl9pPr marL="0" indent="0" algn="l" defTabSz="914400" rtl="0" eaLnBrk="1" latinLnBrk="0" hangingPunct="1">
              <a:lnSpc>
                <a:spcPct val="100000"/>
              </a:lnSpc>
              <a:spcBef>
                <a:spcPts val="0"/>
              </a:spcBef>
              <a:defRPr sz="1000" kern="1200">
                <a:solidFill>
                  <a:schemeClr val="tx1"/>
                </a:solidFill>
                <a:latin typeface="+mj-lt"/>
                <a:ea typeface="+mn-ea"/>
                <a:cs typeface="+mn-cs"/>
              </a:defRPr>
            </a:lvl9pPr>
          </a:lstStyle>
          <a:p>
            <a:r>
              <a:rPr lang="de-DE" dirty="0"/>
              <a:t>38</a:t>
            </a:r>
          </a:p>
        </p:txBody>
      </p:sp>
      <p:sp>
        <p:nvSpPr>
          <p:cNvPr id="4" name="Text Placeholder 3">
            <a:extLst>
              <a:ext uri="{FF2B5EF4-FFF2-40B4-BE49-F238E27FC236}">
                <a16:creationId xmlns:a16="http://schemas.microsoft.com/office/drawing/2014/main" id="{74C6BF7C-A733-4458-A409-2FB85E163EF5}"/>
              </a:ext>
            </a:extLst>
          </p:cNvPr>
          <p:cNvSpPr>
            <a:spLocks noGrp="1"/>
          </p:cNvSpPr>
          <p:nvPr>
            <p:ph type="body" sz="quarter" idx="11"/>
          </p:nvPr>
        </p:nvSpPr>
        <p:spPr>
          <a:xfrm>
            <a:off x="585926" y="1296140"/>
            <a:ext cx="8154848" cy="4629997"/>
          </a:xfrm>
        </p:spPr>
        <p:txBody>
          <a:bodyPr/>
          <a:lstStyle/>
          <a:p>
            <a:pPr marL="0" indent="0">
              <a:buNone/>
            </a:pPr>
            <a:r>
              <a:rPr lang="en-GB" b="1" u="sng" dirty="0"/>
              <a:t>Precision:</a:t>
            </a:r>
          </a:p>
          <a:p>
            <a:r>
              <a:rPr lang="en-GB" sz="1800" dirty="0"/>
              <a:t>Closeness of agreement between independent test results obtained from homogenous test material</a:t>
            </a:r>
          </a:p>
          <a:p>
            <a:r>
              <a:rPr lang="en-GB" sz="1800" dirty="0"/>
              <a:t>Within- and between-run precision should be determined by the evaluation of a minimum of three replicates at 3 different concentrations representative of the intended validation range (which should include the LOQ) across three days of analysis</a:t>
            </a:r>
          </a:p>
          <a:p>
            <a:endParaRPr lang="en-GB" dirty="0"/>
          </a:p>
        </p:txBody>
      </p:sp>
    </p:spTree>
    <p:extLst>
      <p:ext uri="{BB962C8B-B14F-4D97-AF65-F5344CB8AC3E}">
        <p14:creationId xmlns:p14="http://schemas.microsoft.com/office/powerpoint/2010/main" val="41924389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2"/>
          </p:nvPr>
        </p:nvSpPr>
        <p:spPr/>
        <p:txBody>
          <a:bodyPr/>
          <a:lstStyle/>
          <a:p>
            <a:pPr>
              <a:defRPr/>
            </a:pPr>
            <a:endParaRPr lang="de-DE" altLang="de-DE" dirty="0"/>
          </a:p>
        </p:txBody>
      </p:sp>
      <p:sp>
        <p:nvSpPr>
          <p:cNvPr id="6" name="Foliennummernplatzhalter 5"/>
          <p:cNvSpPr>
            <a:spLocks noGrp="1"/>
          </p:cNvSpPr>
          <p:nvPr>
            <p:ph type="sldNum" sz="quarter" idx="4294967295"/>
          </p:nvPr>
        </p:nvSpPr>
        <p:spPr>
          <a:xfrm>
            <a:off x="0" y="6356350"/>
            <a:ext cx="1377950" cy="365125"/>
          </a:xfrm>
          <a:prstGeom prst="rect">
            <a:avLst/>
          </a:prstGeom>
        </p:spPr>
        <p:txBody>
          <a:bodyPr/>
          <a:lstStyle/>
          <a:p>
            <a:fld id="{8AB8027A-8208-4202-B33A-E27D84A1D4D8}" type="slidenum">
              <a:rPr lang="de-DE" smtClean="0"/>
              <a:pPr/>
              <a:t>39</a:t>
            </a:fld>
            <a:endParaRPr lang="de-DE" dirty="0"/>
          </a:p>
        </p:txBody>
      </p:sp>
      <p:sp>
        <p:nvSpPr>
          <p:cNvPr id="7" name="Rechteck 6"/>
          <p:cNvSpPr/>
          <p:nvPr/>
        </p:nvSpPr>
        <p:spPr>
          <a:xfrm>
            <a:off x="650137" y="337351"/>
            <a:ext cx="6487510" cy="523220"/>
          </a:xfrm>
          <a:prstGeom prst="rect">
            <a:avLst/>
          </a:prstGeom>
        </p:spPr>
        <p:txBody>
          <a:bodyPr wrap="square">
            <a:spAutoFit/>
          </a:bodyPr>
          <a:lstStyle/>
          <a:p>
            <a:pPr>
              <a:spcBef>
                <a:spcPct val="50000"/>
              </a:spcBef>
              <a:defRPr/>
            </a:pPr>
            <a:r>
              <a:rPr lang="en-US" altLang="de-DE" sz="2800" b="1" dirty="0">
                <a:solidFill>
                  <a:schemeClr val="bg1"/>
                </a:solidFill>
              </a:rPr>
              <a:t>Additional VICH Guidelines: VICH GL49(R) </a:t>
            </a: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077" y="2228295"/>
            <a:ext cx="7407432" cy="3080551"/>
          </a:xfrm>
          <a:prstGeom prst="rect">
            <a:avLst/>
          </a:prstGeom>
        </p:spPr>
      </p:pic>
      <p:sp>
        <p:nvSpPr>
          <p:cNvPr id="8" name="Fußzeilenplatzhalter 3"/>
          <p:cNvSpPr txBox="1">
            <a:spLocks/>
          </p:cNvSpPr>
          <p:nvPr/>
        </p:nvSpPr>
        <p:spPr>
          <a:xfrm>
            <a:off x="7489058" y="6327767"/>
            <a:ext cx="1378496" cy="365125"/>
          </a:xfrm>
          <a:prstGeom prst="rect">
            <a:avLst/>
          </a:prstGeom>
        </p:spPr>
        <p:txBody>
          <a:bodyPr vert="horz" lIns="0" tIns="0" rIns="0" bIns="0" rtlCol="0" anchor="ctr" anchorCtr="0">
            <a:noAutofit/>
          </a:bodyPr>
          <a:lstStyle>
            <a:defPPr>
              <a:defRPr lang="de-DE"/>
            </a:defPPr>
            <a:lvl1pPr marL="0" indent="0" algn="l" defTabSz="914400" rtl="0" eaLnBrk="1" latinLnBrk="0" hangingPunct="1">
              <a:lnSpc>
                <a:spcPct val="100000"/>
              </a:lnSpc>
              <a:spcBef>
                <a:spcPts val="0"/>
              </a:spcBef>
              <a:buFont typeface="+mj-lt"/>
              <a:buNone/>
              <a:defRPr sz="1000" kern="1200">
                <a:solidFill>
                  <a:srgbClr val="646464"/>
                </a:solidFill>
                <a:latin typeface="+mj-lt"/>
                <a:ea typeface="+mn-ea"/>
                <a:cs typeface="+mn-cs"/>
              </a:defRPr>
            </a:lvl1pPr>
            <a:lvl2pPr marL="0" indent="0" algn="l" defTabSz="914400" rtl="0" eaLnBrk="1" latinLnBrk="0" hangingPunct="1">
              <a:lnSpc>
                <a:spcPct val="100000"/>
              </a:lnSpc>
              <a:spcBef>
                <a:spcPts val="0"/>
              </a:spcBef>
              <a:defRPr sz="1000" kern="1200">
                <a:solidFill>
                  <a:schemeClr val="tx1"/>
                </a:solidFill>
                <a:latin typeface="+mj-lt"/>
                <a:ea typeface="+mn-ea"/>
                <a:cs typeface="+mn-cs"/>
              </a:defRPr>
            </a:lvl2pPr>
            <a:lvl3pPr marL="0" indent="0" algn="l" defTabSz="914400" rtl="0" eaLnBrk="1" latinLnBrk="0" hangingPunct="1">
              <a:lnSpc>
                <a:spcPct val="100000"/>
              </a:lnSpc>
              <a:spcBef>
                <a:spcPts val="0"/>
              </a:spcBef>
              <a:defRPr sz="1000" kern="1200">
                <a:solidFill>
                  <a:schemeClr val="tx1"/>
                </a:solidFill>
                <a:latin typeface="+mj-lt"/>
                <a:ea typeface="+mn-ea"/>
                <a:cs typeface="+mn-cs"/>
              </a:defRPr>
            </a:lvl3pPr>
            <a:lvl4pPr marL="0" indent="0" algn="l" defTabSz="914400" rtl="0" eaLnBrk="1" latinLnBrk="0" hangingPunct="1">
              <a:lnSpc>
                <a:spcPct val="100000"/>
              </a:lnSpc>
              <a:spcBef>
                <a:spcPts val="0"/>
              </a:spcBef>
              <a:defRPr sz="1000" kern="1200">
                <a:solidFill>
                  <a:schemeClr val="tx1"/>
                </a:solidFill>
                <a:latin typeface="+mj-lt"/>
                <a:ea typeface="+mn-ea"/>
                <a:cs typeface="+mn-cs"/>
              </a:defRPr>
            </a:lvl4pPr>
            <a:lvl5pPr marL="0" indent="0" algn="l" defTabSz="914400" rtl="0" eaLnBrk="1" latinLnBrk="0" hangingPunct="1">
              <a:lnSpc>
                <a:spcPct val="100000"/>
              </a:lnSpc>
              <a:spcBef>
                <a:spcPts val="0"/>
              </a:spcBef>
              <a:defRPr sz="1000" kern="1200">
                <a:solidFill>
                  <a:schemeClr val="tx1"/>
                </a:solidFill>
                <a:latin typeface="+mj-lt"/>
                <a:ea typeface="+mn-ea"/>
                <a:cs typeface="+mn-cs"/>
              </a:defRPr>
            </a:lvl5pPr>
            <a:lvl6pPr marL="0" indent="0" algn="l" defTabSz="914400" rtl="0" eaLnBrk="1" latinLnBrk="0" hangingPunct="1">
              <a:lnSpc>
                <a:spcPct val="100000"/>
              </a:lnSpc>
              <a:spcBef>
                <a:spcPts val="0"/>
              </a:spcBef>
              <a:defRPr sz="1000" kern="1200">
                <a:solidFill>
                  <a:schemeClr val="tx1"/>
                </a:solidFill>
                <a:latin typeface="+mj-lt"/>
                <a:ea typeface="+mn-ea"/>
                <a:cs typeface="+mn-cs"/>
              </a:defRPr>
            </a:lvl6pPr>
            <a:lvl7pPr marL="0" indent="0" algn="l" defTabSz="914400" rtl="0" eaLnBrk="1" latinLnBrk="0" hangingPunct="1">
              <a:lnSpc>
                <a:spcPct val="100000"/>
              </a:lnSpc>
              <a:spcBef>
                <a:spcPts val="0"/>
              </a:spcBef>
              <a:defRPr sz="1000" kern="1200">
                <a:solidFill>
                  <a:schemeClr val="tx1"/>
                </a:solidFill>
                <a:latin typeface="+mj-lt"/>
                <a:ea typeface="+mn-ea"/>
                <a:cs typeface="+mn-cs"/>
              </a:defRPr>
            </a:lvl7pPr>
            <a:lvl8pPr marL="0" indent="0" algn="l" defTabSz="914400" rtl="0" eaLnBrk="1" latinLnBrk="0" hangingPunct="1">
              <a:lnSpc>
                <a:spcPct val="100000"/>
              </a:lnSpc>
              <a:spcBef>
                <a:spcPts val="0"/>
              </a:spcBef>
              <a:defRPr sz="1000" kern="1200">
                <a:solidFill>
                  <a:schemeClr val="tx1"/>
                </a:solidFill>
                <a:latin typeface="+mj-lt"/>
                <a:ea typeface="+mn-ea"/>
                <a:cs typeface="+mn-cs"/>
              </a:defRPr>
            </a:lvl8pPr>
            <a:lvl9pPr marL="0" indent="0" algn="l" defTabSz="914400" rtl="0" eaLnBrk="1" latinLnBrk="0" hangingPunct="1">
              <a:lnSpc>
                <a:spcPct val="100000"/>
              </a:lnSpc>
              <a:spcBef>
                <a:spcPts val="0"/>
              </a:spcBef>
              <a:defRPr sz="1000" kern="1200">
                <a:solidFill>
                  <a:schemeClr val="tx1"/>
                </a:solidFill>
                <a:latin typeface="+mj-lt"/>
                <a:ea typeface="+mn-ea"/>
                <a:cs typeface="+mn-cs"/>
              </a:defRPr>
            </a:lvl9pPr>
          </a:lstStyle>
          <a:p>
            <a:r>
              <a:rPr lang="de-DE" dirty="0"/>
              <a:t>39</a:t>
            </a:r>
          </a:p>
        </p:txBody>
      </p:sp>
    </p:spTree>
    <p:extLst>
      <p:ext uri="{BB962C8B-B14F-4D97-AF65-F5344CB8AC3E}">
        <p14:creationId xmlns:p14="http://schemas.microsoft.com/office/powerpoint/2010/main" val="2431328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C95525-BCF9-405A-805D-67742A09DFD7}"/>
              </a:ext>
            </a:extLst>
          </p:cNvPr>
          <p:cNvSpPr>
            <a:spLocks noGrp="1"/>
          </p:cNvSpPr>
          <p:nvPr>
            <p:ph type="body" sz="quarter" idx="10"/>
          </p:nvPr>
        </p:nvSpPr>
        <p:spPr>
          <a:xfrm>
            <a:off x="428626" y="256335"/>
            <a:ext cx="7000781" cy="519112"/>
          </a:xfrm>
          <a:prstGeom prst="rect">
            <a:avLst/>
          </a:prstGeom>
        </p:spPr>
        <p:txBody>
          <a:bodyPr/>
          <a:lstStyle/>
          <a:p>
            <a:r>
              <a:rPr lang="en-US" b="1" dirty="0"/>
              <a:t>VICH EWG Metabolism and Residue Kinetics</a:t>
            </a:r>
            <a:endParaRPr lang="en-GB" b="1" dirty="0"/>
          </a:p>
        </p:txBody>
      </p:sp>
      <p:sp>
        <p:nvSpPr>
          <p:cNvPr id="4" name="Text Placeholder 3">
            <a:extLst>
              <a:ext uri="{FF2B5EF4-FFF2-40B4-BE49-F238E27FC236}">
                <a16:creationId xmlns:a16="http://schemas.microsoft.com/office/drawing/2014/main" id="{1746ADBB-23A7-4CF7-87CD-176C4C7A88C2}"/>
              </a:ext>
            </a:extLst>
          </p:cNvPr>
          <p:cNvSpPr>
            <a:spLocks noGrp="1"/>
          </p:cNvSpPr>
          <p:nvPr>
            <p:ph type="body" sz="quarter" idx="11"/>
          </p:nvPr>
        </p:nvSpPr>
        <p:spPr>
          <a:xfrm>
            <a:off x="404813" y="1506538"/>
            <a:ext cx="8167687" cy="4419600"/>
          </a:xfrm>
          <a:prstGeom prst="rect">
            <a:avLst/>
          </a:prstGeom>
        </p:spPr>
        <p:txBody>
          <a:bodyPr/>
          <a:lstStyle/>
          <a:p>
            <a:r>
              <a:rPr lang="en-US" sz="1800" dirty="0"/>
              <a:t>The Expert Working Group (EWG) on “Metabolism and Residue Kinetics” was founded at the 16th VICH Steering Committee meeting in May 2005</a:t>
            </a:r>
          </a:p>
          <a:p>
            <a:r>
              <a:rPr lang="en-US" sz="1800" dirty="0"/>
              <a:t>EWG took up work its work in 2005 when the main topics were identified</a:t>
            </a:r>
          </a:p>
          <a:p>
            <a:r>
              <a:rPr lang="en-US" sz="1800" dirty="0"/>
              <a:t>Subsequently, 4 basic residues guidelines covering data requirements for both maximum residue limits (MRL) and withdrawal times for veterinary drugs were completed</a:t>
            </a:r>
          </a:p>
          <a:p>
            <a:r>
              <a:rPr lang="en-US" sz="1800" dirty="0"/>
              <a:t>The 4 basic guidelines are implemented</a:t>
            </a:r>
          </a:p>
          <a:p>
            <a:r>
              <a:rPr lang="en-US" sz="1800" dirty="0"/>
              <a:t>Two additional guidelines on residue studies in bees/honey and aquatic species will be implemented during 2019 </a:t>
            </a:r>
          </a:p>
          <a:p>
            <a:endParaRPr lang="en-GB" dirty="0"/>
          </a:p>
        </p:txBody>
      </p:sp>
    </p:spTree>
    <p:extLst>
      <p:ext uri="{BB962C8B-B14F-4D97-AF65-F5344CB8AC3E}">
        <p14:creationId xmlns:p14="http://schemas.microsoft.com/office/powerpoint/2010/main" val="6792727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40556" y="388808"/>
            <a:ext cx="6445995" cy="523220"/>
          </a:xfrm>
          <a:prstGeom prst="rect">
            <a:avLst/>
          </a:prstGeom>
        </p:spPr>
        <p:txBody>
          <a:bodyPr wrap="none">
            <a:spAutoFit/>
          </a:bodyPr>
          <a:lstStyle/>
          <a:p>
            <a:pPr>
              <a:spcBef>
                <a:spcPct val="50000"/>
              </a:spcBef>
              <a:defRPr/>
            </a:pPr>
            <a:r>
              <a:rPr lang="en-US" altLang="de-DE" sz="2800" b="1" dirty="0">
                <a:solidFill>
                  <a:schemeClr val="bg1"/>
                </a:solidFill>
              </a:rPr>
              <a:t>Additional VICH Guidelines: VICH GL49(R) </a:t>
            </a:r>
          </a:p>
        </p:txBody>
      </p:sp>
      <p:sp>
        <p:nvSpPr>
          <p:cNvPr id="5" name="Fußzeilenplatzhalter 3"/>
          <p:cNvSpPr txBox="1">
            <a:spLocks/>
          </p:cNvSpPr>
          <p:nvPr/>
        </p:nvSpPr>
        <p:spPr>
          <a:xfrm>
            <a:off x="7489058" y="6327767"/>
            <a:ext cx="1378496" cy="365125"/>
          </a:xfrm>
          <a:prstGeom prst="rect">
            <a:avLst/>
          </a:prstGeom>
        </p:spPr>
        <p:txBody>
          <a:bodyPr vert="horz" lIns="0" tIns="0" rIns="0" bIns="0" rtlCol="0" anchor="ctr" anchorCtr="0">
            <a:noAutofit/>
          </a:bodyPr>
          <a:lstStyle>
            <a:defPPr>
              <a:defRPr lang="de-DE"/>
            </a:defPPr>
            <a:lvl1pPr marL="0" indent="0" algn="l" defTabSz="914400" rtl="0" eaLnBrk="1" latinLnBrk="0" hangingPunct="1">
              <a:lnSpc>
                <a:spcPct val="100000"/>
              </a:lnSpc>
              <a:spcBef>
                <a:spcPts val="0"/>
              </a:spcBef>
              <a:buFont typeface="+mj-lt"/>
              <a:buNone/>
              <a:defRPr sz="1000" kern="1200">
                <a:solidFill>
                  <a:srgbClr val="646464"/>
                </a:solidFill>
                <a:latin typeface="+mj-lt"/>
                <a:ea typeface="+mn-ea"/>
                <a:cs typeface="+mn-cs"/>
              </a:defRPr>
            </a:lvl1pPr>
            <a:lvl2pPr marL="0" indent="0" algn="l" defTabSz="914400" rtl="0" eaLnBrk="1" latinLnBrk="0" hangingPunct="1">
              <a:lnSpc>
                <a:spcPct val="100000"/>
              </a:lnSpc>
              <a:spcBef>
                <a:spcPts val="0"/>
              </a:spcBef>
              <a:defRPr sz="1000" kern="1200">
                <a:solidFill>
                  <a:schemeClr val="tx1"/>
                </a:solidFill>
                <a:latin typeface="+mj-lt"/>
                <a:ea typeface="+mn-ea"/>
                <a:cs typeface="+mn-cs"/>
              </a:defRPr>
            </a:lvl2pPr>
            <a:lvl3pPr marL="0" indent="0" algn="l" defTabSz="914400" rtl="0" eaLnBrk="1" latinLnBrk="0" hangingPunct="1">
              <a:lnSpc>
                <a:spcPct val="100000"/>
              </a:lnSpc>
              <a:spcBef>
                <a:spcPts val="0"/>
              </a:spcBef>
              <a:defRPr sz="1000" kern="1200">
                <a:solidFill>
                  <a:schemeClr val="tx1"/>
                </a:solidFill>
                <a:latin typeface="+mj-lt"/>
                <a:ea typeface="+mn-ea"/>
                <a:cs typeface="+mn-cs"/>
              </a:defRPr>
            </a:lvl3pPr>
            <a:lvl4pPr marL="0" indent="0" algn="l" defTabSz="914400" rtl="0" eaLnBrk="1" latinLnBrk="0" hangingPunct="1">
              <a:lnSpc>
                <a:spcPct val="100000"/>
              </a:lnSpc>
              <a:spcBef>
                <a:spcPts val="0"/>
              </a:spcBef>
              <a:defRPr sz="1000" kern="1200">
                <a:solidFill>
                  <a:schemeClr val="tx1"/>
                </a:solidFill>
                <a:latin typeface="+mj-lt"/>
                <a:ea typeface="+mn-ea"/>
                <a:cs typeface="+mn-cs"/>
              </a:defRPr>
            </a:lvl4pPr>
            <a:lvl5pPr marL="0" indent="0" algn="l" defTabSz="914400" rtl="0" eaLnBrk="1" latinLnBrk="0" hangingPunct="1">
              <a:lnSpc>
                <a:spcPct val="100000"/>
              </a:lnSpc>
              <a:spcBef>
                <a:spcPts val="0"/>
              </a:spcBef>
              <a:defRPr sz="1000" kern="1200">
                <a:solidFill>
                  <a:schemeClr val="tx1"/>
                </a:solidFill>
                <a:latin typeface="+mj-lt"/>
                <a:ea typeface="+mn-ea"/>
                <a:cs typeface="+mn-cs"/>
              </a:defRPr>
            </a:lvl5pPr>
            <a:lvl6pPr marL="0" indent="0" algn="l" defTabSz="914400" rtl="0" eaLnBrk="1" latinLnBrk="0" hangingPunct="1">
              <a:lnSpc>
                <a:spcPct val="100000"/>
              </a:lnSpc>
              <a:spcBef>
                <a:spcPts val="0"/>
              </a:spcBef>
              <a:defRPr sz="1000" kern="1200">
                <a:solidFill>
                  <a:schemeClr val="tx1"/>
                </a:solidFill>
                <a:latin typeface="+mj-lt"/>
                <a:ea typeface="+mn-ea"/>
                <a:cs typeface="+mn-cs"/>
              </a:defRPr>
            </a:lvl6pPr>
            <a:lvl7pPr marL="0" indent="0" algn="l" defTabSz="914400" rtl="0" eaLnBrk="1" latinLnBrk="0" hangingPunct="1">
              <a:lnSpc>
                <a:spcPct val="100000"/>
              </a:lnSpc>
              <a:spcBef>
                <a:spcPts val="0"/>
              </a:spcBef>
              <a:defRPr sz="1000" kern="1200">
                <a:solidFill>
                  <a:schemeClr val="tx1"/>
                </a:solidFill>
                <a:latin typeface="+mj-lt"/>
                <a:ea typeface="+mn-ea"/>
                <a:cs typeface="+mn-cs"/>
              </a:defRPr>
            </a:lvl7pPr>
            <a:lvl8pPr marL="0" indent="0" algn="l" defTabSz="914400" rtl="0" eaLnBrk="1" latinLnBrk="0" hangingPunct="1">
              <a:lnSpc>
                <a:spcPct val="100000"/>
              </a:lnSpc>
              <a:spcBef>
                <a:spcPts val="0"/>
              </a:spcBef>
              <a:defRPr sz="1000" kern="1200">
                <a:solidFill>
                  <a:schemeClr val="tx1"/>
                </a:solidFill>
                <a:latin typeface="+mj-lt"/>
                <a:ea typeface="+mn-ea"/>
                <a:cs typeface="+mn-cs"/>
              </a:defRPr>
            </a:lvl8pPr>
            <a:lvl9pPr marL="0" indent="0" algn="l" defTabSz="914400" rtl="0" eaLnBrk="1" latinLnBrk="0" hangingPunct="1">
              <a:lnSpc>
                <a:spcPct val="100000"/>
              </a:lnSpc>
              <a:spcBef>
                <a:spcPts val="0"/>
              </a:spcBef>
              <a:defRPr sz="1000" kern="1200">
                <a:solidFill>
                  <a:schemeClr val="tx1"/>
                </a:solidFill>
                <a:latin typeface="+mj-lt"/>
                <a:ea typeface="+mn-ea"/>
                <a:cs typeface="+mn-cs"/>
              </a:defRPr>
            </a:lvl9pPr>
          </a:lstStyle>
          <a:p>
            <a:r>
              <a:rPr lang="de-DE" dirty="0"/>
              <a:t>40</a:t>
            </a:r>
          </a:p>
        </p:txBody>
      </p:sp>
      <p:sp>
        <p:nvSpPr>
          <p:cNvPr id="8" name="Text Placeholder 7">
            <a:extLst>
              <a:ext uri="{FF2B5EF4-FFF2-40B4-BE49-F238E27FC236}">
                <a16:creationId xmlns:a16="http://schemas.microsoft.com/office/drawing/2014/main" id="{D228FCE1-A9FD-4503-824F-CCD27CE0462D}"/>
              </a:ext>
            </a:extLst>
          </p:cNvPr>
          <p:cNvSpPr>
            <a:spLocks noGrp="1"/>
          </p:cNvSpPr>
          <p:nvPr>
            <p:ph type="body" sz="quarter" idx="11"/>
          </p:nvPr>
        </p:nvSpPr>
        <p:spPr>
          <a:xfrm>
            <a:off x="727969" y="1597981"/>
            <a:ext cx="7874493" cy="4328157"/>
          </a:xfrm>
        </p:spPr>
        <p:txBody>
          <a:bodyPr/>
          <a:lstStyle/>
          <a:p>
            <a:pPr marL="0" indent="0">
              <a:buNone/>
            </a:pPr>
            <a:r>
              <a:rPr lang="en-GB" b="1" u="sng" dirty="0"/>
              <a:t>Limit of Detection:</a:t>
            </a:r>
            <a:endParaRPr lang="en-GB" dirty="0"/>
          </a:p>
          <a:p>
            <a:r>
              <a:rPr lang="en-GB" dirty="0"/>
              <a:t>The limit of detection (LOD) is the smallest measured concentration of an analyte from which it is possible to deduce the presence of the analyte in the test sample with acceptable certainty</a:t>
            </a:r>
          </a:p>
          <a:p>
            <a:endParaRPr lang="en-GB" dirty="0"/>
          </a:p>
          <a:p>
            <a:pPr marL="0" indent="0">
              <a:buNone/>
            </a:pPr>
            <a:r>
              <a:rPr lang="en-GB" b="1" u="sng" dirty="0"/>
              <a:t>Limit of Quantitation:</a:t>
            </a:r>
            <a:endParaRPr lang="en-GB" dirty="0"/>
          </a:p>
          <a:p>
            <a:r>
              <a:rPr lang="en-GB" dirty="0"/>
              <a:t>The LOQ is the smallest measured content of an analyte above which the determination can be made with the specified degree of accuracy and precision</a:t>
            </a:r>
          </a:p>
          <a:p>
            <a:endParaRPr lang="en-GB" dirty="0"/>
          </a:p>
        </p:txBody>
      </p:sp>
    </p:spTree>
    <p:extLst>
      <p:ext uri="{BB962C8B-B14F-4D97-AF65-F5344CB8AC3E}">
        <p14:creationId xmlns:p14="http://schemas.microsoft.com/office/powerpoint/2010/main" val="21379190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39763" y="262211"/>
            <a:ext cx="6445995" cy="523220"/>
          </a:xfrm>
          <a:prstGeom prst="rect">
            <a:avLst/>
          </a:prstGeom>
        </p:spPr>
        <p:txBody>
          <a:bodyPr wrap="none">
            <a:spAutoFit/>
          </a:bodyPr>
          <a:lstStyle/>
          <a:p>
            <a:pPr>
              <a:spcBef>
                <a:spcPct val="50000"/>
              </a:spcBef>
              <a:defRPr/>
            </a:pPr>
            <a:r>
              <a:rPr lang="en-US" altLang="de-DE" sz="2800" b="1" dirty="0">
                <a:solidFill>
                  <a:schemeClr val="bg1"/>
                </a:solidFill>
              </a:rPr>
              <a:t>Additional VICH Guidelines: VICH GL49(R) </a:t>
            </a:r>
          </a:p>
        </p:txBody>
      </p:sp>
      <p:pic>
        <p:nvPicPr>
          <p:cNvPr id="89092" name="Grafik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325563"/>
            <a:ext cx="5329238"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Gerade Verbindung mit Pfeil 6"/>
          <p:cNvCxnSpPr/>
          <p:nvPr/>
        </p:nvCxnSpPr>
        <p:spPr>
          <a:xfrm flipV="1">
            <a:off x="4572000" y="4048125"/>
            <a:ext cx="546100" cy="2095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Gerade Verbindung mit Pfeil 10"/>
          <p:cNvCxnSpPr/>
          <p:nvPr/>
        </p:nvCxnSpPr>
        <p:spPr>
          <a:xfrm>
            <a:off x="1438005" y="1937925"/>
            <a:ext cx="498475" cy="228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Gerade Verbindung mit Pfeil 12"/>
          <p:cNvCxnSpPr/>
          <p:nvPr/>
        </p:nvCxnSpPr>
        <p:spPr>
          <a:xfrm flipV="1">
            <a:off x="1331913" y="3257550"/>
            <a:ext cx="544512" cy="1714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Gerade Verbindung mit Pfeil 13"/>
          <p:cNvCxnSpPr/>
          <p:nvPr/>
        </p:nvCxnSpPr>
        <p:spPr>
          <a:xfrm flipV="1">
            <a:off x="1984390" y="3975480"/>
            <a:ext cx="514350" cy="1952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Rechteck 5"/>
          <p:cNvSpPr/>
          <p:nvPr/>
        </p:nvSpPr>
        <p:spPr>
          <a:xfrm>
            <a:off x="863600" y="1015587"/>
            <a:ext cx="7416800" cy="368300"/>
          </a:xfrm>
          <a:prstGeom prst="rect">
            <a:avLst/>
          </a:prstGeom>
        </p:spPr>
        <p:txBody>
          <a:bodyPr>
            <a:spAutoFit/>
          </a:bodyPr>
          <a:lstStyle/>
          <a:p>
            <a:pPr>
              <a:defRPr/>
            </a:pPr>
            <a:r>
              <a:rPr lang="en-US" b="1" u="sng" dirty="0">
                <a:solidFill>
                  <a:srgbClr val="002060"/>
                </a:solidFill>
              </a:rPr>
              <a:t>Example for graphical method to determine LOD and LOQ:</a:t>
            </a:r>
          </a:p>
        </p:txBody>
      </p:sp>
      <p:sp>
        <p:nvSpPr>
          <p:cNvPr id="4" name="Textfeld 3"/>
          <p:cNvSpPr txBox="1"/>
          <p:nvPr/>
        </p:nvSpPr>
        <p:spPr>
          <a:xfrm>
            <a:off x="1644919" y="4185825"/>
            <a:ext cx="678942" cy="369332"/>
          </a:xfrm>
          <a:prstGeom prst="rect">
            <a:avLst/>
          </a:prstGeom>
          <a:noFill/>
        </p:spPr>
        <p:txBody>
          <a:bodyPr wrap="square" rtlCol="0">
            <a:spAutoFit/>
          </a:bodyPr>
          <a:lstStyle/>
          <a:p>
            <a:r>
              <a:rPr lang="en-US" b="1" dirty="0">
                <a:latin typeface="Calibri Light" panose="020F0302020204030204" pitchFamily="34" charset="0"/>
              </a:rPr>
              <a:t>L</a:t>
            </a:r>
            <a:r>
              <a:rPr lang="en-US" b="1" baseline="-25000" dirty="0">
                <a:latin typeface="Calibri Light" panose="020F0302020204030204" pitchFamily="34" charset="0"/>
              </a:rPr>
              <a:t>C</a:t>
            </a:r>
          </a:p>
        </p:txBody>
      </p:sp>
      <p:cxnSp>
        <p:nvCxnSpPr>
          <p:cNvPr id="12" name="Gerade Verbindung mit Pfeil 11"/>
          <p:cNvCxnSpPr/>
          <p:nvPr/>
        </p:nvCxnSpPr>
        <p:spPr>
          <a:xfrm flipV="1">
            <a:off x="2467529" y="4096124"/>
            <a:ext cx="514350" cy="1952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Textfeld 14"/>
          <p:cNvSpPr txBox="1"/>
          <p:nvPr/>
        </p:nvSpPr>
        <p:spPr>
          <a:xfrm>
            <a:off x="2237070" y="4177714"/>
            <a:ext cx="1030385" cy="369332"/>
          </a:xfrm>
          <a:prstGeom prst="rect">
            <a:avLst/>
          </a:prstGeom>
          <a:noFill/>
        </p:spPr>
        <p:txBody>
          <a:bodyPr wrap="square" rtlCol="0">
            <a:spAutoFit/>
          </a:bodyPr>
          <a:lstStyle/>
          <a:p>
            <a:r>
              <a:rPr lang="en-US" b="1" dirty="0" err="1">
                <a:solidFill>
                  <a:srgbClr val="00B050"/>
                </a:solidFill>
                <a:latin typeface="Calibri Light" panose="020F0302020204030204" pitchFamily="34" charset="0"/>
              </a:rPr>
              <a:t>L</a:t>
            </a:r>
            <a:r>
              <a:rPr lang="en-US" b="1" baseline="-25000" dirty="0" err="1">
                <a:solidFill>
                  <a:srgbClr val="00B050"/>
                </a:solidFill>
                <a:latin typeface="Calibri Light" panose="020F0302020204030204" pitchFamily="34" charset="0"/>
              </a:rPr>
              <a:t>Detection</a:t>
            </a:r>
            <a:endParaRPr lang="en-US" b="1" baseline="-25000" dirty="0">
              <a:solidFill>
                <a:srgbClr val="00B050"/>
              </a:solidFill>
              <a:latin typeface="Calibri Light" panose="020F0302020204030204" pitchFamily="34" charset="0"/>
            </a:endParaRPr>
          </a:p>
        </p:txBody>
      </p:sp>
      <p:sp>
        <p:nvSpPr>
          <p:cNvPr id="16" name="Textfeld 15"/>
          <p:cNvSpPr txBox="1"/>
          <p:nvPr/>
        </p:nvSpPr>
        <p:spPr>
          <a:xfrm>
            <a:off x="4390514" y="4208429"/>
            <a:ext cx="1108078" cy="369332"/>
          </a:xfrm>
          <a:prstGeom prst="rect">
            <a:avLst/>
          </a:prstGeom>
          <a:noFill/>
        </p:spPr>
        <p:txBody>
          <a:bodyPr wrap="square" rtlCol="0">
            <a:spAutoFit/>
          </a:bodyPr>
          <a:lstStyle/>
          <a:p>
            <a:r>
              <a:rPr lang="en-US" b="1" dirty="0" err="1">
                <a:solidFill>
                  <a:srgbClr val="00B050"/>
                </a:solidFill>
                <a:latin typeface="Calibri Light" panose="020F0302020204030204" pitchFamily="34" charset="0"/>
              </a:rPr>
              <a:t>L</a:t>
            </a:r>
            <a:r>
              <a:rPr lang="en-US" b="1" baseline="-25000" dirty="0" err="1">
                <a:solidFill>
                  <a:srgbClr val="00B050"/>
                </a:solidFill>
                <a:latin typeface="Calibri Light" panose="020F0302020204030204" pitchFamily="34" charset="0"/>
              </a:rPr>
              <a:t>Quatitation</a:t>
            </a:r>
            <a:endParaRPr lang="en-US" b="1" baseline="-25000" dirty="0">
              <a:solidFill>
                <a:srgbClr val="00B050"/>
              </a:solidFill>
              <a:latin typeface="Calibri Light" panose="020F0302020204030204" pitchFamily="34" charset="0"/>
            </a:endParaRPr>
          </a:p>
        </p:txBody>
      </p:sp>
      <p:sp>
        <p:nvSpPr>
          <p:cNvPr id="17" name="Textfeld 16"/>
          <p:cNvSpPr txBox="1"/>
          <p:nvPr/>
        </p:nvSpPr>
        <p:spPr>
          <a:xfrm>
            <a:off x="939544" y="3258919"/>
            <a:ext cx="678942" cy="369332"/>
          </a:xfrm>
          <a:prstGeom prst="rect">
            <a:avLst/>
          </a:prstGeom>
          <a:noFill/>
        </p:spPr>
        <p:txBody>
          <a:bodyPr wrap="square" rtlCol="0">
            <a:spAutoFit/>
          </a:bodyPr>
          <a:lstStyle/>
          <a:p>
            <a:r>
              <a:rPr lang="en-US" b="1" dirty="0" err="1">
                <a:latin typeface="Calibri Light" panose="020F0302020204030204" pitchFamily="34" charset="0"/>
              </a:rPr>
              <a:t>Y</a:t>
            </a:r>
            <a:r>
              <a:rPr lang="en-US" b="1" baseline="-25000" dirty="0" err="1">
                <a:latin typeface="Calibri Light" panose="020F0302020204030204" pitchFamily="34" charset="0"/>
              </a:rPr>
              <a:t>c</a:t>
            </a:r>
            <a:endParaRPr lang="en-US" b="1" baseline="-25000" dirty="0">
              <a:latin typeface="Calibri Light" panose="020F0302020204030204" pitchFamily="34" charset="0"/>
            </a:endParaRPr>
          </a:p>
        </p:txBody>
      </p:sp>
      <p:sp>
        <p:nvSpPr>
          <p:cNvPr id="18" name="Textfeld 17"/>
          <p:cNvSpPr txBox="1"/>
          <p:nvPr/>
        </p:nvSpPr>
        <p:spPr>
          <a:xfrm>
            <a:off x="1136111" y="1704428"/>
            <a:ext cx="678942" cy="369332"/>
          </a:xfrm>
          <a:prstGeom prst="rect">
            <a:avLst/>
          </a:prstGeom>
          <a:noFill/>
        </p:spPr>
        <p:txBody>
          <a:bodyPr wrap="square" rtlCol="0">
            <a:spAutoFit/>
          </a:bodyPr>
          <a:lstStyle/>
          <a:p>
            <a:r>
              <a:rPr lang="en-US" b="1" dirty="0" err="1">
                <a:latin typeface="Calibri Light" panose="020F0302020204030204" pitchFamily="34" charset="0"/>
              </a:rPr>
              <a:t>Y</a:t>
            </a:r>
            <a:r>
              <a:rPr lang="en-US" b="1" baseline="-25000" dirty="0" err="1">
                <a:latin typeface="Calibri Light" panose="020F0302020204030204" pitchFamily="34" charset="0"/>
              </a:rPr>
              <a:t>q</a:t>
            </a:r>
            <a:endParaRPr lang="en-US" b="1" baseline="-25000" dirty="0">
              <a:latin typeface="Calibri Light" panose="020F0302020204030204" pitchFamily="34" charset="0"/>
            </a:endParaRPr>
          </a:p>
        </p:txBody>
      </p:sp>
      <p:sp>
        <p:nvSpPr>
          <p:cNvPr id="19" name="Fußzeilenplatzhalter 3"/>
          <p:cNvSpPr txBox="1">
            <a:spLocks/>
          </p:cNvSpPr>
          <p:nvPr/>
        </p:nvSpPr>
        <p:spPr>
          <a:xfrm>
            <a:off x="7489058" y="6327767"/>
            <a:ext cx="1378496" cy="365125"/>
          </a:xfrm>
          <a:prstGeom prst="rect">
            <a:avLst/>
          </a:prstGeom>
        </p:spPr>
        <p:txBody>
          <a:bodyPr vert="horz" lIns="0" tIns="0" rIns="0" bIns="0" rtlCol="0" anchor="ctr" anchorCtr="0">
            <a:noAutofit/>
          </a:bodyPr>
          <a:lstStyle>
            <a:defPPr>
              <a:defRPr lang="de-DE"/>
            </a:defPPr>
            <a:lvl1pPr marL="0" indent="0" algn="l" defTabSz="914400" rtl="0" eaLnBrk="1" latinLnBrk="0" hangingPunct="1">
              <a:lnSpc>
                <a:spcPct val="100000"/>
              </a:lnSpc>
              <a:spcBef>
                <a:spcPts val="0"/>
              </a:spcBef>
              <a:buFont typeface="+mj-lt"/>
              <a:buNone/>
              <a:defRPr sz="1000" kern="1200">
                <a:solidFill>
                  <a:srgbClr val="646464"/>
                </a:solidFill>
                <a:latin typeface="+mj-lt"/>
                <a:ea typeface="+mn-ea"/>
                <a:cs typeface="+mn-cs"/>
              </a:defRPr>
            </a:lvl1pPr>
            <a:lvl2pPr marL="0" indent="0" algn="l" defTabSz="914400" rtl="0" eaLnBrk="1" latinLnBrk="0" hangingPunct="1">
              <a:lnSpc>
                <a:spcPct val="100000"/>
              </a:lnSpc>
              <a:spcBef>
                <a:spcPts val="0"/>
              </a:spcBef>
              <a:defRPr sz="1000" kern="1200">
                <a:solidFill>
                  <a:schemeClr val="tx1"/>
                </a:solidFill>
                <a:latin typeface="+mj-lt"/>
                <a:ea typeface="+mn-ea"/>
                <a:cs typeface="+mn-cs"/>
              </a:defRPr>
            </a:lvl2pPr>
            <a:lvl3pPr marL="0" indent="0" algn="l" defTabSz="914400" rtl="0" eaLnBrk="1" latinLnBrk="0" hangingPunct="1">
              <a:lnSpc>
                <a:spcPct val="100000"/>
              </a:lnSpc>
              <a:spcBef>
                <a:spcPts val="0"/>
              </a:spcBef>
              <a:defRPr sz="1000" kern="1200">
                <a:solidFill>
                  <a:schemeClr val="tx1"/>
                </a:solidFill>
                <a:latin typeface="+mj-lt"/>
                <a:ea typeface="+mn-ea"/>
                <a:cs typeface="+mn-cs"/>
              </a:defRPr>
            </a:lvl3pPr>
            <a:lvl4pPr marL="0" indent="0" algn="l" defTabSz="914400" rtl="0" eaLnBrk="1" latinLnBrk="0" hangingPunct="1">
              <a:lnSpc>
                <a:spcPct val="100000"/>
              </a:lnSpc>
              <a:spcBef>
                <a:spcPts val="0"/>
              </a:spcBef>
              <a:defRPr sz="1000" kern="1200">
                <a:solidFill>
                  <a:schemeClr val="tx1"/>
                </a:solidFill>
                <a:latin typeface="+mj-lt"/>
                <a:ea typeface="+mn-ea"/>
                <a:cs typeface="+mn-cs"/>
              </a:defRPr>
            </a:lvl4pPr>
            <a:lvl5pPr marL="0" indent="0" algn="l" defTabSz="914400" rtl="0" eaLnBrk="1" latinLnBrk="0" hangingPunct="1">
              <a:lnSpc>
                <a:spcPct val="100000"/>
              </a:lnSpc>
              <a:spcBef>
                <a:spcPts val="0"/>
              </a:spcBef>
              <a:defRPr sz="1000" kern="1200">
                <a:solidFill>
                  <a:schemeClr val="tx1"/>
                </a:solidFill>
                <a:latin typeface="+mj-lt"/>
                <a:ea typeface="+mn-ea"/>
                <a:cs typeface="+mn-cs"/>
              </a:defRPr>
            </a:lvl5pPr>
            <a:lvl6pPr marL="0" indent="0" algn="l" defTabSz="914400" rtl="0" eaLnBrk="1" latinLnBrk="0" hangingPunct="1">
              <a:lnSpc>
                <a:spcPct val="100000"/>
              </a:lnSpc>
              <a:spcBef>
                <a:spcPts val="0"/>
              </a:spcBef>
              <a:defRPr sz="1000" kern="1200">
                <a:solidFill>
                  <a:schemeClr val="tx1"/>
                </a:solidFill>
                <a:latin typeface="+mj-lt"/>
                <a:ea typeface="+mn-ea"/>
                <a:cs typeface="+mn-cs"/>
              </a:defRPr>
            </a:lvl6pPr>
            <a:lvl7pPr marL="0" indent="0" algn="l" defTabSz="914400" rtl="0" eaLnBrk="1" latinLnBrk="0" hangingPunct="1">
              <a:lnSpc>
                <a:spcPct val="100000"/>
              </a:lnSpc>
              <a:spcBef>
                <a:spcPts val="0"/>
              </a:spcBef>
              <a:defRPr sz="1000" kern="1200">
                <a:solidFill>
                  <a:schemeClr val="tx1"/>
                </a:solidFill>
                <a:latin typeface="+mj-lt"/>
                <a:ea typeface="+mn-ea"/>
                <a:cs typeface="+mn-cs"/>
              </a:defRPr>
            </a:lvl7pPr>
            <a:lvl8pPr marL="0" indent="0" algn="l" defTabSz="914400" rtl="0" eaLnBrk="1" latinLnBrk="0" hangingPunct="1">
              <a:lnSpc>
                <a:spcPct val="100000"/>
              </a:lnSpc>
              <a:spcBef>
                <a:spcPts val="0"/>
              </a:spcBef>
              <a:defRPr sz="1000" kern="1200">
                <a:solidFill>
                  <a:schemeClr val="tx1"/>
                </a:solidFill>
                <a:latin typeface="+mj-lt"/>
                <a:ea typeface="+mn-ea"/>
                <a:cs typeface="+mn-cs"/>
              </a:defRPr>
            </a:lvl8pPr>
            <a:lvl9pPr marL="0" indent="0" algn="l" defTabSz="914400" rtl="0" eaLnBrk="1" latinLnBrk="0" hangingPunct="1">
              <a:lnSpc>
                <a:spcPct val="100000"/>
              </a:lnSpc>
              <a:spcBef>
                <a:spcPts val="0"/>
              </a:spcBef>
              <a:defRPr sz="1000" kern="1200">
                <a:solidFill>
                  <a:schemeClr val="tx1"/>
                </a:solidFill>
                <a:latin typeface="+mj-lt"/>
                <a:ea typeface="+mn-ea"/>
                <a:cs typeface="+mn-cs"/>
              </a:defRPr>
            </a:lvl9pPr>
          </a:lstStyle>
          <a:p>
            <a:r>
              <a:rPr lang="de-DE" dirty="0"/>
              <a:t>41</a:t>
            </a:r>
          </a:p>
        </p:txBody>
      </p:sp>
      <p:sp>
        <p:nvSpPr>
          <p:cNvPr id="8" name="Text Placeholder 7">
            <a:extLst>
              <a:ext uri="{FF2B5EF4-FFF2-40B4-BE49-F238E27FC236}">
                <a16:creationId xmlns:a16="http://schemas.microsoft.com/office/drawing/2014/main" id="{4F4394C7-2EAE-44B0-82AF-18132EA0F23C}"/>
              </a:ext>
            </a:extLst>
          </p:cNvPr>
          <p:cNvSpPr>
            <a:spLocks noGrp="1"/>
          </p:cNvSpPr>
          <p:nvPr>
            <p:ph type="body" sz="quarter" idx="11"/>
          </p:nvPr>
        </p:nvSpPr>
        <p:spPr>
          <a:xfrm>
            <a:off x="745725" y="4707350"/>
            <a:ext cx="7599286" cy="1693450"/>
          </a:xfrm>
        </p:spPr>
        <p:txBody>
          <a:bodyPr/>
          <a:lstStyle/>
          <a:p>
            <a:r>
              <a:rPr lang="en-GB" sz="1600" dirty="0"/>
              <a:t>Quantification limit (LQ), decision limit (</a:t>
            </a:r>
            <a:r>
              <a:rPr lang="en-GB" sz="1600" dirty="0" err="1"/>
              <a:t>Lc</a:t>
            </a:r>
            <a:r>
              <a:rPr lang="en-GB" sz="1600" dirty="0"/>
              <a:t>) and detection limit (LD) in a graphical representation </a:t>
            </a:r>
          </a:p>
          <a:p>
            <a:r>
              <a:rPr lang="en-GB" sz="1600" dirty="0"/>
              <a:t>The LOQ (LQ), may be obtained by multiplying the detection limit (YLD) by 3 (commonly accepted ratio between LOD and LOQ is 3)</a:t>
            </a:r>
          </a:p>
          <a:p>
            <a:r>
              <a:rPr lang="en-GB" sz="1600" dirty="0"/>
              <a:t>The LOQ (LQ) is then where the line YQ crosses the lower confidence limit</a:t>
            </a:r>
          </a:p>
          <a:p>
            <a:endParaRPr lang="en-GB" dirty="0"/>
          </a:p>
        </p:txBody>
      </p:sp>
    </p:spTree>
    <p:extLst>
      <p:ext uri="{BB962C8B-B14F-4D97-AF65-F5344CB8AC3E}">
        <p14:creationId xmlns:p14="http://schemas.microsoft.com/office/powerpoint/2010/main" val="24283444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323850" y="981075"/>
            <a:ext cx="82089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tabLst>
                <a:tab pos="4486275" algn="l"/>
              </a:tabLst>
              <a:defRPr>
                <a:solidFill>
                  <a:schemeClr val="tx1"/>
                </a:solidFill>
                <a:latin typeface="Arial" panose="020B0604020202020204" pitchFamily="34" charset="0"/>
                <a:ea typeface="ＭＳ Ｐゴシック" panose="020B0600070205080204" pitchFamily="34" charset="-128"/>
              </a:defRPr>
            </a:lvl1pPr>
            <a:lvl2pPr marL="742950" indent="-285750">
              <a:tabLst>
                <a:tab pos="4486275" algn="l"/>
              </a:tabLst>
              <a:defRPr>
                <a:solidFill>
                  <a:schemeClr val="tx1"/>
                </a:solidFill>
                <a:latin typeface="Arial" panose="020B0604020202020204" pitchFamily="34" charset="0"/>
                <a:ea typeface="ＭＳ Ｐゴシック" panose="020B0600070205080204" pitchFamily="34" charset="-128"/>
              </a:defRPr>
            </a:lvl2pPr>
            <a:lvl3pPr marL="1143000" indent="-228600">
              <a:tabLst>
                <a:tab pos="4486275" algn="l"/>
              </a:tabLst>
              <a:defRPr>
                <a:solidFill>
                  <a:schemeClr val="tx1"/>
                </a:solidFill>
                <a:latin typeface="Arial" panose="020B0604020202020204" pitchFamily="34" charset="0"/>
                <a:ea typeface="ＭＳ Ｐゴシック" panose="020B0600070205080204" pitchFamily="34" charset="-128"/>
              </a:defRPr>
            </a:lvl3pPr>
            <a:lvl4pPr marL="1600200" indent="-228600">
              <a:tabLst>
                <a:tab pos="4486275" algn="l"/>
              </a:tabLst>
              <a:defRPr>
                <a:solidFill>
                  <a:schemeClr val="tx1"/>
                </a:solidFill>
                <a:latin typeface="Arial" panose="020B0604020202020204" pitchFamily="34" charset="0"/>
                <a:ea typeface="ＭＳ Ｐゴシック" panose="020B0600070205080204" pitchFamily="34" charset="-128"/>
              </a:defRPr>
            </a:lvl4pPr>
            <a:lvl5pPr marL="2057400" indent="-228600">
              <a:tabLst>
                <a:tab pos="4486275" algn="l"/>
              </a:tabLst>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tabLst>
                <a:tab pos="4486275" algn="l"/>
              </a:tabLs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tabLst>
                <a:tab pos="4486275" algn="l"/>
              </a:tabLs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tabLst>
                <a:tab pos="4486275" algn="l"/>
              </a:tabLs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tabLst>
                <a:tab pos="4486275" algn="l"/>
              </a:tabLst>
              <a:defRPr>
                <a:solidFill>
                  <a:schemeClr val="tx1"/>
                </a:solidFill>
                <a:latin typeface="Arial" panose="020B0604020202020204" pitchFamily="34" charset="0"/>
                <a:ea typeface="ＭＳ Ｐゴシック" panose="020B0600070205080204" pitchFamily="34" charset="-128"/>
              </a:defRPr>
            </a:lvl9pPr>
          </a:lstStyle>
          <a:p>
            <a:pPr marL="0" indent="0">
              <a:spcBef>
                <a:spcPct val="20000"/>
              </a:spcBef>
              <a:defRPr/>
            </a:pPr>
            <a:endParaRPr lang="de-DE" altLang="de-DE" dirty="0">
              <a:solidFill>
                <a:srgbClr val="000066"/>
              </a:solidFill>
              <a:latin typeface="Calibri" panose="020F0502020204030204" pitchFamily="34" charset="0"/>
            </a:endParaRPr>
          </a:p>
        </p:txBody>
      </p:sp>
      <p:sp>
        <p:nvSpPr>
          <p:cNvPr id="91141" name="Fußzeilenplatzhalter 5"/>
          <p:cNvSpPr>
            <a:spLocks noGrp="1"/>
          </p:cNvSpPr>
          <p:nvPr>
            <p:ph type="ftr" sz="quarter" idx="11"/>
          </p:nvPr>
        </p:nvSpPr>
        <p:spPr bwMode="auto">
          <a:noFill/>
          <a:ln>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de-DE" altLang="de-DE">
              <a:solidFill>
                <a:srgbClr val="898989"/>
              </a:solidFill>
              <a:latin typeface="Georgia" panose="02040502050405020303" pitchFamily="18" charset="0"/>
            </a:endParaRPr>
          </a:p>
        </p:txBody>
      </p:sp>
      <p:sp>
        <p:nvSpPr>
          <p:cNvPr id="3" name="Foliennummernplatzhalter 2"/>
          <p:cNvSpPr>
            <a:spLocks noGrp="1"/>
          </p:cNvSpPr>
          <p:nvPr>
            <p:ph type="sldNum" sz="quarter" idx="12"/>
          </p:nvPr>
        </p:nvSpPr>
        <p:spPr/>
        <p:txBody>
          <a:bodyPr/>
          <a:lstStyle/>
          <a:p>
            <a:pPr>
              <a:defRPr/>
            </a:pPr>
            <a:fld id="{81870B36-5B74-411A-9E7A-F52BE3781487}" type="slidenum">
              <a:rPr lang="de-DE" altLang="de-DE" smtClean="0"/>
              <a:pPr>
                <a:defRPr/>
              </a:pPr>
              <a:t>42</a:t>
            </a:fld>
            <a:endParaRPr lang="de-DE" altLang="de-DE"/>
          </a:p>
        </p:txBody>
      </p:sp>
      <p:sp>
        <p:nvSpPr>
          <p:cNvPr id="7" name="Rechteck 6"/>
          <p:cNvSpPr/>
          <p:nvPr/>
        </p:nvSpPr>
        <p:spPr>
          <a:xfrm>
            <a:off x="642278" y="226698"/>
            <a:ext cx="5937844" cy="523220"/>
          </a:xfrm>
          <a:prstGeom prst="rect">
            <a:avLst/>
          </a:prstGeom>
        </p:spPr>
        <p:txBody>
          <a:bodyPr wrap="none">
            <a:spAutoFit/>
          </a:bodyPr>
          <a:lstStyle/>
          <a:p>
            <a:pPr>
              <a:spcBef>
                <a:spcPct val="50000"/>
              </a:spcBef>
              <a:defRPr/>
            </a:pPr>
            <a:r>
              <a:rPr lang="en-US" altLang="de-DE" sz="2800" b="1" dirty="0">
                <a:solidFill>
                  <a:schemeClr val="bg1"/>
                </a:solidFill>
              </a:rPr>
              <a:t>Additional VICH Guidelines: VICH GL47</a:t>
            </a:r>
          </a:p>
        </p:txBody>
      </p:sp>
      <p:sp>
        <p:nvSpPr>
          <p:cNvPr id="2" name="Rechteck 1"/>
          <p:cNvSpPr/>
          <p:nvPr/>
        </p:nvSpPr>
        <p:spPr>
          <a:xfrm>
            <a:off x="642278" y="1104834"/>
            <a:ext cx="7890535" cy="5512278"/>
          </a:xfrm>
          <a:prstGeom prst="rect">
            <a:avLst/>
          </a:prstGeom>
        </p:spPr>
        <p:txBody>
          <a:bodyPr wrap="square">
            <a:spAutoFit/>
          </a:bodyPr>
          <a:lstStyle/>
          <a:p>
            <a:pPr marL="228600" indent="-228600">
              <a:lnSpc>
                <a:spcPct val="90000"/>
              </a:lnSpc>
              <a:spcBef>
                <a:spcPts val="1000"/>
              </a:spcBef>
              <a:spcAft>
                <a:spcPts val="0"/>
              </a:spcAft>
              <a:buClr>
                <a:schemeClr val="accent2"/>
              </a:buClr>
              <a:buFont typeface="Calibri" panose="020F0502020204030204" pitchFamily="34" charset="0"/>
              <a:buChar char="&gt;"/>
            </a:pPr>
            <a:r>
              <a:rPr lang="en-US" dirty="0">
                <a:solidFill>
                  <a:srgbClr val="218BA7"/>
                </a:solidFill>
                <a:latin typeface="Arial" panose="020B0604020202020204" pitchFamily="34" charset="0"/>
                <a:cs typeface="Arial" panose="020B0604020202020204" pitchFamily="34" charset="0"/>
              </a:rPr>
              <a:t>Demonstration of </a:t>
            </a:r>
            <a:r>
              <a:rPr lang="en-US" b="1" u="sng" dirty="0">
                <a:solidFill>
                  <a:srgbClr val="218BA7"/>
                </a:solidFill>
                <a:latin typeface="Arial" panose="020B0604020202020204" pitchFamily="34" charset="0"/>
                <a:cs typeface="Arial" panose="020B0604020202020204" pitchFamily="34" charset="0"/>
              </a:rPr>
              <a:t>comparability</a:t>
            </a:r>
            <a:r>
              <a:rPr lang="en-US" dirty="0">
                <a:solidFill>
                  <a:srgbClr val="218BA7"/>
                </a:solidFill>
                <a:latin typeface="Arial" panose="020B0604020202020204" pitchFamily="34" charset="0"/>
                <a:cs typeface="Arial" panose="020B0604020202020204" pitchFamily="34" charset="0"/>
              </a:rPr>
              <a:t> of metabolites from the laboratory animal and target animal </a:t>
            </a:r>
            <a:endParaRPr lang="de-DE" dirty="0">
              <a:solidFill>
                <a:srgbClr val="218BA7"/>
              </a:solidFill>
              <a:latin typeface="Arial" panose="020B0604020202020204" pitchFamily="34" charset="0"/>
              <a:cs typeface="Arial" panose="020B0604020202020204" pitchFamily="34" charset="0"/>
            </a:endParaRPr>
          </a:p>
          <a:p>
            <a:pPr>
              <a:lnSpc>
                <a:spcPct val="90000"/>
              </a:lnSpc>
              <a:spcBef>
                <a:spcPts val="1000"/>
              </a:spcBef>
              <a:spcAft>
                <a:spcPts val="0"/>
              </a:spcAft>
              <a:buClr>
                <a:schemeClr val="accent2"/>
              </a:buClr>
            </a:pPr>
            <a:endParaRPr lang="de-DE" dirty="0">
              <a:solidFill>
                <a:srgbClr val="218BA7"/>
              </a:solidFill>
              <a:latin typeface="Arial" panose="020B0604020202020204" pitchFamily="34" charset="0"/>
              <a:cs typeface="Arial" panose="020B0604020202020204" pitchFamily="34" charset="0"/>
            </a:endParaRPr>
          </a:p>
          <a:p>
            <a:pPr marL="228600" indent="-228600">
              <a:lnSpc>
                <a:spcPct val="90000"/>
              </a:lnSpc>
              <a:spcBef>
                <a:spcPts val="1000"/>
              </a:spcBef>
              <a:buClr>
                <a:schemeClr val="accent2"/>
              </a:buClr>
              <a:buFont typeface="Calibri" panose="020F0502020204030204" pitchFamily="34" charset="0"/>
              <a:buChar char="&gt;"/>
            </a:pPr>
            <a:r>
              <a:rPr lang="en-US" dirty="0">
                <a:solidFill>
                  <a:srgbClr val="218BA7"/>
                </a:solidFill>
                <a:latin typeface="Arial" panose="020B0604020202020204" pitchFamily="34" charset="0"/>
                <a:cs typeface="Arial" panose="020B0604020202020204" pitchFamily="34" charset="0"/>
              </a:rPr>
              <a:t>Question to be answered: Did the toxicological testing in laboratory species evaluate the right compound(s)? </a:t>
            </a:r>
          </a:p>
          <a:p>
            <a:pPr marL="228600" indent="-228600">
              <a:lnSpc>
                <a:spcPct val="90000"/>
              </a:lnSpc>
              <a:spcBef>
                <a:spcPts val="1000"/>
              </a:spcBef>
              <a:buClr>
                <a:schemeClr val="accent2"/>
              </a:buClr>
              <a:buFont typeface="Calibri" panose="020F0502020204030204" pitchFamily="34" charset="0"/>
              <a:buChar char="&gt;"/>
            </a:pPr>
            <a:endParaRPr lang="en-US" dirty="0">
              <a:solidFill>
                <a:srgbClr val="218BA7"/>
              </a:solidFill>
              <a:latin typeface="Arial" panose="020B0604020202020204" pitchFamily="34" charset="0"/>
              <a:cs typeface="Arial" panose="020B0604020202020204" pitchFamily="34" charset="0"/>
            </a:endParaRPr>
          </a:p>
          <a:p>
            <a:pPr marL="228600" indent="-228600">
              <a:lnSpc>
                <a:spcPct val="90000"/>
              </a:lnSpc>
              <a:spcBef>
                <a:spcPts val="1000"/>
              </a:spcBef>
              <a:buClr>
                <a:schemeClr val="accent2"/>
              </a:buClr>
              <a:buFont typeface="Calibri" panose="020F0502020204030204" pitchFamily="34" charset="0"/>
              <a:buChar char="&gt;"/>
            </a:pPr>
            <a:r>
              <a:rPr lang="en-US" dirty="0">
                <a:solidFill>
                  <a:srgbClr val="218BA7"/>
                </a:solidFill>
                <a:latin typeface="Arial" panose="020B0604020202020204" pitchFamily="34" charset="0"/>
                <a:cs typeface="Arial" panose="020B0604020202020204" pitchFamily="34" charset="0"/>
              </a:rPr>
              <a:t>Qualitative evidence that laboratory (“tox”) species from which the ADI has been derived was exposed to the same residues to which humans may be exposed when they consuming products from treated animals sufficient</a:t>
            </a:r>
          </a:p>
          <a:p>
            <a:pPr marL="228600" indent="-228600">
              <a:lnSpc>
                <a:spcPct val="90000"/>
              </a:lnSpc>
              <a:spcBef>
                <a:spcPts val="1000"/>
              </a:spcBef>
              <a:buClr>
                <a:schemeClr val="accent2"/>
              </a:buClr>
              <a:buFont typeface="Calibri" panose="020F0502020204030204" pitchFamily="34" charset="0"/>
              <a:buChar char="&gt;"/>
            </a:pPr>
            <a:endParaRPr lang="en-US" dirty="0">
              <a:solidFill>
                <a:srgbClr val="218BA7"/>
              </a:solidFill>
              <a:latin typeface="Arial" panose="020B0604020202020204" pitchFamily="34" charset="0"/>
              <a:cs typeface="Arial" panose="020B0604020202020204" pitchFamily="34" charset="0"/>
            </a:endParaRPr>
          </a:p>
          <a:p>
            <a:pPr marL="228600" indent="-228600">
              <a:lnSpc>
                <a:spcPct val="90000"/>
              </a:lnSpc>
              <a:spcBef>
                <a:spcPts val="1000"/>
              </a:spcBef>
              <a:buClr>
                <a:schemeClr val="accent2"/>
              </a:buClr>
              <a:buFont typeface="Calibri" panose="020F0502020204030204" pitchFamily="34" charset="0"/>
              <a:buChar char="&gt;"/>
            </a:pPr>
            <a:r>
              <a:rPr lang="en-US" dirty="0">
                <a:solidFill>
                  <a:srgbClr val="218BA7"/>
                </a:solidFill>
                <a:latin typeface="Arial" panose="020B0604020202020204" pitchFamily="34" charset="0"/>
                <a:cs typeface="Arial" panose="020B0604020202020204" pitchFamily="34" charset="0"/>
              </a:rPr>
              <a:t> The VICH GL 47 study can be generally accomplished in an in-vivo study or one or more in-vitro studies </a:t>
            </a:r>
            <a:endParaRPr lang="de-DE" dirty="0">
              <a:solidFill>
                <a:srgbClr val="218BA7"/>
              </a:solidFill>
              <a:latin typeface="Arial" panose="020B0604020202020204" pitchFamily="34" charset="0"/>
              <a:cs typeface="Arial" panose="020B0604020202020204" pitchFamily="34" charset="0"/>
            </a:endParaRPr>
          </a:p>
          <a:p>
            <a:pPr>
              <a:lnSpc>
                <a:spcPct val="90000"/>
              </a:lnSpc>
              <a:spcBef>
                <a:spcPts val="1000"/>
              </a:spcBef>
              <a:spcAft>
                <a:spcPts val="0"/>
              </a:spcAft>
              <a:buClr>
                <a:schemeClr val="accent2"/>
              </a:buClr>
            </a:pPr>
            <a:endParaRPr lang="de-DE" dirty="0">
              <a:solidFill>
                <a:srgbClr val="218BA7"/>
              </a:solidFill>
              <a:latin typeface="Arial" panose="020B0604020202020204" pitchFamily="34" charset="0"/>
              <a:cs typeface="Arial" panose="020B0604020202020204" pitchFamily="34" charset="0"/>
            </a:endParaRPr>
          </a:p>
          <a:p>
            <a:pPr marL="228600" indent="-228600">
              <a:lnSpc>
                <a:spcPct val="90000"/>
              </a:lnSpc>
              <a:spcBef>
                <a:spcPts val="1000"/>
              </a:spcBef>
              <a:spcAft>
                <a:spcPts val="0"/>
              </a:spcAft>
              <a:buClr>
                <a:schemeClr val="accent2"/>
              </a:buClr>
              <a:buFont typeface="Calibri" panose="020F0502020204030204" pitchFamily="34" charset="0"/>
              <a:buChar char="&gt;"/>
            </a:pPr>
            <a:r>
              <a:rPr lang="en-US" dirty="0">
                <a:solidFill>
                  <a:srgbClr val="218BA7"/>
                </a:solidFill>
                <a:latin typeface="Arial" panose="020B0604020202020204" pitchFamily="34" charset="0"/>
                <a:cs typeface="Arial" panose="020B0604020202020204" pitchFamily="34" charset="0"/>
              </a:rPr>
              <a:t>If profiles are not comparable, the ADI cannot be applied and more toxicology testing may be necessary (!)</a:t>
            </a:r>
            <a:endParaRPr lang="de-DE" dirty="0">
              <a:solidFill>
                <a:srgbClr val="218BA7"/>
              </a:solidFill>
              <a:latin typeface="Arial" panose="020B0604020202020204" pitchFamily="34" charset="0"/>
              <a:cs typeface="Arial" panose="020B0604020202020204" pitchFamily="34" charset="0"/>
            </a:endParaRPr>
          </a:p>
          <a:p>
            <a:pPr>
              <a:lnSpc>
                <a:spcPct val="90000"/>
              </a:lnSpc>
              <a:spcBef>
                <a:spcPts val="1000"/>
              </a:spcBef>
              <a:spcAft>
                <a:spcPts val="800"/>
              </a:spcAft>
              <a:buClr>
                <a:schemeClr val="accent2"/>
              </a:buClr>
            </a:pPr>
            <a:endParaRPr lang="de-DE" sz="2000" dirty="0">
              <a:solidFill>
                <a:srgbClr val="218BA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73346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ChangeArrowheads="1"/>
          </p:cNvSpPr>
          <p:nvPr/>
        </p:nvSpPr>
        <p:spPr bwMode="auto">
          <a:xfrm>
            <a:off x="635266" y="1100138"/>
            <a:ext cx="8013433" cy="530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66750" indent="-66675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buSzPct val="110000"/>
              <a:defRPr/>
            </a:pPr>
            <a:endParaRPr lang="en-US" altLang="de-DE" sz="1600" dirty="0">
              <a:solidFill>
                <a:srgbClr val="000066"/>
              </a:solidFill>
              <a:cs typeface="Arial" panose="020B0604020202020204" pitchFamily="34" charset="0"/>
            </a:endParaRPr>
          </a:p>
          <a:p>
            <a:pPr marL="355600" indent="-342900">
              <a:spcBef>
                <a:spcPts val="600"/>
              </a:spcBef>
              <a:spcAft>
                <a:spcPts val="600"/>
              </a:spcAft>
              <a:buClr>
                <a:schemeClr val="accent2"/>
              </a:buClr>
              <a:buSzPct val="84000"/>
              <a:buFont typeface="+mj-lt"/>
              <a:buAutoNum type="arabicPeriod"/>
              <a:defRPr/>
            </a:pPr>
            <a:r>
              <a:rPr lang="en-US" altLang="de-DE" sz="1600" dirty="0">
                <a:solidFill>
                  <a:srgbClr val="218BA7"/>
                </a:solidFill>
                <a:ea typeface="+mn-ea"/>
                <a:cs typeface="Arial" panose="020B0604020202020204" pitchFamily="34" charset="0"/>
              </a:rPr>
              <a:t>Total residue depletion data in target species (VICH GL46)</a:t>
            </a:r>
          </a:p>
          <a:p>
            <a:pPr marL="355600" indent="-342900">
              <a:spcBef>
                <a:spcPts val="600"/>
              </a:spcBef>
              <a:spcAft>
                <a:spcPts val="600"/>
              </a:spcAft>
              <a:buClr>
                <a:schemeClr val="accent2"/>
              </a:buClr>
              <a:buSzPct val="84000"/>
              <a:buFont typeface="+mj-lt"/>
              <a:buAutoNum type="arabicPeriod"/>
              <a:defRPr/>
            </a:pPr>
            <a:endParaRPr lang="en-US" altLang="de-DE" sz="1600" dirty="0">
              <a:solidFill>
                <a:srgbClr val="218BA7"/>
              </a:solidFill>
              <a:ea typeface="+mn-ea"/>
              <a:cs typeface="Arial" panose="020B0604020202020204" pitchFamily="34" charset="0"/>
            </a:endParaRPr>
          </a:p>
          <a:p>
            <a:pPr marL="355600" indent="-342900">
              <a:spcBef>
                <a:spcPts val="600"/>
              </a:spcBef>
              <a:spcAft>
                <a:spcPts val="600"/>
              </a:spcAft>
              <a:buClr>
                <a:schemeClr val="accent2"/>
              </a:buClr>
              <a:buSzPct val="84000"/>
              <a:buFont typeface="+mj-lt"/>
              <a:buAutoNum type="arabicPeriod"/>
              <a:defRPr/>
            </a:pPr>
            <a:r>
              <a:rPr lang="en-US" altLang="de-DE" sz="1600" dirty="0">
                <a:solidFill>
                  <a:srgbClr val="218BA7"/>
                </a:solidFill>
                <a:ea typeface="+mn-ea"/>
                <a:cs typeface="Arial" panose="020B0604020202020204" pitchFamily="34" charset="0"/>
              </a:rPr>
              <a:t>Comparative metabolism data (VICH GL47)</a:t>
            </a:r>
          </a:p>
          <a:p>
            <a:pPr marL="355600" indent="-342900">
              <a:spcBef>
                <a:spcPts val="600"/>
              </a:spcBef>
              <a:spcAft>
                <a:spcPts val="600"/>
              </a:spcAft>
              <a:buClr>
                <a:schemeClr val="accent2"/>
              </a:buClr>
              <a:buSzPct val="84000"/>
              <a:buFont typeface="+mj-lt"/>
              <a:buAutoNum type="arabicPeriod"/>
              <a:defRPr/>
            </a:pPr>
            <a:endParaRPr lang="en-US" altLang="de-DE" sz="1600" dirty="0">
              <a:solidFill>
                <a:srgbClr val="218BA7"/>
              </a:solidFill>
              <a:ea typeface="+mn-ea"/>
              <a:cs typeface="Arial" panose="020B0604020202020204" pitchFamily="34" charset="0"/>
            </a:endParaRPr>
          </a:p>
          <a:p>
            <a:pPr marL="355600" indent="-342900">
              <a:spcBef>
                <a:spcPts val="600"/>
              </a:spcBef>
              <a:spcAft>
                <a:spcPts val="600"/>
              </a:spcAft>
              <a:buClr>
                <a:schemeClr val="accent2"/>
              </a:buClr>
              <a:buSzPct val="84000"/>
              <a:buFont typeface="+mj-lt"/>
              <a:buAutoNum type="arabicPeriod"/>
              <a:defRPr/>
            </a:pPr>
            <a:r>
              <a:rPr lang="en-US" altLang="de-DE" sz="1600" dirty="0">
                <a:solidFill>
                  <a:srgbClr val="218BA7"/>
                </a:solidFill>
                <a:ea typeface="+mn-ea"/>
                <a:cs typeface="Arial" panose="020B0604020202020204" pitchFamily="34" charset="0"/>
              </a:rPr>
              <a:t>Marker residue data in target species (VICH GL48)</a:t>
            </a:r>
          </a:p>
          <a:p>
            <a:pPr marL="355600" indent="-342900">
              <a:spcBef>
                <a:spcPts val="600"/>
              </a:spcBef>
              <a:spcAft>
                <a:spcPts val="600"/>
              </a:spcAft>
              <a:buClr>
                <a:schemeClr val="accent2"/>
              </a:buClr>
              <a:buSzPct val="84000"/>
              <a:buFont typeface="+mj-lt"/>
              <a:buAutoNum type="arabicPeriod"/>
              <a:defRPr/>
            </a:pPr>
            <a:endParaRPr lang="en-US" altLang="de-DE" sz="1600" dirty="0">
              <a:solidFill>
                <a:srgbClr val="218BA7"/>
              </a:solidFill>
              <a:ea typeface="+mn-ea"/>
              <a:cs typeface="Arial" panose="020B0604020202020204" pitchFamily="34" charset="0"/>
            </a:endParaRPr>
          </a:p>
          <a:p>
            <a:pPr marL="355600" indent="-342900">
              <a:spcBef>
                <a:spcPts val="600"/>
              </a:spcBef>
              <a:spcAft>
                <a:spcPts val="600"/>
              </a:spcAft>
              <a:buClr>
                <a:schemeClr val="accent2"/>
              </a:buClr>
              <a:buSzPct val="84000"/>
              <a:buFont typeface="+mj-lt"/>
              <a:buAutoNum type="arabicPeriod"/>
              <a:defRPr/>
            </a:pPr>
            <a:r>
              <a:rPr lang="en-US" altLang="de-DE" sz="1600" dirty="0">
                <a:solidFill>
                  <a:srgbClr val="218BA7"/>
                </a:solidFill>
                <a:ea typeface="+mn-ea"/>
                <a:cs typeface="Arial" panose="020B0604020202020204" pitchFamily="34" charset="0"/>
              </a:rPr>
              <a:t>Residue analytical methods (VICH GL49)</a:t>
            </a:r>
          </a:p>
          <a:p>
            <a:pPr marL="12700" indent="0">
              <a:spcBef>
                <a:spcPts val="600"/>
              </a:spcBef>
              <a:spcAft>
                <a:spcPts val="600"/>
              </a:spcAft>
              <a:buClr>
                <a:schemeClr val="accent2"/>
              </a:buClr>
              <a:buSzPct val="84000"/>
              <a:defRPr/>
            </a:pPr>
            <a:endParaRPr lang="en-US" altLang="de-DE" sz="1600" dirty="0">
              <a:solidFill>
                <a:srgbClr val="218BA7"/>
              </a:solidFill>
              <a:ea typeface="+mn-ea"/>
              <a:cs typeface="Arial" panose="020B0604020202020204" pitchFamily="34" charset="0"/>
            </a:endParaRPr>
          </a:p>
          <a:p>
            <a:pPr marL="355600" indent="-342900">
              <a:spcBef>
                <a:spcPts val="600"/>
              </a:spcBef>
              <a:spcAft>
                <a:spcPts val="600"/>
              </a:spcAft>
              <a:buClr>
                <a:schemeClr val="accent2"/>
              </a:buClr>
              <a:buSzPct val="84000"/>
              <a:defRPr/>
            </a:pPr>
            <a:r>
              <a:rPr lang="en-US" altLang="de-DE" sz="1600" i="1" dirty="0">
                <a:solidFill>
                  <a:srgbClr val="218BA7"/>
                </a:solidFill>
                <a:ea typeface="+mn-ea"/>
                <a:cs typeface="Arial" panose="020B0604020202020204" pitchFamily="34" charset="0"/>
              </a:rPr>
              <a:t>And of course:</a:t>
            </a:r>
            <a:endParaRPr lang="en-US" altLang="de-DE" sz="1600" dirty="0">
              <a:solidFill>
                <a:srgbClr val="218BA7"/>
              </a:solidFill>
              <a:ea typeface="+mn-ea"/>
              <a:cs typeface="Arial" panose="020B0604020202020204" pitchFamily="34" charset="0"/>
            </a:endParaRPr>
          </a:p>
          <a:p>
            <a:pPr marL="355600" indent="-342900">
              <a:spcBef>
                <a:spcPts val="600"/>
              </a:spcBef>
              <a:spcAft>
                <a:spcPts val="600"/>
              </a:spcAft>
              <a:buClr>
                <a:schemeClr val="accent2"/>
              </a:buClr>
              <a:buSzPct val="84000"/>
              <a:buFont typeface="+mj-lt"/>
              <a:buAutoNum type="arabicPeriod" startAt="5"/>
              <a:defRPr/>
            </a:pPr>
            <a:r>
              <a:rPr lang="en-US" altLang="de-DE" sz="1600" dirty="0">
                <a:solidFill>
                  <a:srgbClr val="218BA7"/>
                </a:solidFill>
                <a:ea typeface="+mn-ea"/>
                <a:cs typeface="Arial" panose="020B0604020202020204" pitchFamily="34" charset="0"/>
              </a:rPr>
              <a:t>Acceptable Daily Intake (ADI) or comparable reference value</a:t>
            </a:r>
          </a:p>
          <a:p>
            <a:pPr marL="355600" indent="-342900">
              <a:spcBef>
                <a:spcPts val="600"/>
              </a:spcBef>
              <a:spcAft>
                <a:spcPts val="600"/>
              </a:spcAft>
              <a:buClr>
                <a:schemeClr val="accent2"/>
              </a:buClr>
              <a:buSzPct val="84000"/>
              <a:defRPr/>
            </a:pPr>
            <a:endParaRPr lang="en-US" altLang="de-DE" sz="1600" dirty="0">
              <a:solidFill>
                <a:srgbClr val="218BA7"/>
              </a:solidFill>
              <a:ea typeface="+mn-ea"/>
              <a:cs typeface="Arial" panose="020B0604020202020204" pitchFamily="34" charset="0"/>
            </a:endParaRPr>
          </a:p>
          <a:p>
            <a:pPr marL="355600" indent="-342900">
              <a:spcBef>
                <a:spcPts val="600"/>
              </a:spcBef>
              <a:spcAft>
                <a:spcPts val="600"/>
              </a:spcAft>
              <a:buClr>
                <a:schemeClr val="accent2"/>
              </a:buClr>
              <a:buSzPct val="84000"/>
              <a:defRPr/>
            </a:pPr>
            <a:r>
              <a:rPr lang="en-US" altLang="de-DE" sz="1600" i="1" u="sng" dirty="0">
                <a:solidFill>
                  <a:srgbClr val="218BA7"/>
                </a:solidFill>
                <a:ea typeface="+mn-ea"/>
                <a:cs typeface="Arial" panose="020B0604020202020204" pitchFamily="34" charset="0"/>
              </a:rPr>
              <a:t>Note</a:t>
            </a:r>
            <a:r>
              <a:rPr lang="en-US" altLang="de-DE" sz="1600" i="1" dirty="0">
                <a:solidFill>
                  <a:srgbClr val="218BA7"/>
                </a:solidFill>
                <a:ea typeface="+mn-ea"/>
                <a:cs typeface="Arial" panose="020B0604020202020204" pitchFamily="34" charset="0"/>
              </a:rPr>
              <a:t>: analytical methods for residue control/surveillance are not with the scope of VICH</a:t>
            </a:r>
            <a:endParaRPr lang="de-DE" altLang="de-DE" sz="1600" i="1" dirty="0">
              <a:solidFill>
                <a:srgbClr val="218BA7"/>
              </a:solidFill>
              <a:ea typeface="+mn-ea"/>
              <a:cs typeface="Arial" panose="020B0604020202020204" pitchFamily="34" charset="0"/>
            </a:endParaRPr>
          </a:p>
        </p:txBody>
      </p:sp>
      <p:sp>
        <p:nvSpPr>
          <p:cNvPr id="11268" name="Fußzeilenplatzhalter 6"/>
          <p:cNvSpPr>
            <a:spLocks noGrp="1"/>
          </p:cNvSpPr>
          <p:nvPr>
            <p:ph type="ftr" sz="quarter" idx="11"/>
          </p:nvPr>
        </p:nvSpPr>
        <p:spPr bwMode="auto">
          <a:noFill/>
          <a:ln>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de-DE" altLang="de-DE">
              <a:solidFill>
                <a:srgbClr val="898989"/>
              </a:solidFill>
              <a:latin typeface="Georgia" panose="02040502050405020303" pitchFamily="18" charset="0"/>
            </a:endParaRPr>
          </a:p>
        </p:txBody>
      </p:sp>
      <p:sp>
        <p:nvSpPr>
          <p:cNvPr id="2" name="Foliennummernplatzhalter 1"/>
          <p:cNvSpPr>
            <a:spLocks noGrp="1"/>
          </p:cNvSpPr>
          <p:nvPr>
            <p:ph type="sldNum" sz="quarter" idx="12"/>
          </p:nvPr>
        </p:nvSpPr>
        <p:spPr/>
        <p:txBody>
          <a:bodyPr/>
          <a:lstStyle/>
          <a:p>
            <a:pPr>
              <a:defRPr/>
            </a:pPr>
            <a:fld id="{81870B36-5B74-411A-9E7A-F52BE3781487}" type="slidenum">
              <a:rPr lang="de-DE" altLang="de-DE" smtClean="0"/>
              <a:pPr>
                <a:defRPr/>
              </a:pPr>
              <a:t>43</a:t>
            </a:fld>
            <a:endParaRPr lang="de-DE" altLang="de-DE"/>
          </a:p>
        </p:txBody>
      </p:sp>
      <p:sp>
        <p:nvSpPr>
          <p:cNvPr id="11269" name="Rectangle 3"/>
          <p:cNvSpPr>
            <a:spLocks noChangeArrowheads="1"/>
          </p:cNvSpPr>
          <p:nvPr/>
        </p:nvSpPr>
        <p:spPr bwMode="auto">
          <a:xfrm>
            <a:off x="635266" y="88778"/>
            <a:ext cx="75233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indent="0"/>
            <a:r>
              <a:rPr lang="en-US" altLang="de-DE" sz="2800" b="1" dirty="0">
                <a:solidFill>
                  <a:schemeClr val="bg1"/>
                </a:solidFill>
                <a:latin typeface="+mn-lt"/>
                <a:ea typeface="Calibri" panose="020F0502020204030204" pitchFamily="34" charset="0"/>
                <a:cs typeface="Arial" panose="020B0604020202020204" pitchFamily="34" charset="0"/>
              </a:rPr>
              <a:t>Summary Data Requirements and Concept for establishing MRL and Withdrawal Period </a:t>
            </a:r>
            <a:endParaRPr lang="de-DE" altLang="de-DE" sz="2800" b="1" dirty="0">
              <a:solidFill>
                <a:schemeClr val="bg1"/>
              </a:solidFill>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996307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363154418"/>
              </p:ext>
            </p:extLst>
          </p:nvPr>
        </p:nvGraphicFramePr>
        <p:xfrm>
          <a:off x="785664" y="1419225"/>
          <a:ext cx="6986736" cy="4495800"/>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Gerade Verbindung mit Pfeil 9"/>
          <p:cNvCxnSpPr/>
          <p:nvPr/>
        </p:nvCxnSpPr>
        <p:spPr>
          <a:xfrm>
            <a:off x="5891213" y="3778250"/>
            <a:ext cx="0" cy="6492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Rectangle 3"/>
          <p:cNvSpPr>
            <a:spLocks noChangeArrowheads="1"/>
          </p:cNvSpPr>
          <p:nvPr/>
        </p:nvSpPr>
        <p:spPr bwMode="auto">
          <a:xfrm>
            <a:off x="626765" y="71021"/>
            <a:ext cx="698673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indent="0" algn="just"/>
            <a:r>
              <a:rPr lang="en-US" altLang="de-DE" sz="2800" b="1" dirty="0">
                <a:solidFill>
                  <a:schemeClr val="bg1"/>
                </a:solidFill>
                <a:latin typeface="+mn-lt"/>
                <a:ea typeface="Calibri" panose="020F0502020204030204" pitchFamily="34" charset="0"/>
                <a:cs typeface="Arial" panose="020B0604020202020204" pitchFamily="34" charset="0"/>
              </a:rPr>
              <a:t>Concept for establishing an MRL – </a:t>
            </a:r>
          </a:p>
          <a:p>
            <a:pPr marL="0" indent="0" algn="just"/>
            <a:r>
              <a:rPr lang="en-US" altLang="de-DE" sz="2800" b="1" dirty="0">
                <a:solidFill>
                  <a:schemeClr val="bg1"/>
                </a:solidFill>
                <a:latin typeface="+mn-lt"/>
                <a:ea typeface="Calibri" panose="020F0502020204030204" pitchFamily="34" charset="0"/>
                <a:cs typeface="Arial" panose="020B0604020202020204" pitchFamily="34" charset="0"/>
              </a:rPr>
              <a:t>Typical Risk Characterisation Step </a:t>
            </a:r>
            <a:endParaRPr lang="de-DE" altLang="de-DE" sz="2800" b="1" dirty="0">
              <a:solidFill>
                <a:schemeClr val="bg1"/>
              </a:solidFill>
              <a:latin typeface="+mn-lt"/>
              <a:ea typeface="Calibri" panose="020F0502020204030204" pitchFamily="34" charset="0"/>
              <a:cs typeface="Arial" panose="020B0604020202020204" pitchFamily="34" charset="0"/>
            </a:endParaRPr>
          </a:p>
        </p:txBody>
      </p:sp>
      <p:sp>
        <p:nvSpPr>
          <p:cNvPr id="7" name="Fußzeilenplatzhalter 3"/>
          <p:cNvSpPr txBox="1">
            <a:spLocks noGrp="1"/>
          </p:cNvSpPr>
          <p:nvPr>
            <p:ph type="ftr" sz="quarter" idx="4294967295"/>
          </p:nvPr>
        </p:nvSpPr>
        <p:spPr>
          <a:xfrm>
            <a:off x="8382000" y="6356350"/>
            <a:ext cx="762000" cy="365125"/>
          </a:xfrm>
          <a:prstGeom prst="rect">
            <a:avLst/>
          </a:prstGeom>
        </p:spPr>
        <p:txBody>
          <a:bodyPr vert="horz" lIns="0" tIns="0" rIns="0" bIns="0" rtlCol="0" anchor="ctr" anchorCtr="0">
            <a:noAutofit/>
          </a:bodyPr>
          <a:lstStyle>
            <a:defPPr>
              <a:defRPr lang="de-DE"/>
            </a:defPPr>
            <a:lvl1pPr marL="0" indent="0" algn="l" defTabSz="914400" rtl="0" eaLnBrk="1" latinLnBrk="0" hangingPunct="1">
              <a:lnSpc>
                <a:spcPct val="100000"/>
              </a:lnSpc>
              <a:spcBef>
                <a:spcPts val="0"/>
              </a:spcBef>
              <a:buFont typeface="+mj-lt"/>
              <a:buNone/>
              <a:defRPr sz="1000" kern="1200">
                <a:solidFill>
                  <a:srgbClr val="646464"/>
                </a:solidFill>
                <a:latin typeface="+mj-lt"/>
                <a:ea typeface="+mn-ea"/>
                <a:cs typeface="+mn-cs"/>
              </a:defRPr>
            </a:lvl1pPr>
            <a:lvl2pPr marL="0" indent="0" algn="l" defTabSz="914400" rtl="0" eaLnBrk="1" latinLnBrk="0" hangingPunct="1">
              <a:lnSpc>
                <a:spcPct val="100000"/>
              </a:lnSpc>
              <a:spcBef>
                <a:spcPts val="0"/>
              </a:spcBef>
              <a:defRPr sz="1000" kern="1200">
                <a:solidFill>
                  <a:schemeClr val="tx1"/>
                </a:solidFill>
                <a:latin typeface="+mj-lt"/>
                <a:ea typeface="+mn-ea"/>
                <a:cs typeface="+mn-cs"/>
              </a:defRPr>
            </a:lvl2pPr>
            <a:lvl3pPr marL="0" indent="0" algn="l" defTabSz="914400" rtl="0" eaLnBrk="1" latinLnBrk="0" hangingPunct="1">
              <a:lnSpc>
                <a:spcPct val="100000"/>
              </a:lnSpc>
              <a:spcBef>
                <a:spcPts val="0"/>
              </a:spcBef>
              <a:defRPr sz="1000" kern="1200">
                <a:solidFill>
                  <a:schemeClr val="tx1"/>
                </a:solidFill>
                <a:latin typeface="+mj-lt"/>
                <a:ea typeface="+mn-ea"/>
                <a:cs typeface="+mn-cs"/>
              </a:defRPr>
            </a:lvl3pPr>
            <a:lvl4pPr marL="0" indent="0" algn="l" defTabSz="914400" rtl="0" eaLnBrk="1" latinLnBrk="0" hangingPunct="1">
              <a:lnSpc>
                <a:spcPct val="100000"/>
              </a:lnSpc>
              <a:spcBef>
                <a:spcPts val="0"/>
              </a:spcBef>
              <a:defRPr sz="1000" kern="1200">
                <a:solidFill>
                  <a:schemeClr val="tx1"/>
                </a:solidFill>
                <a:latin typeface="+mj-lt"/>
                <a:ea typeface="+mn-ea"/>
                <a:cs typeface="+mn-cs"/>
              </a:defRPr>
            </a:lvl4pPr>
            <a:lvl5pPr marL="0" indent="0" algn="l" defTabSz="914400" rtl="0" eaLnBrk="1" latinLnBrk="0" hangingPunct="1">
              <a:lnSpc>
                <a:spcPct val="100000"/>
              </a:lnSpc>
              <a:spcBef>
                <a:spcPts val="0"/>
              </a:spcBef>
              <a:defRPr sz="1000" kern="1200">
                <a:solidFill>
                  <a:schemeClr val="tx1"/>
                </a:solidFill>
                <a:latin typeface="+mj-lt"/>
                <a:ea typeface="+mn-ea"/>
                <a:cs typeface="+mn-cs"/>
              </a:defRPr>
            </a:lvl5pPr>
            <a:lvl6pPr marL="0" indent="0" algn="l" defTabSz="914400" rtl="0" eaLnBrk="1" latinLnBrk="0" hangingPunct="1">
              <a:lnSpc>
                <a:spcPct val="100000"/>
              </a:lnSpc>
              <a:spcBef>
                <a:spcPts val="0"/>
              </a:spcBef>
              <a:defRPr sz="1000" kern="1200">
                <a:solidFill>
                  <a:schemeClr val="tx1"/>
                </a:solidFill>
                <a:latin typeface="+mj-lt"/>
                <a:ea typeface="+mn-ea"/>
                <a:cs typeface="+mn-cs"/>
              </a:defRPr>
            </a:lvl6pPr>
            <a:lvl7pPr marL="0" indent="0" algn="l" defTabSz="914400" rtl="0" eaLnBrk="1" latinLnBrk="0" hangingPunct="1">
              <a:lnSpc>
                <a:spcPct val="100000"/>
              </a:lnSpc>
              <a:spcBef>
                <a:spcPts val="0"/>
              </a:spcBef>
              <a:defRPr sz="1000" kern="1200">
                <a:solidFill>
                  <a:schemeClr val="tx1"/>
                </a:solidFill>
                <a:latin typeface="+mj-lt"/>
                <a:ea typeface="+mn-ea"/>
                <a:cs typeface="+mn-cs"/>
              </a:defRPr>
            </a:lvl7pPr>
            <a:lvl8pPr marL="0" indent="0" algn="l" defTabSz="914400" rtl="0" eaLnBrk="1" latinLnBrk="0" hangingPunct="1">
              <a:lnSpc>
                <a:spcPct val="100000"/>
              </a:lnSpc>
              <a:spcBef>
                <a:spcPts val="0"/>
              </a:spcBef>
              <a:defRPr sz="1000" kern="1200">
                <a:solidFill>
                  <a:schemeClr val="tx1"/>
                </a:solidFill>
                <a:latin typeface="+mj-lt"/>
                <a:ea typeface="+mn-ea"/>
                <a:cs typeface="+mn-cs"/>
              </a:defRPr>
            </a:lvl8pPr>
            <a:lvl9pPr marL="0" indent="0" algn="l" defTabSz="914400" rtl="0" eaLnBrk="1" latinLnBrk="0" hangingPunct="1">
              <a:lnSpc>
                <a:spcPct val="100000"/>
              </a:lnSpc>
              <a:spcBef>
                <a:spcPts val="0"/>
              </a:spcBef>
              <a:defRPr sz="1000" kern="1200">
                <a:solidFill>
                  <a:schemeClr val="tx1"/>
                </a:solidFill>
                <a:latin typeface="+mj-lt"/>
                <a:ea typeface="+mn-ea"/>
                <a:cs typeface="+mn-cs"/>
              </a:defRPr>
            </a:lvl9pPr>
          </a:lstStyle>
          <a:p>
            <a:r>
              <a:rPr lang="de-DE" dirty="0"/>
              <a:t>44</a:t>
            </a:r>
          </a:p>
        </p:txBody>
      </p:sp>
    </p:spTree>
    <p:extLst>
      <p:ext uri="{BB962C8B-B14F-4D97-AF65-F5344CB8AC3E}">
        <p14:creationId xmlns:p14="http://schemas.microsoft.com/office/powerpoint/2010/main" val="2840401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hteck 34"/>
          <p:cNvSpPr/>
          <p:nvPr/>
        </p:nvSpPr>
        <p:spPr>
          <a:xfrm>
            <a:off x="4591907" y="3138448"/>
            <a:ext cx="826808" cy="479425"/>
          </a:xfrm>
          <a:prstGeom prst="rect">
            <a:avLst/>
          </a:prstGeom>
          <a:solidFill>
            <a:srgbClr val="00B050">
              <a:alpha val="50000"/>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eaLnBrk="1" fontAlgn="auto" hangingPunct="1">
              <a:spcBef>
                <a:spcPts val="0"/>
              </a:spcBef>
              <a:spcAft>
                <a:spcPts val="0"/>
              </a:spcAft>
              <a:defRPr/>
            </a:pPr>
            <a:endParaRPr lang="de-DE" sz="1400">
              <a:solidFill>
                <a:prstClr val="white"/>
              </a:solidFill>
              <a:latin typeface="Calibri Light" panose="020F0302020204030204" pitchFamily="34" charset="0"/>
            </a:endParaRPr>
          </a:p>
        </p:txBody>
      </p:sp>
      <p:sp>
        <p:nvSpPr>
          <p:cNvPr id="38" name="Rechteck 37"/>
          <p:cNvSpPr/>
          <p:nvPr/>
        </p:nvSpPr>
        <p:spPr>
          <a:xfrm>
            <a:off x="2940270" y="4197201"/>
            <a:ext cx="1079500" cy="674687"/>
          </a:xfrm>
          <a:prstGeom prst="rect">
            <a:avLst/>
          </a:prstGeom>
          <a:solidFill>
            <a:srgbClr val="33CCFF">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eaLnBrk="1" fontAlgn="auto" hangingPunct="1">
              <a:spcBef>
                <a:spcPts val="0"/>
              </a:spcBef>
              <a:spcAft>
                <a:spcPts val="0"/>
              </a:spcAft>
              <a:defRPr/>
            </a:pPr>
            <a:endParaRPr lang="de-DE" sz="1400">
              <a:solidFill>
                <a:prstClr val="white"/>
              </a:solidFill>
              <a:latin typeface="Calibri Light" panose="020F0302020204030204" pitchFamily="34" charset="0"/>
            </a:endParaRPr>
          </a:p>
        </p:txBody>
      </p:sp>
      <p:sp>
        <p:nvSpPr>
          <p:cNvPr id="39" name="Rechteck 38"/>
          <p:cNvSpPr/>
          <p:nvPr/>
        </p:nvSpPr>
        <p:spPr>
          <a:xfrm>
            <a:off x="2946751" y="3885878"/>
            <a:ext cx="1077912" cy="314325"/>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eaLnBrk="1" fontAlgn="auto" hangingPunct="1">
              <a:spcBef>
                <a:spcPts val="0"/>
              </a:spcBef>
              <a:spcAft>
                <a:spcPts val="0"/>
              </a:spcAft>
              <a:defRPr/>
            </a:pPr>
            <a:endParaRPr lang="de-DE" sz="1400">
              <a:solidFill>
                <a:prstClr val="white"/>
              </a:solidFill>
              <a:latin typeface="Calibri Light" panose="020F0302020204030204" pitchFamily="34" charset="0"/>
            </a:endParaRPr>
          </a:p>
        </p:txBody>
      </p:sp>
      <p:sp>
        <p:nvSpPr>
          <p:cNvPr id="40" name="Rechteck 39"/>
          <p:cNvSpPr/>
          <p:nvPr/>
        </p:nvSpPr>
        <p:spPr>
          <a:xfrm>
            <a:off x="2943703" y="1500838"/>
            <a:ext cx="1079500" cy="479425"/>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eaLnBrk="1" fontAlgn="auto" hangingPunct="1">
              <a:spcBef>
                <a:spcPts val="0"/>
              </a:spcBef>
              <a:spcAft>
                <a:spcPts val="0"/>
              </a:spcAft>
              <a:defRPr/>
            </a:pPr>
            <a:endParaRPr lang="de-DE" sz="1400">
              <a:solidFill>
                <a:prstClr val="white"/>
              </a:solidFill>
              <a:latin typeface="Calibri Light" panose="020F0302020204030204" pitchFamily="34" charset="0"/>
            </a:endParaRPr>
          </a:p>
        </p:txBody>
      </p:sp>
      <p:sp>
        <p:nvSpPr>
          <p:cNvPr id="41" name="Rechteck 40"/>
          <p:cNvSpPr/>
          <p:nvPr/>
        </p:nvSpPr>
        <p:spPr>
          <a:xfrm>
            <a:off x="2946751" y="3169916"/>
            <a:ext cx="1077912" cy="715962"/>
          </a:xfrm>
          <a:prstGeom prst="rect">
            <a:avLst/>
          </a:prstGeom>
          <a:solidFill>
            <a:schemeClr val="accent4">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eaLnBrk="1" fontAlgn="auto" hangingPunct="1">
              <a:spcBef>
                <a:spcPts val="0"/>
              </a:spcBef>
              <a:spcAft>
                <a:spcPts val="0"/>
              </a:spcAft>
              <a:defRPr/>
            </a:pPr>
            <a:endParaRPr lang="de-DE" sz="1400">
              <a:solidFill>
                <a:prstClr val="white"/>
              </a:solidFill>
              <a:latin typeface="Calibri Light" panose="020F0302020204030204" pitchFamily="34" charset="0"/>
            </a:endParaRPr>
          </a:p>
        </p:txBody>
      </p:sp>
      <p:sp>
        <p:nvSpPr>
          <p:cNvPr id="42" name="Rechteck 41"/>
          <p:cNvSpPr/>
          <p:nvPr/>
        </p:nvSpPr>
        <p:spPr>
          <a:xfrm>
            <a:off x="2953101" y="2497912"/>
            <a:ext cx="1077912" cy="6858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eaLnBrk="1" fontAlgn="auto" hangingPunct="1">
              <a:spcBef>
                <a:spcPts val="0"/>
              </a:spcBef>
              <a:spcAft>
                <a:spcPts val="0"/>
              </a:spcAft>
              <a:defRPr/>
            </a:pPr>
            <a:endParaRPr lang="de-DE" sz="1400">
              <a:solidFill>
                <a:prstClr val="white"/>
              </a:solidFill>
              <a:latin typeface="Calibri Light" panose="020F0302020204030204" pitchFamily="34" charset="0"/>
            </a:endParaRPr>
          </a:p>
        </p:txBody>
      </p:sp>
      <p:sp>
        <p:nvSpPr>
          <p:cNvPr id="43" name="AutoShape 4" descr="Bildergebnis für penicillin"/>
          <p:cNvSpPr>
            <a:spLocks noChangeAspect="1" noChangeArrowheads="1"/>
          </p:cNvSpPr>
          <p:nvPr/>
        </p:nvSpPr>
        <p:spPr bwMode="auto">
          <a:xfrm>
            <a:off x="115888" y="749300"/>
            <a:ext cx="1343025" cy="1343025"/>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defTabSz="685800" eaLnBrk="1" fontAlgn="auto" hangingPunct="1">
              <a:spcBef>
                <a:spcPts val="0"/>
              </a:spcBef>
              <a:spcAft>
                <a:spcPts val="0"/>
              </a:spcAft>
              <a:defRPr/>
            </a:pPr>
            <a:endParaRPr lang="de-DE" sz="1400">
              <a:solidFill>
                <a:prstClr val="black"/>
              </a:solidFill>
              <a:latin typeface="Calibri Light" panose="020F0302020204030204" pitchFamily="34" charset="0"/>
            </a:endParaRPr>
          </a:p>
        </p:txBody>
      </p:sp>
      <p:sp>
        <p:nvSpPr>
          <p:cNvPr id="44" name="AutoShape 6" descr="Bildergebnis für penicillin"/>
          <p:cNvSpPr>
            <a:spLocks noChangeAspect="1" noChangeArrowheads="1"/>
          </p:cNvSpPr>
          <p:nvPr/>
        </p:nvSpPr>
        <p:spPr bwMode="auto">
          <a:xfrm>
            <a:off x="115888" y="7493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defTabSz="685800" eaLnBrk="1" fontAlgn="auto" hangingPunct="1">
              <a:spcBef>
                <a:spcPts val="0"/>
              </a:spcBef>
              <a:spcAft>
                <a:spcPts val="0"/>
              </a:spcAft>
              <a:defRPr/>
            </a:pPr>
            <a:endParaRPr lang="de-DE" sz="1400">
              <a:solidFill>
                <a:prstClr val="black"/>
              </a:solidFill>
              <a:latin typeface="Calibri Light" panose="020F0302020204030204" pitchFamily="34" charset="0"/>
            </a:endParaRPr>
          </a:p>
        </p:txBody>
      </p:sp>
      <p:sp>
        <p:nvSpPr>
          <p:cNvPr id="50" name="Rechteck 49"/>
          <p:cNvSpPr/>
          <p:nvPr/>
        </p:nvSpPr>
        <p:spPr>
          <a:xfrm>
            <a:off x="2953101" y="1987158"/>
            <a:ext cx="1079500" cy="511175"/>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eaLnBrk="1" fontAlgn="auto" hangingPunct="1">
              <a:spcBef>
                <a:spcPts val="0"/>
              </a:spcBef>
              <a:spcAft>
                <a:spcPts val="0"/>
              </a:spcAft>
              <a:defRPr/>
            </a:pPr>
            <a:endParaRPr lang="de-DE" sz="1400">
              <a:solidFill>
                <a:prstClr val="white"/>
              </a:solidFill>
              <a:latin typeface="Calibri Light" panose="020F0302020204030204" pitchFamily="34" charset="0"/>
            </a:endParaRPr>
          </a:p>
        </p:txBody>
      </p:sp>
      <p:sp>
        <p:nvSpPr>
          <p:cNvPr id="51" name="Textfeld 50"/>
          <p:cNvSpPr txBox="1"/>
          <p:nvPr/>
        </p:nvSpPr>
        <p:spPr>
          <a:xfrm>
            <a:off x="4649174" y="3134357"/>
            <a:ext cx="853221" cy="523875"/>
          </a:xfrm>
          <a:prstGeom prst="rect">
            <a:avLst/>
          </a:prstGeom>
          <a:noFill/>
        </p:spPr>
        <p:txBody>
          <a:bodyPr wrap="square">
            <a:spAutoFit/>
          </a:bodyPr>
          <a:lstStyle/>
          <a:p>
            <a:pPr defTabSz="685800" eaLnBrk="1" fontAlgn="auto" hangingPunct="1">
              <a:spcBef>
                <a:spcPts val="0"/>
              </a:spcBef>
              <a:spcAft>
                <a:spcPts val="0"/>
              </a:spcAft>
              <a:defRPr/>
            </a:pPr>
            <a:r>
              <a:rPr lang="de-DE" sz="1400" b="1" dirty="0">
                <a:solidFill>
                  <a:srgbClr val="002060"/>
                </a:solidFill>
                <a:latin typeface="Calibri Light" panose="020F0302020204030204" pitchFamily="34" charset="0"/>
              </a:rPr>
              <a:t>Marker </a:t>
            </a:r>
          </a:p>
          <a:p>
            <a:pPr defTabSz="685800" eaLnBrk="1" fontAlgn="auto" hangingPunct="1">
              <a:spcBef>
                <a:spcPts val="0"/>
              </a:spcBef>
              <a:spcAft>
                <a:spcPts val="0"/>
              </a:spcAft>
              <a:defRPr/>
            </a:pPr>
            <a:r>
              <a:rPr lang="de-DE" sz="1400" b="1" dirty="0" err="1">
                <a:solidFill>
                  <a:srgbClr val="002060"/>
                </a:solidFill>
                <a:latin typeface="Calibri Light" panose="020F0302020204030204" pitchFamily="34" charset="0"/>
              </a:rPr>
              <a:t>Residue</a:t>
            </a:r>
            <a:endParaRPr lang="de-DE" sz="1400" b="1" dirty="0">
              <a:solidFill>
                <a:srgbClr val="002060"/>
              </a:solidFill>
              <a:latin typeface="Calibri Light" panose="020F0302020204030204" pitchFamily="34" charset="0"/>
            </a:endParaRPr>
          </a:p>
        </p:txBody>
      </p:sp>
      <p:sp>
        <p:nvSpPr>
          <p:cNvPr id="55" name="Textfeld 54"/>
          <p:cNvSpPr txBox="1"/>
          <p:nvPr/>
        </p:nvSpPr>
        <p:spPr>
          <a:xfrm>
            <a:off x="2999008" y="2055550"/>
            <a:ext cx="1020762" cy="276999"/>
          </a:xfrm>
          <a:prstGeom prst="rect">
            <a:avLst/>
          </a:prstGeom>
          <a:noFill/>
        </p:spPr>
        <p:txBody>
          <a:bodyPr>
            <a:spAutoFit/>
          </a:bodyPr>
          <a:lstStyle/>
          <a:p>
            <a:pPr algn="ctr" defTabSz="685800" eaLnBrk="1" fontAlgn="auto" hangingPunct="1">
              <a:spcBef>
                <a:spcPts val="0"/>
              </a:spcBef>
              <a:spcAft>
                <a:spcPts val="0"/>
              </a:spcAft>
              <a:defRPr/>
            </a:pPr>
            <a:r>
              <a:rPr lang="de-DE" sz="1200" b="1" dirty="0" err="1">
                <a:solidFill>
                  <a:srgbClr val="002060"/>
                </a:solidFill>
                <a:latin typeface="Calibri Light" panose="020F0302020204030204" pitchFamily="34" charset="0"/>
              </a:rPr>
              <a:t>Metabolite</a:t>
            </a:r>
            <a:r>
              <a:rPr lang="de-DE" sz="1200" b="1" dirty="0">
                <a:solidFill>
                  <a:srgbClr val="002060"/>
                </a:solidFill>
                <a:latin typeface="Calibri Light" panose="020F0302020204030204" pitchFamily="34" charset="0"/>
              </a:rPr>
              <a:t> 1</a:t>
            </a:r>
          </a:p>
        </p:txBody>
      </p:sp>
      <p:sp>
        <p:nvSpPr>
          <p:cNvPr id="57" name="Textfeld 56"/>
          <p:cNvSpPr txBox="1"/>
          <p:nvPr/>
        </p:nvSpPr>
        <p:spPr>
          <a:xfrm>
            <a:off x="3078253" y="1547421"/>
            <a:ext cx="1028700" cy="439737"/>
          </a:xfrm>
          <a:prstGeom prst="rect">
            <a:avLst/>
          </a:prstGeom>
          <a:noFill/>
        </p:spPr>
        <p:txBody>
          <a:bodyPr anchor="ctr"/>
          <a:lstStyle/>
          <a:p>
            <a:pPr defTabSz="685800" eaLnBrk="1" fontAlgn="auto" hangingPunct="1">
              <a:lnSpc>
                <a:spcPts val="1050"/>
              </a:lnSpc>
              <a:spcBef>
                <a:spcPts val="0"/>
              </a:spcBef>
              <a:spcAft>
                <a:spcPts val="0"/>
              </a:spcAft>
              <a:defRPr/>
            </a:pPr>
            <a:r>
              <a:rPr lang="de-DE" sz="1200" dirty="0">
                <a:solidFill>
                  <a:srgbClr val="002060"/>
                </a:solidFill>
                <a:latin typeface="Calibri Light" panose="020F0302020204030204" pitchFamily="34" charset="0"/>
              </a:rPr>
              <a:t>Parent+ (</a:t>
            </a:r>
            <a:r>
              <a:rPr lang="de-DE" sz="1200" dirty="0" err="1">
                <a:solidFill>
                  <a:srgbClr val="002060"/>
                </a:solidFill>
                <a:latin typeface="Calibri Light" panose="020F0302020204030204" pitchFamily="34" charset="0"/>
              </a:rPr>
              <a:t>e.g</a:t>
            </a:r>
            <a:r>
              <a:rPr lang="de-DE" sz="1200" dirty="0">
                <a:solidFill>
                  <a:srgbClr val="002060"/>
                </a:solidFill>
                <a:latin typeface="Calibri Light" panose="020F0302020204030204" pitchFamily="34" charset="0"/>
              </a:rPr>
              <a:t>,</a:t>
            </a:r>
          </a:p>
          <a:p>
            <a:pPr defTabSz="685800" eaLnBrk="1" fontAlgn="auto" hangingPunct="1">
              <a:lnSpc>
                <a:spcPts val="1050"/>
              </a:lnSpc>
              <a:spcBef>
                <a:spcPts val="0"/>
              </a:spcBef>
              <a:spcAft>
                <a:spcPts val="0"/>
              </a:spcAft>
              <a:defRPr/>
            </a:pPr>
            <a:r>
              <a:rPr lang="de-DE" sz="1200" dirty="0">
                <a:solidFill>
                  <a:srgbClr val="002060"/>
                </a:solidFill>
                <a:latin typeface="Calibri Light" panose="020F0302020204030204" pitchFamily="34" charset="0"/>
              </a:rPr>
              <a:t>Conjugates)</a:t>
            </a:r>
          </a:p>
        </p:txBody>
      </p:sp>
      <p:sp>
        <p:nvSpPr>
          <p:cNvPr id="58" name="Textfeld 57"/>
          <p:cNvSpPr txBox="1"/>
          <p:nvPr/>
        </p:nvSpPr>
        <p:spPr>
          <a:xfrm>
            <a:off x="2978763" y="4345301"/>
            <a:ext cx="1014412" cy="461665"/>
          </a:xfrm>
          <a:prstGeom prst="rect">
            <a:avLst/>
          </a:prstGeom>
          <a:noFill/>
        </p:spPr>
        <p:txBody>
          <a:bodyPr wrap="square">
            <a:spAutoFit/>
          </a:bodyPr>
          <a:lstStyle/>
          <a:p>
            <a:pPr defTabSz="685800" eaLnBrk="1" fontAlgn="auto" hangingPunct="1">
              <a:spcBef>
                <a:spcPts val="0"/>
              </a:spcBef>
              <a:spcAft>
                <a:spcPts val="0"/>
              </a:spcAft>
              <a:defRPr/>
            </a:pPr>
            <a:r>
              <a:rPr lang="de-DE" sz="1200" dirty="0" err="1">
                <a:solidFill>
                  <a:srgbClr val="002060"/>
                </a:solidFill>
                <a:latin typeface="Calibri Light" panose="020F0302020204030204" pitchFamily="34" charset="0"/>
              </a:rPr>
              <a:t>Unidentified</a:t>
            </a:r>
            <a:r>
              <a:rPr lang="de-DE" sz="1200" dirty="0">
                <a:solidFill>
                  <a:srgbClr val="002060"/>
                </a:solidFill>
                <a:latin typeface="Calibri Light" panose="020F0302020204030204" pitchFamily="34" charset="0"/>
              </a:rPr>
              <a:t> </a:t>
            </a:r>
            <a:r>
              <a:rPr lang="de-DE" sz="1200" dirty="0" err="1">
                <a:solidFill>
                  <a:srgbClr val="002060"/>
                </a:solidFill>
                <a:latin typeface="Calibri Light" panose="020F0302020204030204" pitchFamily="34" charset="0"/>
              </a:rPr>
              <a:t>Bound</a:t>
            </a:r>
            <a:endParaRPr lang="de-DE" sz="1200" dirty="0">
              <a:solidFill>
                <a:srgbClr val="002060"/>
              </a:solidFill>
              <a:latin typeface="Calibri Light" panose="020F0302020204030204" pitchFamily="34" charset="0"/>
            </a:endParaRPr>
          </a:p>
        </p:txBody>
      </p:sp>
      <p:sp>
        <p:nvSpPr>
          <p:cNvPr id="59" name="Textfeld 58"/>
          <p:cNvSpPr txBox="1"/>
          <p:nvPr/>
        </p:nvSpPr>
        <p:spPr>
          <a:xfrm>
            <a:off x="3011423" y="3927986"/>
            <a:ext cx="1155700" cy="276999"/>
          </a:xfrm>
          <a:prstGeom prst="rect">
            <a:avLst/>
          </a:prstGeom>
          <a:noFill/>
        </p:spPr>
        <p:txBody>
          <a:bodyPr>
            <a:spAutoFit/>
          </a:bodyPr>
          <a:lstStyle/>
          <a:p>
            <a:pPr defTabSz="685800" eaLnBrk="1" fontAlgn="auto" hangingPunct="1">
              <a:spcBef>
                <a:spcPts val="0"/>
              </a:spcBef>
              <a:spcAft>
                <a:spcPts val="0"/>
              </a:spcAft>
              <a:defRPr/>
            </a:pPr>
            <a:r>
              <a:rPr lang="de-DE" sz="1200" dirty="0" err="1">
                <a:solidFill>
                  <a:srgbClr val="002060"/>
                </a:solidFill>
                <a:latin typeface="Calibri Light" panose="020F0302020204030204" pitchFamily="34" charset="0"/>
              </a:rPr>
              <a:t>Unidentified</a:t>
            </a:r>
            <a:endParaRPr lang="de-DE" sz="1200" dirty="0">
              <a:solidFill>
                <a:srgbClr val="002060"/>
              </a:solidFill>
              <a:latin typeface="Calibri Light" panose="020F0302020204030204" pitchFamily="34" charset="0"/>
            </a:endParaRPr>
          </a:p>
        </p:txBody>
      </p:sp>
      <p:sp>
        <p:nvSpPr>
          <p:cNvPr id="66" name="Textfeld 65"/>
          <p:cNvSpPr txBox="1"/>
          <p:nvPr/>
        </p:nvSpPr>
        <p:spPr>
          <a:xfrm>
            <a:off x="1311275" y="4841875"/>
            <a:ext cx="1222375" cy="307975"/>
          </a:xfrm>
          <a:prstGeom prst="rect">
            <a:avLst/>
          </a:prstGeom>
          <a:noFill/>
        </p:spPr>
        <p:txBody>
          <a:bodyPr>
            <a:spAutoFit/>
          </a:bodyPr>
          <a:lstStyle/>
          <a:p>
            <a:pPr defTabSz="685800" eaLnBrk="1" fontAlgn="auto" hangingPunct="1">
              <a:spcBef>
                <a:spcPts val="0"/>
              </a:spcBef>
              <a:spcAft>
                <a:spcPts val="0"/>
              </a:spcAft>
              <a:defRPr/>
            </a:pPr>
            <a:r>
              <a:rPr lang="de-DE" sz="1400" dirty="0">
                <a:solidFill>
                  <a:prstClr val="black"/>
                </a:solidFill>
                <a:latin typeface="Calibri Light" panose="020F0302020204030204" pitchFamily="34" charset="0"/>
              </a:rPr>
              <a:t> </a:t>
            </a:r>
          </a:p>
        </p:txBody>
      </p:sp>
      <p:pic>
        <p:nvPicPr>
          <p:cNvPr id="21521" name="Grafik 103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6471" y="1709404"/>
            <a:ext cx="1328405" cy="1246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2" name="Geschweifte Klammer rechts 1041"/>
          <p:cNvSpPr/>
          <p:nvPr/>
        </p:nvSpPr>
        <p:spPr>
          <a:xfrm rot="10800000">
            <a:off x="2416353" y="1655192"/>
            <a:ext cx="541338" cy="3216696"/>
          </a:xfrm>
          <a:prstGeom prst="rightBrace">
            <a:avLst>
              <a:gd name="adj1" fmla="val 8333"/>
              <a:gd name="adj2" fmla="val 49598"/>
            </a:avLst>
          </a:prstGeom>
          <a:ln w="22225"/>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defTabSz="685800" eaLnBrk="1" fontAlgn="auto" hangingPunct="1">
              <a:spcBef>
                <a:spcPts val="0"/>
              </a:spcBef>
              <a:spcAft>
                <a:spcPts val="0"/>
              </a:spcAft>
              <a:defRPr/>
            </a:pPr>
            <a:endParaRPr lang="de-DE" sz="1400">
              <a:solidFill>
                <a:prstClr val="black"/>
              </a:solidFill>
              <a:latin typeface="Calibri Light" panose="020F0302020204030204" pitchFamily="34" charset="0"/>
            </a:endParaRPr>
          </a:p>
        </p:txBody>
      </p:sp>
      <p:cxnSp>
        <p:nvCxnSpPr>
          <p:cNvPr id="1046" name="Gerader Verbinder 1045"/>
          <p:cNvCxnSpPr/>
          <p:nvPr/>
        </p:nvCxnSpPr>
        <p:spPr>
          <a:xfrm>
            <a:off x="4073589" y="1995870"/>
            <a:ext cx="556578" cy="1169516"/>
          </a:xfrm>
          <a:prstGeom prst="line">
            <a:avLst/>
          </a:prstGeom>
          <a:ln w="31750" cap="sq" cmpd="dbl">
            <a:prstDash val="dash"/>
            <a:round/>
            <a:headEnd w="lg" len="lg"/>
            <a:tailEnd type="triangle" w="med" len="sm"/>
          </a:ln>
        </p:spPr>
        <p:style>
          <a:lnRef idx="1">
            <a:schemeClr val="accent1"/>
          </a:lnRef>
          <a:fillRef idx="0">
            <a:schemeClr val="accent1"/>
          </a:fillRef>
          <a:effectRef idx="0">
            <a:schemeClr val="accent1"/>
          </a:effectRef>
          <a:fontRef idx="minor">
            <a:schemeClr val="tx1"/>
          </a:fontRef>
        </p:style>
      </p:cxnSp>
      <p:sp>
        <p:nvSpPr>
          <p:cNvPr id="100" name="Textfeld 99"/>
          <p:cNvSpPr txBox="1"/>
          <p:nvPr/>
        </p:nvSpPr>
        <p:spPr>
          <a:xfrm>
            <a:off x="2476720" y="5232769"/>
            <a:ext cx="2065338" cy="646331"/>
          </a:xfrm>
          <a:prstGeom prst="rect">
            <a:avLst/>
          </a:prstGeom>
          <a:noFill/>
        </p:spPr>
        <p:txBody>
          <a:bodyPr>
            <a:spAutoFit/>
          </a:bodyPr>
          <a:lstStyle/>
          <a:p>
            <a:pPr algn="ctr" defTabSz="685800" eaLnBrk="1" fontAlgn="auto" hangingPunct="1">
              <a:spcBef>
                <a:spcPts val="0"/>
              </a:spcBef>
              <a:spcAft>
                <a:spcPts val="0"/>
              </a:spcAft>
              <a:defRPr/>
            </a:pPr>
            <a:r>
              <a:rPr lang="de-DE" b="1" dirty="0" err="1">
                <a:solidFill>
                  <a:srgbClr val="002060"/>
                </a:solidFill>
                <a:latin typeface="Calibri Light" panose="020F0302020204030204" pitchFamily="34" charset="0"/>
              </a:rPr>
              <a:t>Residue</a:t>
            </a:r>
            <a:endParaRPr lang="de-DE" b="1" dirty="0">
              <a:solidFill>
                <a:srgbClr val="002060"/>
              </a:solidFill>
              <a:latin typeface="Calibri Light" panose="020F0302020204030204" pitchFamily="34" charset="0"/>
            </a:endParaRPr>
          </a:p>
          <a:p>
            <a:pPr algn="ctr" defTabSz="685800" eaLnBrk="1" fontAlgn="auto" hangingPunct="1">
              <a:spcBef>
                <a:spcPts val="0"/>
              </a:spcBef>
              <a:spcAft>
                <a:spcPts val="0"/>
              </a:spcAft>
              <a:defRPr/>
            </a:pPr>
            <a:r>
              <a:rPr lang="de-DE" b="1" dirty="0">
                <a:solidFill>
                  <a:srgbClr val="002060"/>
                </a:solidFill>
                <a:latin typeface="Calibri Light" panose="020F0302020204030204" pitchFamily="34" charset="0"/>
              </a:rPr>
              <a:t> Profile</a:t>
            </a:r>
          </a:p>
        </p:txBody>
      </p:sp>
      <p:sp>
        <p:nvSpPr>
          <p:cNvPr id="102" name="Pfeil nach unten 101"/>
          <p:cNvSpPr/>
          <p:nvPr/>
        </p:nvSpPr>
        <p:spPr>
          <a:xfrm rot="16200000">
            <a:off x="5621157" y="3165511"/>
            <a:ext cx="201363" cy="399441"/>
          </a:xfrm>
          <a:prstGeom prst="downArrow">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eaLnBrk="1" fontAlgn="auto" hangingPunct="1">
              <a:spcBef>
                <a:spcPts val="0"/>
              </a:spcBef>
              <a:spcAft>
                <a:spcPts val="0"/>
              </a:spcAft>
              <a:defRPr/>
            </a:pPr>
            <a:endParaRPr lang="de-DE" sz="1400">
              <a:solidFill>
                <a:prstClr val="white"/>
              </a:solidFill>
              <a:latin typeface="Calibri Light" panose="020F0302020204030204" pitchFamily="34" charset="0"/>
            </a:endParaRPr>
          </a:p>
        </p:txBody>
      </p:sp>
      <p:sp>
        <p:nvSpPr>
          <p:cNvPr id="103" name="Textfeld 102"/>
          <p:cNvSpPr txBox="1"/>
          <p:nvPr/>
        </p:nvSpPr>
        <p:spPr>
          <a:xfrm>
            <a:off x="2969840" y="2664794"/>
            <a:ext cx="1089025" cy="276999"/>
          </a:xfrm>
          <a:prstGeom prst="rect">
            <a:avLst/>
          </a:prstGeom>
          <a:noFill/>
        </p:spPr>
        <p:txBody>
          <a:bodyPr>
            <a:spAutoFit/>
          </a:bodyPr>
          <a:lstStyle/>
          <a:p>
            <a:pPr algn="ctr" defTabSz="685800" eaLnBrk="1" fontAlgn="auto" hangingPunct="1">
              <a:spcBef>
                <a:spcPts val="0"/>
              </a:spcBef>
              <a:spcAft>
                <a:spcPts val="0"/>
              </a:spcAft>
              <a:defRPr/>
            </a:pPr>
            <a:r>
              <a:rPr lang="de-DE" sz="1200" b="1" dirty="0" err="1">
                <a:solidFill>
                  <a:srgbClr val="002060"/>
                </a:solidFill>
                <a:latin typeface="Calibri Light" panose="020F0302020204030204" pitchFamily="34" charset="0"/>
              </a:rPr>
              <a:t>Metabolite</a:t>
            </a:r>
            <a:r>
              <a:rPr lang="de-DE" sz="1200" b="1" dirty="0">
                <a:solidFill>
                  <a:srgbClr val="002060"/>
                </a:solidFill>
                <a:latin typeface="Calibri Light" panose="020F0302020204030204" pitchFamily="34" charset="0"/>
              </a:rPr>
              <a:t> 2</a:t>
            </a:r>
          </a:p>
        </p:txBody>
      </p:sp>
      <p:sp>
        <p:nvSpPr>
          <p:cNvPr id="104" name="Textfeld 103"/>
          <p:cNvSpPr txBox="1"/>
          <p:nvPr/>
        </p:nvSpPr>
        <p:spPr>
          <a:xfrm>
            <a:off x="2988375" y="3396295"/>
            <a:ext cx="1028700" cy="276999"/>
          </a:xfrm>
          <a:prstGeom prst="rect">
            <a:avLst/>
          </a:prstGeom>
          <a:noFill/>
        </p:spPr>
        <p:txBody>
          <a:bodyPr>
            <a:spAutoFit/>
          </a:bodyPr>
          <a:lstStyle/>
          <a:p>
            <a:pPr algn="ctr" defTabSz="685800" eaLnBrk="1" fontAlgn="auto" hangingPunct="1">
              <a:spcBef>
                <a:spcPts val="0"/>
              </a:spcBef>
              <a:spcAft>
                <a:spcPts val="0"/>
              </a:spcAft>
              <a:defRPr/>
            </a:pPr>
            <a:r>
              <a:rPr lang="de-DE" sz="1200" b="1" dirty="0" err="1">
                <a:solidFill>
                  <a:srgbClr val="002060"/>
                </a:solidFill>
                <a:latin typeface="Calibri Light" panose="020F0302020204030204" pitchFamily="34" charset="0"/>
              </a:rPr>
              <a:t>Metabolite</a:t>
            </a:r>
            <a:r>
              <a:rPr lang="de-DE" sz="1200" b="1" dirty="0">
                <a:solidFill>
                  <a:srgbClr val="002060"/>
                </a:solidFill>
                <a:latin typeface="Calibri Light" panose="020F0302020204030204" pitchFamily="34" charset="0"/>
              </a:rPr>
              <a:t> 3</a:t>
            </a:r>
          </a:p>
        </p:txBody>
      </p:sp>
      <p:sp>
        <p:nvSpPr>
          <p:cNvPr id="3" name="Text Placeholder 2">
            <a:extLst>
              <a:ext uri="{FF2B5EF4-FFF2-40B4-BE49-F238E27FC236}">
                <a16:creationId xmlns:a16="http://schemas.microsoft.com/office/drawing/2014/main" id="{C73A0139-D41B-4EF0-B87A-128749C20DA1}"/>
              </a:ext>
            </a:extLst>
          </p:cNvPr>
          <p:cNvSpPr>
            <a:spLocks noGrp="1"/>
          </p:cNvSpPr>
          <p:nvPr>
            <p:ph type="body" sz="quarter" idx="11"/>
          </p:nvPr>
        </p:nvSpPr>
        <p:spPr/>
        <p:txBody>
          <a:bodyPr/>
          <a:lstStyle/>
          <a:p>
            <a:endParaRPr lang="en-GB" dirty="0"/>
          </a:p>
        </p:txBody>
      </p:sp>
      <p:sp>
        <p:nvSpPr>
          <p:cNvPr id="21538" name="Foliennummernplatzhalter 6"/>
          <p:cNvSpPr>
            <a:spLocks noGrp="1"/>
          </p:cNvSpPr>
          <p:nvPr>
            <p:ph type="sldNum" sz="quarter" idx="4294967295"/>
          </p:nvPr>
        </p:nvSpPr>
        <p:spPr bwMode="auto">
          <a:xfrm>
            <a:off x="8382000" y="6356350"/>
            <a:ext cx="762000" cy="365125"/>
          </a:xfrm>
          <a:prstGeom prst="rect">
            <a:avLst/>
          </a:prstGeom>
          <a:noFill/>
          <a:ln>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de-DE" altLang="de-DE" dirty="0">
                <a:solidFill>
                  <a:srgbClr val="898989"/>
                </a:solidFill>
                <a:latin typeface="Calibri Light" panose="020F0302020204030204" pitchFamily="34" charset="0"/>
              </a:rPr>
              <a:t>7</a:t>
            </a:r>
          </a:p>
        </p:txBody>
      </p:sp>
      <p:sp>
        <p:nvSpPr>
          <p:cNvPr id="36" name="Rechteck 35"/>
          <p:cNvSpPr/>
          <p:nvPr/>
        </p:nvSpPr>
        <p:spPr>
          <a:xfrm>
            <a:off x="680030" y="3123715"/>
            <a:ext cx="1502245" cy="479425"/>
          </a:xfrm>
          <a:prstGeom prst="rect">
            <a:avLst/>
          </a:prstGeom>
          <a:solidFill>
            <a:srgbClr val="00B050">
              <a:alpha val="50000"/>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eaLnBrk="1" fontAlgn="auto" hangingPunct="1">
              <a:spcBef>
                <a:spcPts val="0"/>
              </a:spcBef>
              <a:spcAft>
                <a:spcPts val="0"/>
              </a:spcAft>
              <a:defRPr/>
            </a:pPr>
            <a:endParaRPr lang="de-DE" sz="1400">
              <a:solidFill>
                <a:prstClr val="white"/>
              </a:solidFill>
              <a:latin typeface="Calibri Light" panose="020F0302020204030204" pitchFamily="34" charset="0"/>
            </a:endParaRPr>
          </a:p>
        </p:txBody>
      </p:sp>
      <p:sp>
        <p:nvSpPr>
          <p:cNvPr id="37" name="Textfeld 36"/>
          <p:cNvSpPr txBox="1"/>
          <p:nvPr/>
        </p:nvSpPr>
        <p:spPr>
          <a:xfrm>
            <a:off x="697492" y="3205970"/>
            <a:ext cx="1492932" cy="307777"/>
          </a:xfrm>
          <a:prstGeom prst="rect">
            <a:avLst/>
          </a:prstGeom>
          <a:noFill/>
        </p:spPr>
        <p:txBody>
          <a:bodyPr wrap="square">
            <a:spAutoFit/>
          </a:bodyPr>
          <a:lstStyle/>
          <a:p>
            <a:pPr algn="ctr" defTabSz="685800" eaLnBrk="1" fontAlgn="auto" hangingPunct="1">
              <a:spcBef>
                <a:spcPts val="0"/>
              </a:spcBef>
              <a:spcAft>
                <a:spcPts val="0"/>
              </a:spcAft>
              <a:defRPr/>
            </a:pPr>
            <a:r>
              <a:rPr lang="de-DE" sz="1400" b="1" dirty="0" err="1">
                <a:solidFill>
                  <a:srgbClr val="002060"/>
                </a:solidFill>
                <a:latin typeface="Calibri Light" panose="020F0302020204030204" pitchFamily="34" charset="0"/>
              </a:rPr>
              <a:t>Exposure</a:t>
            </a:r>
            <a:r>
              <a:rPr lang="de-DE" sz="1400" b="1" dirty="0">
                <a:solidFill>
                  <a:srgbClr val="002060"/>
                </a:solidFill>
                <a:latin typeface="Calibri Light" panose="020F0302020204030204" pitchFamily="34" charset="0"/>
              </a:rPr>
              <a:t>/ADI &lt; 1</a:t>
            </a:r>
          </a:p>
        </p:txBody>
      </p:sp>
      <p:sp>
        <p:nvSpPr>
          <p:cNvPr id="46" name="Rectangle 3"/>
          <p:cNvSpPr>
            <a:spLocks noChangeArrowheads="1"/>
          </p:cNvSpPr>
          <p:nvPr/>
        </p:nvSpPr>
        <p:spPr bwMode="auto">
          <a:xfrm>
            <a:off x="680032" y="47134"/>
            <a:ext cx="668172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indent="0"/>
            <a:r>
              <a:rPr lang="en-US" altLang="de-DE" sz="2800" b="1" dirty="0">
                <a:solidFill>
                  <a:schemeClr val="bg1"/>
                </a:solidFill>
                <a:latin typeface="+mn-lt"/>
                <a:ea typeface="Calibri" panose="020F0502020204030204" pitchFamily="34" charset="0"/>
                <a:cs typeface="Arial" panose="020B0604020202020204" pitchFamily="34" charset="0"/>
              </a:rPr>
              <a:t>Overall Concept for establishing MRL and Withdrawal Periods  </a:t>
            </a:r>
            <a:endParaRPr lang="de-DE" altLang="de-DE" sz="2800" b="1" dirty="0">
              <a:solidFill>
                <a:schemeClr val="bg1"/>
              </a:solidFill>
              <a:latin typeface="+mn-lt"/>
              <a:ea typeface="Calibri" panose="020F0502020204030204" pitchFamily="34" charset="0"/>
              <a:cs typeface="Arial" panose="020B0604020202020204" pitchFamily="34" charset="0"/>
            </a:endParaRPr>
          </a:p>
        </p:txBody>
      </p:sp>
      <p:sp>
        <p:nvSpPr>
          <p:cNvPr id="60" name="Rechteck 59"/>
          <p:cNvSpPr/>
          <p:nvPr/>
        </p:nvSpPr>
        <p:spPr>
          <a:xfrm>
            <a:off x="7361755" y="3121473"/>
            <a:ext cx="1145734" cy="479425"/>
          </a:xfrm>
          <a:prstGeom prst="rect">
            <a:avLst/>
          </a:prstGeom>
          <a:solidFill>
            <a:srgbClr val="00B050">
              <a:alpha val="50000"/>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eaLnBrk="1" fontAlgn="auto" hangingPunct="1">
              <a:spcBef>
                <a:spcPts val="0"/>
              </a:spcBef>
              <a:spcAft>
                <a:spcPts val="0"/>
              </a:spcAft>
              <a:defRPr/>
            </a:pPr>
            <a:endParaRPr lang="de-DE" sz="1400">
              <a:solidFill>
                <a:prstClr val="white"/>
              </a:solidFill>
              <a:latin typeface="Calibri Light" panose="020F0302020204030204" pitchFamily="34" charset="0"/>
            </a:endParaRPr>
          </a:p>
        </p:txBody>
      </p:sp>
      <p:sp>
        <p:nvSpPr>
          <p:cNvPr id="31" name="Textfeld 30"/>
          <p:cNvSpPr txBox="1"/>
          <p:nvPr/>
        </p:nvSpPr>
        <p:spPr>
          <a:xfrm>
            <a:off x="195589" y="5158232"/>
            <a:ext cx="2065338" cy="923330"/>
          </a:xfrm>
          <a:prstGeom prst="rect">
            <a:avLst/>
          </a:prstGeom>
          <a:noFill/>
        </p:spPr>
        <p:txBody>
          <a:bodyPr>
            <a:spAutoFit/>
          </a:bodyPr>
          <a:lstStyle/>
          <a:p>
            <a:pPr algn="ctr" defTabSz="685800" eaLnBrk="1" fontAlgn="auto" hangingPunct="1">
              <a:spcBef>
                <a:spcPts val="0"/>
              </a:spcBef>
              <a:spcAft>
                <a:spcPts val="0"/>
              </a:spcAft>
              <a:defRPr/>
            </a:pPr>
            <a:r>
              <a:rPr lang="de-DE" b="1" dirty="0" err="1">
                <a:solidFill>
                  <a:srgbClr val="002060"/>
                </a:solidFill>
                <a:latin typeface="Calibri Light" panose="020F0302020204030204" pitchFamily="34" charset="0"/>
              </a:rPr>
              <a:t>Risk</a:t>
            </a:r>
            <a:r>
              <a:rPr lang="de-DE" b="1" dirty="0">
                <a:solidFill>
                  <a:srgbClr val="002060"/>
                </a:solidFill>
                <a:latin typeface="Calibri Light" panose="020F0302020204030204" pitchFamily="34" charset="0"/>
              </a:rPr>
              <a:t> </a:t>
            </a:r>
            <a:r>
              <a:rPr lang="de-DE" b="1" dirty="0" err="1">
                <a:solidFill>
                  <a:srgbClr val="002060"/>
                </a:solidFill>
                <a:latin typeface="Calibri Light" panose="020F0302020204030204" pitchFamily="34" charset="0"/>
              </a:rPr>
              <a:t>Characterisation</a:t>
            </a:r>
            <a:endParaRPr lang="de-DE" b="1" dirty="0">
              <a:solidFill>
                <a:srgbClr val="002060"/>
              </a:solidFill>
              <a:latin typeface="Calibri Light" panose="020F0302020204030204" pitchFamily="34" charset="0"/>
            </a:endParaRPr>
          </a:p>
          <a:p>
            <a:pPr algn="ctr" defTabSz="685800" eaLnBrk="1" fontAlgn="auto" hangingPunct="1">
              <a:spcBef>
                <a:spcPts val="0"/>
              </a:spcBef>
              <a:spcAft>
                <a:spcPts val="0"/>
              </a:spcAft>
              <a:defRPr/>
            </a:pPr>
            <a:r>
              <a:rPr lang="de-DE" b="1" dirty="0">
                <a:solidFill>
                  <a:srgbClr val="002060"/>
                </a:solidFill>
                <a:latin typeface="Calibri Light" panose="020F0302020204030204" pitchFamily="34" charset="0"/>
              </a:rPr>
              <a:t>Point </a:t>
            </a:r>
            <a:r>
              <a:rPr lang="de-DE" b="1" dirty="0" err="1">
                <a:solidFill>
                  <a:srgbClr val="002060"/>
                </a:solidFill>
                <a:latin typeface="Calibri Light" panose="020F0302020204030204" pitchFamily="34" charset="0"/>
              </a:rPr>
              <a:t>of</a:t>
            </a:r>
            <a:r>
              <a:rPr lang="de-DE" b="1" dirty="0">
                <a:solidFill>
                  <a:srgbClr val="002060"/>
                </a:solidFill>
                <a:latin typeface="Calibri Light" panose="020F0302020204030204" pitchFamily="34" charset="0"/>
              </a:rPr>
              <a:t> </a:t>
            </a:r>
            <a:r>
              <a:rPr lang="de-DE" b="1" dirty="0" err="1">
                <a:solidFill>
                  <a:srgbClr val="002060"/>
                </a:solidFill>
                <a:latin typeface="Calibri Light" panose="020F0302020204030204" pitchFamily="34" charset="0"/>
              </a:rPr>
              <a:t>Departure</a:t>
            </a:r>
            <a:r>
              <a:rPr lang="de-DE" b="1" dirty="0">
                <a:solidFill>
                  <a:srgbClr val="002060"/>
                </a:solidFill>
                <a:latin typeface="Calibri Light" panose="020F0302020204030204" pitchFamily="34" charset="0"/>
              </a:rPr>
              <a:t> (POD)</a:t>
            </a:r>
          </a:p>
        </p:txBody>
      </p:sp>
      <p:cxnSp>
        <p:nvCxnSpPr>
          <p:cNvPr id="47" name="Gerader Verbinder 46"/>
          <p:cNvCxnSpPr/>
          <p:nvPr/>
        </p:nvCxnSpPr>
        <p:spPr>
          <a:xfrm>
            <a:off x="4017075" y="1501987"/>
            <a:ext cx="1401640" cy="1616550"/>
          </a:xfrm>
          <a:prstGeom prst="line">
            <a:avLst/>
          </a:prstGeom>
          <a:ln w="31750" cap="sq" cmpd="dbl">
            <a:prstDash val="dash"/>
            <a:round/>
            <a:headEnd w="lg" len="lg"/>
            <a:tailEnd type="triangle" w="med" len="sm"/>
          </a:ln>
        </p:spPr>
        <p:style>
          <a:lnRef idx="1">
            <a:schemeClr val="accent1"/>
          </a:lnRef>
          <a:fillRef idx="0">
            <a:schemeClr val="accent1"/>
          </a:fillRef>
          <a:effectRef idx="0">
            <a:schemeClr val="accent1"/>
          </a:effectRef>
          <a:fontRef idx="minor">
            <a:schemeClr val="tx1"/>
          </a:fontRef>
        </p:style>
      </p:cxnSp>
      <p:sp>
        <p:nvSpPr>
          <p:cNvPr id="48" name="Rechteck 47"/>
          <p:cNvSpPr/>
          <p:nvPr/>
        </p:nvSpPr>
        <p:spPr>
          <a:xfrm>
            <a:off x="6023321" y="3138448"/>
            <a:ext cx="719837" cy="479425"/>
          </a:xfrm>
          <a:prstGeom prst="rect">
            <a:avLst/>
          </a:prstGeom>
          <a:solidFill>
            <a:srgbClr val="00B050">
              <a:alpha val="50000"/>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eaLnBrk="1" fontAlgn="auto" hangingPunct="1">
              <a:spcBef>
                <a:spcPts val="0"/>
              </a:spcBef>
              <a:spcAft>
                <a:spcPts val="0"/>
              </a:spcAft>
              <a:defRPr/>
            </a:pPr>
            <a:endParaRPr lang="de-DE" sz="1400">
              <a:solidFill>
                <a:prstClr val="white"/>
              </a:solidFill>
              <a:latin typeface="Calibri Light" panose="020F0302020204030204" pitchFamily="34" charset="0"/>
            </a:endParaRPr>
          </a:p>
        </p:txBody>
      </p:sp>
      <p:sp>
        <p:nvSpPr>
          <p:cNvPr id="49" name="Textfeld 48"/>
          <p:cNvSpPr txBox="1"/>
          <p:nvPr/>
        </p:nvSpPr>
        <p:spPr>
          <a:xfrm>
            <a:off x="6144981" y="3205970"/>
            <a:ext cx="552115" cy="307777"/>
          </a:xfrm>
          <a:prstGeom prst="rect">
            <a:avLst/>
          </a:prstGeom>
          <a:noFill/>
        </p:spPr>
        <p:txBody>
          <a:bodyPr wrap="square">
            <a:spAutoFit/>
          </a:bodyPr>
          <a:lstStyle/>
          <a:p>
            <a:pPr defTabSz="685800" eaLnBrk="1" fontAlgn="auto" hangingPunct="1">
              <a:spcBef>
                <a:spcPts val="0"/>
              </a:spcBef>
              <a:spcAft>
                <a:spcPts val="0"/>
              </a:spcAft>
              <a:defRPr/>
            </a:pPr>
            <a:r>
              <a:rPr lang="de-DE" sz="1400" b="1" dirty="0">
                <a:solidFill>
                  <a:srgbClr val="002060"/>
                </a:solidFill>
                <a:latin typeface="Calibri Light" panose="020F0302020204030204" pitchFamily="34" charset="0"/>
              </a:rPr>
              <a:t>MRL</a:t>
            </a:r>
          </a:p>
        </p:txBody>
      </p:sp>
      <p:sp>
        <p:nvSpPr>
          <p:cNvPr id="52" name="Pfeil nach unten 51"/>
          <p:cNvSpPr/>
          <p:nvPr/>
        </p:nvSpPr>
        <p:spPr>
          <a:xfrm rot="16200000">
            <a:off x="6938070" y="3165511"/>
            <a:ext cx="201363" cy="399441"/>
          </a:xfrm>
          <a:prstGeom prst="downArrow">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eaLnBrk="1" fontAlgn="auto" hangingPunct="1">
              <a:spcBef>
                <a:spcPts val="0"/>
              </a:spcBef>
              <a:spcAft>
                <a:spcPts val="0"/>
              </a:spcAft>
              <a:defRPr/>
            </a:pPr>
            <a:endParaRPr lang="de-DE" sz="1400">
              <a:solidFill>
                <a:prstClr val="white"/>
              </a:solidFill>
              <a:latin typeface="Calibri Light" panose="020F0302020204030204" pitchFamily="34" charset="0"/>
            </a:endParaRPr>
          </a:p>
        </p:txBody>
      </p:sp>
      <p:sp>
        <p:nvSpPr>
          <p:cNvPr id="53" name="Textfeld 52"/>
          <p:cNvSpPr txBox="1"/>
          <p:nvPr/>
        </p:nvSpPr>
        <p:spPr>
          <a:xfrm>
            <a:off x="7445434" y="3112427"/>
            <a:ext cx="1062054" cy="523220"/>
          </a:xfrm>
          <a:prstGeom prst="rect">
            <a:avLst/>
          </a:prstGeom>
          <a:noFill/>
        </p:spPr>
        <p:txBody>
          <a:bodyPr wrap="square">
            <a:spAutoFit/>
          </a:bodyPr>
          <a:lstStyle/>
          <a:p>
            <a:pPr algn="ctr" defTabSz="685800" eaLnBrk="1" fontAlgn="auto" hangingPunct="1">
              <a:spcBef>
                <a:spcPts val="0"/>
              </a:spcBef>
              <a:spcAft>
                <a:spcPts val="0"/>
              </a:spcAft>
              <a:defRPr/>
            </a:pPr>
            <a:r>
              <a:rPr lang="de-DE" sz="1400" b="1" dirty="0" err="1">
                <a:solidFill>
                  <a:srgbClr val="002060"/>
                </a:solidFill>
                <a:latin typeface="Calibri Light" panose="020F0302020204030204" pitchFamily="34" charset="0"/>
              </a:rPr>
              <a:t>Withdrawal</a:t>
            </a:r>
            <a:r>
              <a:rPr lang="de-DE" sz="1400" b="1" dirty="0">
                <a:solidFill>
                  <a:srgbClr val="002060"/>
                </a:solidFill>
                <a:latin typeface="Calibri Light" panose="020F0302020204030204" pitchFamily="34" charset="0"/>
              </a:rPr>
              <a:t> </a:t>
            </a:r>
            <a:r>
              <a:rPr lang="de-DE" sz="1400" b="1" dirty="0" err="1">
                <a:solidFill>
                  <a:srgbClr val="002060"/>
                </a:solidFill>
                <a:latin typeface="Calibri Light" panose="020F0302020204030204" pitchFamily="34" charset="0"/>
              </a:rPr>
              <a:t>Period</a:t>
            </a:r>
            <a:endParaRPr lang="de-DE" sz="1400" b="1" dirty="0">
              <a:solidFill>
                <a:srgbClr val="002060"/>
              </a:solidFill>
              <a:latin typeface="Calibri Light" panose="020F0302020204030204" pitchFamily="34" charset="0"/>
            </a:endParaRPr>
          </a:p>
        </p:txBody>
      </p:sp>
      <p:sp>
        <p:nvSpPr>
          <p:cNvPr id="54" name="Pfeil nach unten 53"/>
          <p:cNvSpPr/>
          <p:nvPr/>
        </p:nvSpPr>
        <p:spPr>
          <a:xfrm rot="16200000">
            <a:off x="2411714" y="5319495"/>
            <a:ext cx="201363" cy="399441"/>
          </a:xfrm>
          <a:prstGeom prst="downArrow">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eaLnBrk="1" fontAlgn="auto" hangingPunct="1">
              <a:spcBef>
                <a:spcPts val="0"/>
              </a:spcBef>
              <a:spcAft>
                <a:spcPts val="0"/>
              </a:spcAft>
              <a:defRPr/>
            </a:pPr>
            <a:endParaRPr lang="de-DE" sz="1400">
              <a:solidFill>
                <a:prstClr val="white"/>
              </a:solidFill>
              <a:latin typeface="Calibri Light" panose="020F0302020204030204" pitchFamily="34" charset="0"/>
            </a:endParaRPr>
          </a:p>
        </p:txBody>
      </p:sp>
    </p:spTree>
    <p:extLst>
      <p:ext uri="{BB962C8B-B14F-4D97-AF65-F5344CB8AC3E}">
        <p14:creationId xmlns:p14="http://schemas.microsoft.com/office/powerpoint/2010/main" val="17382169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4294967295"/>
          </p:nvPr>
        </p:nvSpPr>
        <p:spPr/>
        <p:txBody>
          <a:bodyPr/>
          <a:lstStyle/>
          <a:p>
            <a:r>
              <a:rPr lang="de-DE" dirty="0"/>
              <a:t>Page </a:t>
            </a:r>
            <a:fld id="{AF14F49D-F7B1-4AB7-B65D-9D08B5A55C3D}" type="slidenum">
              <a:rPr lang="de-DE" smtClean="0"/>
              <a:pPr/>
              <a:t>46</a:t>
            </a:fld>
            <a:endParaRPr lang="de-DE" dirty="0"/>
          </a:p>
        </p:txBody>
      </p:sp>
      <p:sp>
        <p:nvSpPr>
          <p:cNvPr id="8" name="Title 1"/>
          <p:cNvSpPr txBox="1">
            <a:spLocks/>
          </p:cNvSpPr>
          <p:nvPr/>
        </p:nvSpPr>
        <p:spPr bwMode="auto">
          <a:xfrm>
            <a:off x="1645003" y="4530315"/>
            <a:ext cx="5853993" cy="1670460"/>
          </a:xfrm>
          <a:prstGeom prst="rect">
            <a:avLst/>
          </a:prstGeom>
          <a:noFill/>
          <a:ln w="9525">
            <a:solidFill>
              <a:schemeClr val="bg1"/>
            </a:solidFill>
            <a:miter lim="800000"/>
            <a:headEnd/>
            <a:tailEnd/>
          </a:ln>
        </p:spPr>
        <p:txBody>
          <a:bodyPr/>
          <a:lstStyle>
            <a:lvl1pPr>
              <a:defRPr sz="2400">
                <a:solidFill>
                  <a:schemeClr val="tx1"/>
                </a:solidFill>
                <a:latin typeface="Georgia" panose="02040502050405020303" pitchFamily="18" charset="0"/>
                <a:ea typeface="ＭＳ Ｐゴシック" panose="020B0600070205080204" pitchFamily="34" charset="-128"/>
              </a:defRPr>
            </a:lvl1pPr>
            <a:lvl2pPr marL="742950" indent="-285750">
              <a:defRPr sz="2400">
                <a:solidFill>
                  <a:schemeClr val="tx1"/>
                </a:solidFill>
                <a:latin typeface="Georgia" panose="02040502050405020303" pitchFamily="18" charset="0"/>
                <a:ea typeface="ＭＳ Ｐゴシック" panose="020B0600070205080204" pitchFamily="34" charset="-128"/>
              </a:defRPr>
            </a:lvl2pPr>
            <a:lvl3pPr marL="1143000" indent="-228600">
              <a:defRPr sz="2400">
                <a:solidFill>
                  <a:schemeClr val="tx1"/>
                </a:solidFill>
                <a:latin typeface="Georgia" panose="02040502050405020303" pitchFamily="18" charset="0"/>
                <a:ea typeface="ＭＳ Ｐゴシック" panose="020B0600070205080204" pitchFamily="34" charset="-128"/>
              </a:defRPr>
            </a:lvl3pPr>
            <a:lvl4pPr marL="1600200" indent="-228600">
              <a:defRPr sz="2400">
                <a:solidFill>
                  <a:schemeClr val="tx1"/>
                </a:solidFill>
                <a:latin typeface="Georgia" panose="02040502050405020303" pitchFamily="18" charset="0"/>
                <a:ea typeface="ＭＳ Ｐゴシック" panose="020B0600070205080204" pitchFamily="34" charset="-128"/>
              </a:defRPr>
            </a:lvl4pPr>
            <a:lvl5pPr marL="2057400" indent="-228600">
              <a:defRPr sz="2400">
                <a:solidFill>
                  <a:schemeClr val="tx1"/>
                </a:solidFill>
                <a:latin typeface="Georgia" panose="02040502050405020303"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eorgia" panose="02040502050405020303"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eorgia" panose="02040502050405020303"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eorgia" panose="02040502050405020303"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eorgia" panose="02040502050405020303" pitchFamily="18" charset="0"/>
                <a:ea typeface="ＭＳ Ｐゴシック" panose="020B0600070205080204" pitchFamily="34" charset="-128"/>
              </a:defRPr>
            </a:lvl9pPr>
          </a:lstStyle>
          <a:p>
            <a:pPr eaLnBrk="1" hangingPunct="1"/>
            <a:r>
              <a:rPr lang="de-DE" altLang="de-DE" sz="1600" b="1" dirty="0">
                <a:solidFill>
                  <a:schemeClr val="bg1"/>
                </a:solidFill>
                <a:latin typeface="Arial" panose="020B0604020202020204" pitchFamily="34" charset="0"/>
                <a:cs typeface="Arial" panose="020B0604020202020204" pitchFamily="34" charset="0"/>
              </a:rPr>
              <a:t>With special thanks to:</a:t>
            </a:r>
          </a:p>
          <a:p>
            <a:pPr eaLnBrk="1" hangingPunct="1"/>
            <a:r>
              <a:rPr lang="de-DE" altLang="de-DE" sz="1600" b="1" dirty="0">
                <a:solidFill>
                  <a:schemeClr val="bg1"/>
                </a:solidFill>
                <a:latin typeface="Arial" panose="020B0604020202020204" pitchFamily="34" charset="0"/>
                <a:cs typeface="Arial" panose="020B0604020202020204" pitchFamily="34" charset="0"/>
              </a:rPr>
              <a:t>Stefan Scheid</a:t>
            </a:r>
          </a:p>
          <a:p>
            <a:pPr eaLnBrk="1" hangingPunct="1"/>
            <a:r>
              <a:rPr lang="de-DE" altLang="de-DE" sz="1600" dirty="0">
                <a:solidFill>
                  <a:schemeClr val="bg1"/>
                </a:solidFill>
                <a:latin typeface="Arial" panose="020B0604020202020204" pitchFamily="34" charset="0"/>
                <a:cs typeface="Arial" panose="020B0604020202020204" pitchFamily="34" charset="0"/>
              </a:rPr>
              <a:t>Federal Office of Consumer </a:t>
            </a:r>
            <a:r>
              <a:rPr lang="de-DE" altLang="de-DE" sz="1600" dirty="0" err="1">
                <a:solidFill>
                  <a:schemeClr val="bg1"/>
                </a:solidFill>
                <a:latin typeface="Arial" panose="020B0604020202020204" pitchFamily="34" charset="0"/>
                <a:cs typeface="Arial" panose="020B0604020202020204" pitchFamily="34" charset="0"/>
              </a:rPr>
              <a:t>Protection</a:t>
            </a:r>
            <a:r>
              <a:rPr lang="de-DE" altLang="de-DE" sz="1600" dirty="0">
                <a:solidFill>
                  <a:schemeClr val="bg1"/>
                </a:solidFill>
                <a:latin typeface="Arial" panose="020B0604020202020204" pitchFamily="34" charset="0"/>
                <a:cs typeface="Arial" panose="020B0604020202020204" pitchFamily="34" charset="0"/>
              </a:rPr>
              <a:t> and Food Safety (BVL)</a:t>
            </a:r>
          </a:p>
          <a:p>
            <a:pPr eaLnBrk="1" hangingPunct="1"/>
            <a:r>
              <a:rPr lang="de-DE" altLang="de-DE" sz="1600" dirty="0">
                <a:solidFill>
                  <a:schemeClr val="bg1"/>
                </a:solidFill>
                <a:latin typeface="Arial" panose="020B0604020202020204" pitchFamily="34" charset="0"/>
                <a:cs typeface="Arial" panose="020B0604020202020204" pitchFamily="34" charset="0"/>
              </a:rPr>
              <a:t>Berlin, Germany</a:t>
            </a:r>
          </a:p>
          <a:p>
            <a:pPr eaLnBrk="1" hangingPunct="1"/>
            <a:r>
              <a:rPr lang="de-DE" altLang="de-DE" sz="1600" dirty="0" err="1">
                <a:solidFill>
                  <a:schemeClr val="bg1"/>
                </a:solidFill>
                <a:latin typeface="Arial" panose="020B0604020202020204" pitchFamily="34" charset="0"/>
                <a:cs typeface="Arial" panose="020B0604020202020204" pitchFamily="34" charset="0"/>
              </a:rPr>
              <a:t>Dept</a:t>
            </a:r>
            <a:r>
              <a:rPr lang="de-DE" altLang="de-DE" sz="1600" dirty="0">
                <a:solidFill>
                  <a:schemeClr val="bg1"/>
                </a:solidFill>
                <a:latin typeface="Arial" panose="020B0604020202020204" pitchFamily="34" charset="0"/>
                <a:cs typeface="Arial" panose="020B0604020202020204" pitchFamily="34" charset="0"/>
              </a:rPr>
              <a:t>. 3: </a:t>
            </a:r>
            <a:r>
              <a:rPr lang="de-DE" altLang="de-DE" sz="1600" dirty="0" err="1">
                <a:solidFill>
                  <a:schemeClr val="bg1"/>
                </a:solidFill>
                <a:latin typeface="Arial" panose="020B0604020202020204" pitchFamily="34" charset="0"/>
                <a:cs typeface="Arial" panose="020B0604020202020204" pitchFamily="34" charset="0"/>
              </a:rPr>
              <a:t>Veterinary</a:t>
            </a:r>
            <a:r>
              <a:rPr lang="de-DE" altLang="de-DE" sz="1600" dirty="0">
                <a:solidFill>
                  <a:schemeClr val="bg1"/>
                </a:solidFill>
                <a:latin typeface="Arial" panose="020B0604020202020204" pitchFamily="34" charset="0"/>
                <a:cs typeface="Arial" panose="020B0604020202020204" pitchFamily="34" charset="0"/>
              </a:rPr>
              <a:t> Drugs</a:t>
            </a:r>
          </a:p>
          <a:p>
            <a:pPr eaLnBrk="1" hangingPunct="1"/>
            <a:r>
              <a:rPr lang="de-DE" altLang="de-DE" sz="1600" dirty="0">
                <a:solidFill>
                  <a:schemeClr val="bg1"/>
                </a:solidFill>
                <a:latin typeface="Arial" panose="020B0604020202020204" pitchFamily="34" charset="0"/>
                <a:cs typeface="Arial" panose="020B0604020202020204" pitchFamily="34" charset="0"/>
              </a:rPr>
              <a:t>Unit 305: Residues of Pharmacologically Active Substances</a:t>
            </a:r>
          </a:p>
        </p:txBody>
      </p:sp>
    </p:spTree>
    <p:extLst>
      <p:ext uri="{BB962C8B-B14F-4D97-AF65-F5344CB8AC3E}">
        <p14:creationId xmlns:p14="http://schemas.microsoft.com/office/powerpoint/2010/main" val="2744735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type="body" sz="quarter" idx="10"/>
          </p:nvPr>
        </p:nvSpPr>
        <p:spPr>
          <a:xfrm>
            <a:off x="585927" y="1278384"/>
            <a:ext cx="8177074" cy="3484115"/>
          </a:xfrm>
        </p:spPr>
        <p:txBody>
          <a:bodyPr/>
          <a:lstStyle/>
          <a:p>
            <a:pPr marL="342900" indent="-342900">
              <a:lnSpc>
                <a:spcPct val="100000"/>
              </a:lnSpc>
              <a:spcBef>
                <a:spcPts val="600"/>
              </a:spcBef>
              <a:spcAft>
                <a:spcPts val="600"/>
              </a:spcAft>
              <a:buClr>
                <a:schemeClr val="accent2"/>
              </a:buClr>
              <a:buFont typeface="+mj-lt"/>
              <a:buAutoNum type="arabicPeriod" startAt="46"/>
            </a:pPr>
            <a:r>
              <a:rPr lang="de-DE" sz="1800" dirty="0">
                <a:solidFill>
                  <a:srgbClr val="218BA7"/>
                </a:solidFill>
                <a:latin typeface="Arial" panose="020B0604020202020204" pitchFamily="34" charset="0"/>
                <a:cs typeface="Arial" panose="020B0604020202020204" pitchFamily="34" charset="0"/>
              </a:rPr>
              <a:t>Metabolism study to determine the quantity and identify the nature of residues</a:t>
            </a:r>
          </a:p>
          <a:p>
            <a:pPr marL="1028700" lvl="1" indent="-342900">
              <a:lnSpc>
                <a:spcPct val="100000"/>
              </a:lnSpc>
              <a:spcBef>
                <a:spcPts val="600"/>
              </a:spcBef>
              <a:spcAft>
                <a:spcPts val="600"/>
              </a:spcAft>
              <a:buClr>
                <a:schemeClr val="accent2"/>
              </a:buClr>
              <a:buFont typeface="Wingdings" panose="05000000000000000000" pitchFamily="2" charset="2"/>
              <a:buChar char="Ø"/>
            </a:pPr>
            <a:r>
              <a:rPr lang="de-DE" sz="1400" dirty="0">
                <a:solidFill>
                  <a:srgbClr val="218BA7"/>
                </a:solidFill>
                <a:latin typeface="Arial" panose="020B0604020202020204" pitchFamily="34" charset="0"/>
                <a:cs typeface="Arial" panose="020B0604020202020204" pitchFamily="34" charset="0"/>
              </a:rPr>
              <a:t>VICH GL46 (MRK) - February 2011 - Implemented in February 2012</a:t>
            </a:r>
          </a:p>
          <a:p>
            <a:pPr marL="342900" indent="-342900">
              <a:lnSpc>
                <a:spcPct val="100000"/>
              </a:lnSpc>
              <a:spcBef>
                <a:spcPts val="600"/>
              </a:spcBef>
              <a:spcAft>
                <a:spcPts val="600"/>
              </a:spcAft>
              <a:buClr>
                <a:schemeClr val="accent2"/>
              </a:buClr>
              <a:buFont typeface="+mj-lt"/>
              <a:buAutoNum type="arabicPeriod" startAt="46"/>
            </a:pPr>
            <a:r>
              <a:rPr lang="de-DE" sz="1800" dirty="0">
                <a:solidFill>
                  <a:srgbClr val="218BA7"/>
                </a:solidFill>
                <a:latin typeface="Arial" panose="020B0604020202020204" pitchFamily="34" charset="0"/>
                <a:cs typeface="Arial" panose="020B0604020202020204" pitchFamily="34" charset="0"/>
              </a:rPr>
              <a:t>Comparative metabolism studies in laboratory animals</a:t>
            </a:r>
          </a:p>
          <a:p>
            <a:pPr marL="1028700" lvl="1" indent="-342900">
              <a:lnSpc>
                <a:spcPct val="100000"/>
              </a:lnSpc>
              <a:spcBef>
                <a:spcPts val="600"/>
              </a:spcBef>
              <a:spcAft>
                <a:spcPts val="600"/>
              </a:spcAft>
              <a:buClr>
                <a:schemeClr val="accent2"/>
              </a:buClr>
              <a:buFont typeface="Wingdings" panose="05000000000000000000" pitchFamily="2" charset="2"/>
              <a:buChar char="Ø"/>
            </a:pPr>
            <a:r>
              <a:rPr lang="de-DE" sz="1400" dirty="0">
                <a:solidFill>
                  <a:srgbClr val="218BA7"/>
                </a:solidFill>
                <a:latin typeface="Arial" panose="020B0604020202020204" pitchFamily="34" charset="0"/>
                <a:cs typeface="Arial" panose="020B0604020202020204" pitchFamily="34" charset="0"/>
              </a:rPr>
              <a:t>VICH GL47 (MRK) - February 2011 - Implemented in February 2012</a:t>
            </a:r>
          </a:p>
          <a:p>
            <a:pPr marL="342900" indent="-342900">
              <a:lnSpc>
                <a:spcPct val="100000"/>
              </a:lnSpc>
              <a:spcBef>
                <a:spcPts val="600"/>
              </a:spcBef>
              <a:spcAft>
                <a:spcPts val="600"/>
              </a:spcAft>
              <a:buClr>
                <a:schemeClr val="accent2"/>
              </a:buClr>
              <a:buFont typeface="+mj-lt"/>
              <a:buAutoNum type="arabicPeriod" startAt="46"/>
            </a:pPr>
            <a:r>
              <a:rPr lang="de-DE" sz="1800" dirty="0">
                <a:solidFill>
                  <a:srgbClr val="218BA7"/>
                </a:solidFill>
                <a:latin typeface="Arial" panose="020B0604020202020204" pitchFamily="34" charset="0"/>
                <a:cs typeface="Arial" panose="020B0604020202020204" pitchFamily="34" charset="0"/>
              </a:rPr>
              <a:t>Marker residue depletion studies to establish product withdrawal periods</a:t>
            </a:r>
          </a:p>
          <a:p>
            <a:pPr marL="1028700" lvl="1" indent="-342900">
              <a:lnSpc>
                <a:spcPct val="100000"/>
              </a:lnSpc>
              <a:spcBef>
                <a:spcPts val="600"/>
              </a:spcBef>
              <a:spcAft>
                <a:spcPts val="600"/>
              </a:spcAft>
              <a:buClr>
                <a:schemeClr val="accent2"/>
              </a:buClr>
              <a:buFont typeface="Wingdings" panose="05000000000000000000" pitchFamily="2" charset="2"/>
              <a:buChar char="Ø"/>
            </a:pPr>
            <a:r>
              <a:rPr lang="de-DE" sz="1400" dirty="0">
                <a:solidFill>
                  <a:srgbClr val="218BA7"/>
                </a:solidFill>
                <a:latin typeface="Arial" panose="020B0604020202020204" pitchFamily="34" charset="0"/>
                <a:cs typeface="Arial" panose="020B0604020202020204" pitchFamily="34" charset="0"/>
              </a:rPr>
              <a:t>VICH GL48(R) (MRK) - February 2015 - Implemented in January 2016</a:t>
            </a:r>
          </a:p>
          <a:p>
            <a:pPr marL="342900" indent="-342900">
              <a:lnSpc>
                <a:spcPct val="100000"/>
              </a:lnSpc>
              <a:spcBef>
                <a:spcPts val="600"/>
              </a:spcBef>
              <a:spcAft>
                <a:spcPts val="600"/>
              </a:spcAft>
              <a:buClr>
                <a:schemeClr val="accent2"/>
              </a:buClr>
              <a:buFont typeface="+mj-lt"/>
              <a:buAutoNum type="arabicPeriod" startAt="46"/>
            </a:pPr>
            <a:r>
              <a:rPr lang="de-DE" sz="1800" dirty="0">
                <a:solidFill>
                  <a:srgbClr val="218BA7"/>
                </a:solidFill>
                <a:latin typeface="Arial" panose="020B0604020202020204" pitchFamily="34" charset="0"/>
                <a:cs typeface="Arial" panose="020B0604020202020204" pitchFamily="34" charset="0"/>
              </a:rPr>
              <a:t>Validation of analytical methods used in residue depletion studies</a:t>
            </a:r>
          </a:p>
          <a:p>
            <a:pPr marL="1028700" lvl="1" indent="-342900">
              <a:lnSpc>
                <a:spcPct val="100000"/>
              </a:lnSpc>
              <a:spcBef>
                <a:spcPts val="600"/>
              </a:spcBef>
              <a:spcAft>
                <a:spcPts val="600"/>
              </a:spcAft>
              <a:buClr>
                <a:schemeClr val="accent2"/>
              </a:buClr>
              <a:buFont typeface="Wingdings" panose="05000000000000000000" pitchFamily="2" charset="2"/>
              <a:buChar char="Ø"/>
            </a:pPr>
            <a:r>
              <a:rPr lang="de-DE" sz="1400" dirty="0">
                <a:solidFill>
                  <a:srgbClr val="218BA7"/>
                </a:solidFill>
                <a:latin typeface="Arial" panose="020B0604020202020204" pitchFamily="34" charset="0"/>
                <a:cs typeface="Arial" panose="020B0604020202020204" pitchFamily="34" charset="0"/>
              </a:rPr>
              <a:t>VICH GL49(R) (MRK) - January 2015 - Implemented in January 2016</a:t>
            </a:r>
          </a:p>
        </p:txBody>
      </p:sp>
      <p:sp>
        <p:nvSpPr>
          <p:cNvPr id="4098" name="Rectangle 2"/>
          <p:cNvSpPr>
            <a:spLocks noGrp="1" noChangeArrowheads="1"/>
          </p:cNvSpPr>
          <p:nvPr>
            <p:ph type="title" idx="4294967295"/>
          </p:nvPr>
        </p:nvSpPr>
        <p:spPr>
          <a:xfrm>
            <a:off x="484282" y="85678"/>
            <a:ext cx="6808788" cy="936625"/>
          </a:xfrm>
          <a:prstGeom prst="rect">
            <a:avLst/>
          </a:prstGeom>
        </p:spPr>
        <p:txBody>
          <a:bodyPr/>
          <a:lstStyle/>
          <a:p>
            <a:pPr eaLnBrk="1" hangingPunct="1"/>
            <a:r>
              <a:rPr lang="en-GB" altLang="en-US" sz="2800" b="1" dirty="0">
                <a:solidFill>
                  <a:schemeClr val="bg1"/>
                </a:solidFill>
                <a:latin typeface="+mn-lt"/>
                <a:ea typeface="+mn-ea"/>
                <a:cs typeface="+mn-cs"/>
              </a:rPr>
              <a:t>VICH Metabolism &amp; Residue Kinetics GLs – the first 4 GLs</a:t>
            </a:r>
            <a:endParaRPr lang="en-GB" altLang="en-US" b="1" dirty="0"/>
          </a:p>
        </p:txBody>
      </p:sp>
      <p:sp>
        <p:nvSpPr>
          <p:cNvPr id="3" name="Fußzeilenplatzhalter 2"/>
          <p:cNvSpPr>
            <a:spLocks noGrp="1"/>
          </p:cNvSpPr>
          <p:nvPr>
            <p:ph type="ftr" sz="quarter" idx="4294967295"/>
          </p:nvPr>
        </p:nvSpPr>
        <p:spPr>
          <a:xfrm>
            <a:off x="7766050" y="6405563"/>
            <a:ext cx="1377950" cy="365125"/>
          </a:xfrm>
          <a:prstGeom prst="rect">
            <a:avLst/>
          </a:prstGeom>
        </p:spPr>
        <p:txBody>
          <a:bodyPr/>
          <a:lstStyle/>
          <a:p>
            <a:pPr>
              <a:defRPr/>
            </a:pPr>
            <a:r>
              <a:rPr lang="de-DE" altLang="de-DE" dirty="0"/>
              <a:t>4</a:t>
            </a:r>
          </a:p>
        </p:txBody>
      </p:sp>
    </p:spTree>
    <p:extLst>
      <p:ext uri="{BB962C8B-B14F-4D97-AF65-F5344CB8AC3E}">
        <p14:creationId xmlns:p14="http://schemas.microsoft.com/office/powerpoint/2010/main" val="2297783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type="body" sz="quarter" idx="10"/>
          </p:nvPr>
        </p:nvSpPr>
        <p:spPr>
          <a:xfrm>
            <a:off x="559293" y="1340528"/>
            <a:ext cx="7081345" cy="3669622"/>
          </a:xfrm>
        </p:spPr>
        <p:txBody>
          <a:bodyPr/>
          <a:lstStyle/>
          <a:p>
            <a:pPr marL="285750" indent="-285750">
              <a:buClr>
                <a:schemeClr val="accent2"/>
              </a:buClr>
              <a:buFont typeface="Arial" panose="020B0604020202020204" pitchFamily="34" charset="0"/>
              <a:buChar char="&gt;"/>
            </a:pPr>
            <a:r>
              <a:rPr lang="en-US" sz="1800" dirty="0">
                <a:solidFill>
                  <a:srgbClr val="218BA7"/>
                </a:solidFill>
                <a:latin typeface="Arial" panose="020B0604020202020204" pitchFamily="34" charset="0"/>
                <a:cs typeface="Arial" panose="020B0604020202020204" pitchFamily="34" charset="0"/>
              </a:rPr>
              <a:t>VICH GL 56: Study design recommendations for residue studies in honey for establishing MRLs and withdrawal periods (MRK) – for Implementation by June 2019</a:t>
            </a:r>
          </a:p>
          <a:p>
            <a:pPr marL="285750" indent="-285750">
              <a:buClr>
                <a:schemeClr val="accent2"/>
              </a:buClr>
              <a:buFont typeface="Arial" panose="020B0604020202020204" pitchFamily="34" charset="0"/>
              <a:buChar char="&gt;"/>
            </a:pPr>
            <a:r>
              <a:rPr lang="en-US" sz="1800" dirty="0">
                <a:solidFill>
                  <a:srgbClr val="218BA7"/>
                </a:solidFill>
                <a:latin typeface="Arial" panose="020B0604020202020204" pitchFamily="34" charset="0"/>
                <a:cs typeface="Arial" panose="020B0604020202020204" pitchFamily="34" charset="0"/>
              </a:rPr>
              <a:t>VICH GL 57: Marker residue depletion studies to establish  product withdrawal periods in aquatic species - – for Implementation by February 2020</a:t>
            </a:r>
          </a:p>
          <a:p>
            <a:pPr marL="285750" indent="-285750">
              <a:buClr>
                <a:schemeClr val="accent2"/>
              </a:buClr>
              <a:buFont typeface="Arial" panose="020B0604020202020204" pitchFamily="34" charset="0"/>
              <a:buChar char="&gt;"/>
            </a:pPr>
            <a:r>
              <a:rPr lang="en-US" sz="1800" dirty="0">
                <a:solidFill>
                  <a:srgbClr val="218BA7"/>
                </a:solidFill>
                <a:latin typeface="Arial" panose="020B0604020202020204" pitchFamily="34" charset="0"/>
                <a:cs typeface="Arial" panose="020B0604020202020204" pitchFamily="34" charset="0"/>
              </a:rPr>
              <a:t>The 2 GLs are “spin-offs” from VICH GL 48 (“Marker residue depletion studies”)</a:t>
            </a:r>
          </a:p>
          <a:p>
            <a:pPr marL="285750" indent="-285750">
              <a:buClr>
                <a:schemeClr val="accent2"/>
              </a:buClr>
              <a:buFont typeface="Arial" panose="020B0604020202020204" pitchFamily="34" charset="0"/>
              <a:buChar char="&gt;"/>
            </a:pPr>
            <a:r>
              <a:rPr lang="en-US" sz="1800" dirty="0">
                <a:solidFill>
                  <a:srgbClr val="218BA7"/>
                </a:solidFill>
                <a:latin typeface="Arial" panose="020B0604020202020204" pitchFamily="34" charset="0"/>
                <a:cs typeface="Arial" panose="020B0604020202020204" pitchFamily="34" charset="0"/>
              </a:rPr>
              <a:t>It turned out when drafting GL 48 that studies in bees and aquatic species are too different from studies in mammalian/avian species and should be considered separately</a:t>
            </a:r>
          </a:p>
          <a:p>
            <a:endParaRPr lang="de-DE" dirty="0"/>
          </a:p>
        </p:txBody>
      </p:sp>
      <p:sp>
        <p:nvSpPr>
          <p:cNvPr id="5122" name="Rectangle 2"/>
          <p:cNvSpPr>
            <a:spLocks noGrp="1" noChangeArrowheads="1"/>
          </p:cNvSpPr>
          <p:nvPr>
            <p:ph type="title" idx="4294967295"/>
          </p:nvPr>
        </p:nvSpPr>
        <p:spPr>
          <a:xfrm>
            <a:off x="452438" y="114300"/>
            <a:ext cx="8491537" cy="936625"/>
          </a:xfrm>
          <a:prstGeom prst="rect">
            <a:avLst/>
          </a:prstGeom>
        </p:spPr>
        <p:txBody>
          <a:bodyPr/>
          <a:lstStyle/>
          <a:p>
            <a:r>
              <a:rPr lang="en-GB" altLang="en-US" sz="2800" b="1" dirty="0">
                <a:solidFill>
                  <a:schemeClr val="bg1"/>
                </a:solidFill>
                <a:latin typeface="+mn-lt"/>
                <a:ea typeface="+mn-ea"/>
                <a:cs typeface="+mn-cs"/>
              </a:rPr>
              <a:t>VICH Metabolism &amp; Residue Kinetics GLs</a:t>
            </a:r>
            <a:br>
              <a:rPr lang="en-GB" altLang="en-US" sz="2800" b="1" dirty="0">
                <a:solidFill>
                  <a:schemeClr val="bg1"/>
                </a:solidFill>
                <a:latin typeface="+mn-lt"/>
                <a:ea typeface="+mn-ea"/>
                <a:cs typeface="+mn-cs"/>
              </a:rPr>
            </a:br>
            <a:r>
              <a:rPr lang="en-GB" altLang="en-US" sz="2800" b="1" dirty="0">
                <a:solidFill>
                  <a:schemeClr val="bg1"/>
                </a:solidFill>
                <a:latin typeface="+mn-lt"/>
                <a:ea typeface="+mn-ea"/>
                <a:cs typeface="+mn-cs"/>
              </a:rPr>
              <a:t>- 2 additional GLs on specialised topics</a:t>
            </a:r>
          </a:p>
        </p:txBody>
      </p:sp>
    </p:spTree>
    <p:extLst>
      <p:ext uri="{BB962C8B-B14F-4D97-AF65-F5344CB8AC3E}">
        <p14:creationId xmlns:p14="http://schemas.microsoft.com/office/powerpoint/2010/main" val="2708142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61777" y="0"/>
            <a:ext cx="7363838" cy="936625"/>
          </a:xfrm>
          <a:prstGeom prst="rect">
            <a:avLst/>
          </a:prstGeom>
        </p:spPr>
        <p:txBody>
          <a:bodyPr/>
          <a:lstStyle>
            <a:lvl1pPr marL="0" indent="0" algn="l" defTabSz="685783" rtl="0" eaLnBrk="1" latinLnBrk="0" hangingPunct="1">
              <a:lnSpc>
                <a:spcPct val="100000"/>
              </a:lnSpc>
              <a:spcBef>
                <a:spcPts val="0"/>
              </a:spcBef>
              <a:buFont typeface="+mj-lt"/>
              <a:buNone/>
              <a:defRPr sz="2500" b="1" kern="1200">
                <a:solidFill>
                  <a:schemeClr val="accent1"/>
                </a:solidFill>
                <a:latin typeface="+mj-lt"/>
                <a:ea typeface="+mj-ea"/>
                <a:cs typeface="+mj-cs"/>
              </a:defRPr>
            </a:lvl1pPr>
          </a:lstStyle>
          <a:p>
            <a:r>
              <a:rPr lang="en-US" altLang="en-US" sz="2800" dirty="0">
                <a:solidFill>
                  <a:schemeClr val="bg1"/>
                </a:solidFill>
                <a:latin typeface="+mn-lt"/>
                <a:ea typeface="+mn-ea"/>
                <a:cs typeface="+mn-cs"/>
              </a:rPr>
              <a:t>Expected benefits from harmonised V</a:t>
            </a:r>
            <a:r>
              <a:rPr lang="en-GB" altLang="en-US" sz="2800" dirty="0">
                <a:solidFill>
                  <a:schemeClr val="bg1"/>
                </a:solidFill>
                <a:latin typeface="+mn-lt"/>
                <a:ea typeface="+mn-ea"/>
                <a:cs typeface="+mn-cs"/>
              </a:rPr>
              <a:t>ICH Metabolism &amp; Residue Kinetics GLs</a:t>
            </a:r>
            <a:br>
              <a:rPr lang="en-GB" altLang="en-US" dirty="0">
                <a:solidFill>
                  <a:srgbClr val="003366"/>
                </a:solidFill>
              </a:rPr>
            </a:br>
            <a:br>
              <a:rPr lang="en-GB" altLang="en-US" dirty="0"/>
            </a:br>
            <a:endParaRPr lang="en-GB" altLang="en-US" dirty="0"/>
          </a:p>
        </p:txBody>
      </p:sp>
      <p:sp>
        <p:nvSpPr>
          <p:cNvPr id="3" name="Rechteck 2"/>
          <p:cNvSpPr/>
          <p:nvPr/>
        </p:nvSpPr>
        <p:spPr>
          <a:xfrm>
            <a:off x="541538" y="1633491"/>
            <a:ext cx="7847860" cy="4102662"/>
          </a:xfrm>
          <a:prstGeom prst="rect">
            <a:avLst/>
          </a:prstGeom>
        </p:spPr>
        <p:txBody>
          <a:bodyPr wrap="square">
            <a:spAutoFit/>
          </a:bodyPr>
          <a:lstStyle/>
          <a:p>
            <a:pPr marL="285750" indent="-285750">
              <a:lnSpc>
                <a:spcPct val="90000"/>
              </a:lnSpc>
              <a:spcBef>
                <a:spcPts val="1000"/>
              </a:spcBef>
              <a:buClr>
                <a:schemeClr val="accent2"/>
              </a:buClr>
              <a:buFont typeface="Arial" panose="020B0604020202020204" pitchFamily="34" charset="0"/>
              <a:buChar char="&gt;"/>
            </a:pPr>
            <a:r>
              <a:rPr lang="en-GB" dirty="0">
                <a:solidFill>
                  <a:srgbClr val="218BA7"/>
                </a:solidFill>
                <a:latin typeface="Arial" panose="020B0604020202020204" pitchFamily="34" charset="0"/>
                <a:cs typeface="Arial" panose="020B0604020202020204" pitchFamily="34" charset="0"/>
              </a:rPr>
              <a:t>VICH GLs reflect the collective knowledge and long-term practical experience of residue experts from both industry and regulatory authorities</a:t>
            </a:r>
          </a:p>
          <a:p>
            <a:pPr marL="285750" indent="-285750">
              <a:lnSpc>
                <a:spcPct val="90000"/>
              </a:lnSpc>
              <a:spcBef>
                <a:spcPts val="1000"/>
              </a:spcBef>
              <a:buClr>
                <a:schemeClr val="accent2"/>
              </a:buClr>
              <a:buFont typeface="Arial" panose="020B0604020202020204" pitchFamily="34" charset="0"/>
              <a:buChar char="&gt;"/>
            </a:pPr>
            <a:r>
              <a:rPr lang="en-US" dirty="0">
                <a:solidFill>
                  <a:srgbClr val="218BA7"/>
                </a:solidFill>
                <a:latin typeface="Arial" panose="020B0604020202020204" pitchFamily="34" charset="0"/>
                <a:cs typeface="Arial" panose="020B0604020202020204" pitchFamily="34" charset="0"/>
              </a:rPr>
              <a:t>Generation of high quality and “State-of-the-Art” residue and exposure data</a:t>
            </a:r>
            <a:r>
              <a:rPr lang="en-GB" dirty="0">
                <a:solidFill>
                  <a:srgbClr val="218BA7"/>
                </a:solidFill>
                <a:latin typeface="Arial" panose="020B0604020202020204" pitchFamily="34" charset="0"/>
                <a:cs typeface="Arial" panose="020B0604020202020204" pitchFamily="34" charset="0"/>
              </a:rPr>
              <a:t> </a:t>
            </a:r>
          </a:p>
          <a:p>
            <a:pPr marL="285750" indent="-285750">
              <a:lnSpc>
                <a:spcPct val="90000"/>
              </a:lnSpc>
              <a:spcBef>
                <a:spcPts val="1000"/>
              </a:spcBef>
              <a:buClr>
                <a:schemeClr val="accent2"/>
              </a:buClr>
              <a:buFont typeface="Arial" panose="020B0604020202020204" pitchFamily="34" charset="0"/>
              <a:buChar char="&gt;"/>
            </a:pPr>
            <a:r>
              <a:rPr lang="en-GB" dirty="0">
                <a:solidFill>
                  <a:srgbClr val="218BA7"/>
                </a:solidFill>
                <a:latin typeface="Arial" panose="020B0604020202020204" pitchFamily="34" charset="0"/>
                <a:cs typeface="Arial" panose="020B0604020202020204" pitchFamily="34" charset="0"/>
              </a:rPr>
              <a:t>Periodic review of adopted VICH guidelines (at least every 5 years) to keep them up-to-date</a:t>
            </a:r>
          </a:p>
          <a:p>
            <a:pPr marL="285750" indent="-285750">
              <a:lnSpc>
                <a:spcPct val="90000"/>
              </a:lnSpc>
              <a:spcBef>
                <a:spcPts val="1000"/>
              </a:spcBef>
              <a:buClr>
                <a:schemeClr val="accent2"/>
              </a:buClr>
              <a:buFont typeface="Arial" panose="020B0604020202020204" pitchFamily="34" charset="0"/>
              <a:buChar char="&gt;"/>
            </a:pPr>
            <a:r>
              <a:rPr lang="en-US" dirty="0">
                <a:solidFill>
                  <a:srgbClr val="218BA7"/>
                </a:solidFill>
                <a:latin typeface="Arial" panose="020B0604020202020204" pitchFamily="34" charset="0"/>
                <a:cs typeface="Arial" panose="020B0604020202020204" pitchFamily="34" charset="0"/>
              </a:rPr>
              <a:t>Studies according to VICH can be re-used in different regions</a:t>
            </a:r>
          </a:p>
          <a:p>
            <a:pPr marL="714375">
              <a:lnSpc>
                <a:spcPct val="90000"/>
              </a:lnSpc>
              <a:spcBef>
                <a:spcPts val="1000"/>
              </a:spcBef>
              <a:buClr>
                <a:schemeClr val="accent2"/>
              </a:buClr>
            </a:pPr>
            <a:r>
              <a:rPr lang="en-US" dirty="0">
                <a:solidFill>
                  <a:srgbClr val="218BA7"/>
                </a:solidFill>
                <a:latin typeface="Arial" panose="020B0604020202020204" pitchFamily="34" charset="0"/>
                <a:cs typeface="Arial" panose="020B0604020202020204" pitchFamily="34" charset="0"/>
              </a:rPr>
              <a:t>- </a:t>
            </a:r>
            <a:r>
              <a:rPr lang="en-US" i="1" dirty="0">
                <a:solidFill>
                  <a:srgbClr val="218BA7"/>
                </a:solidFill>
                <a:latin typeface="Arial" panose="020B0604020202020204" pitchFamily="34" charset="0"/>
                <a:cs typeface="Arial" panose="020B0604020202020204" pitchFamily="34" charset="0"/>
              </a:rPr>
              <a:t>fewer studies needed, less animals treated and sacrificed (in total) (“3Rs” principles); less and better use of resources</a:t>
            </a:r>
          </a:p>
          <a:p>
            <a:pPr marL="285750" indent="-285750">
              <a:lnSpc>
                <a:spcPct val="90000"/>
              </a:lnSpc>
              <a:spcBef>
                <a:spcPts val="1000"/>
              </a:spcBef>
              <a:buClr>
                <a:schemeClr val="accent2"/>
              </a:buClr>
              <a:buFont typeface="Arial" panose="020B0604020202020204" pitchFamily="34" charset="0"/>
              <a:buChar char="&gt;"/>
            </a:pPr>
            <a:r>
              <a:rPr lang="en-US" dirty="0">
                <a:solidFill>
                  <a:srgbClr val="218BA7"/>
                </a:solidFill>
                <a:latin typeface="Arial" panose="020B0604020202020204" pitchFamily="34" charset="0"/>
                <a:cs typeface="Arial" panose="020B0604020202020204" pitchFamily="34" charset="0"/>
              </a:rPr>
              <a:t>High-level food safety for consumers</a:t>
            </a:r>
          </a:p>
          <a:p>
            <a:pPr marL="285750" indent="-285750">
              <a:lnSpc>
                <a:spcPct val="90000"/>
              </a:lnSpc>
              <a:spcBef>
                <a:spcPts val="1000"/>
              </a:spcBef>
              <a:buClr>
                <a:schemeClr val="accent2"/>
              </a:buClr>
              <a:buFont typeface="Arial" panose="020B0604020202020204" pitchFamily="34" charset="0"/>
              <a:buChar char="&gt;"/>
            </a:pPr>
            <a:r>
              <a:rPr lang="en-US" dirty="0">
                <a:solidFill>
                  <a:srgbClr val="218BA7"/>
                </a:solidFill>
                <a:latin typeface="Arial" panose="020B0604020202020204" pitchFamily="34" charset="0"/>
                <a:cs typeface="Arial" panose="020B0604020202020204" pitchFamily="34" charset="0"/>
              </a:rPr>
              <a:t>VICH  GLs 46-49 are setting standards and are also accepted by other international bodies (e.g. JECFA)</a:t>
            </a:r>
          </a:p>
        </p:txBody>
      </p:sp>
    </p:spTree>
    <p:extLst>
      <p:ext uri="{BB962C8B-B14F-4D97-AF65-F5344CB8AC3E}">
        <p14:creationId xmlns:p14="http://schemas.microsoft.com/office/powerpoint/2010/main" val="1336586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2"/>
          <p:cNvSpPr txBox="1">
            <a:spLocks noChangeArrowheads="1"/>
          </p:cNvSpPr>
          <p:nvPr/>
        </p:nvSpPr>
        <p:spPr bwMode="auto">
          <a:xfrm>
            <a:off x="468000" y="1403290"/>
            <a:ext cx="8551862" cy="447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571500" indent="-38100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285750" indent="-285750">
              <a:lnSpc>
                <a:spcPct val="90000"/>
              </a:lnSpc>
              <a:spcBef>
                <a:spcPts val="1000"/>
              </a:spcBef>
              <a:buClr>
                <a:schemeClr val="accent2"/>
              </a:buClr>
              <a:buFont typeface="Arial" panose="020B0604020202020204" pitchFamily="34" charset="0"/>
              <a:buChar char="&gt;"/>
              <a:defRPr/>
            </a:pPr>
            <a:r>
              <a:rPr lang="en-US" altLang="de-DE" b="1" u="sng" dirty="0">
                <a:solidFill>
                  <a:srgbClr val="218BA7"/>
                </a:solidFill>
                <a:ea typeface="+mn-ea"/>
                <a:cs typeface="Arial" panose="020B0604020202020204" pitchFamily="34" charset="0"/>
              </a:rPr>
              <a:t>Withdrawal period </a:t>
            </a:r>
            <a:r>
              <a:rPr lang="en-US" altLang="de-DE" dirty="0">
                <a:solidFill>
                  <a:srgbClr val="218BA7"/>
                </a:solidFill>
                <a:ea typeface="+mn-ea"/>
                <a:cs typeface="Arial" panose="020B0604020202020204" pitchFamily="34" charset="0"/>
              </a:rPr>
              <a:t>is the time from when the animal was last treated with the drug to when the animal can be slaughtered for food or the animal’s milk or eggs can be used for human consumption (precise definition may vary in different regions)</a:t>
            </a:r>
          </a:p>
          <a:p>
            <a:pPr marL="285750" indent="-285750">
              <a:lnSpc>
                <a:spcPct val="90000"/>
              </a:lnSpc>
              <a:spcBef>
                <a:spcPts val="1000"/>
              </a:spcBef>
              <a:buClr>
                <a:schemeClr val="accent2"/>
              </a:buClr>
              <a:buFont typeface="Arial" panose="020B0604020202020204" pitchFamily="34" charset="0"/>
              <a:buChar char="&gt;"/>
              <a:defRPr/>
            </a:pPr>
            <a:r>
              <a:rPr lang="en-US" altLang="de-DE" dirty="0">
                <a:solidFill>
                  <a:srgbClr val="218BA7"/>
                </a:solidFill>
                <a:ea typeface="+mn-ea"/>
                <a:cs typeface="Arial" panose="020B0604020202020204" pitchFamily="34" charset="0"/>
              </a:rPr>
              <a:t>Withdrawal periods are typically based on depletion of a residue below a </a:t>
            </a:r>
            <a:r>
              <a:rPr lang="en-US" altLang="de-DE" b="1" u="sng" dirty="0">
                <a:solidFill>
                  <a:srgbClr val="218BA7"/>
                </a:solidFill>
                <a:ea typeface="+mn-ea"/>
                <a:cs typeface="Arial" panose="020B0604020202020204" pitchFamily="34" charset="0"/>
              </a:rPr>
              <a:t>Maximum Residue Limit</a:t>
            </a:r>
          </a:p>
          <a:p>
            <a:pPr marL="285750" indent="-285750">
              <a:lnSpc>
                <a:spcPct val="90000"/>
              </a:lnSpc>
              <a:spcBef>
                <a:spcPts val="1000"/>
              </a:spcBef>
              <a:buClr>
                <a:schemeClr val="accent2"/>
              </a:buClr>
              <a:buFont typeface="Arial" panose="020B0604020202020204" pitchFamily="34" charset="0"/>
              <a:buChar char="&gt;"/>
              <a:defRPr/>
            </a:pPr>
            <a:r>
              <a:rPr lang="en-US" altLang="de-DE" dirty="0">
                <a:solidFill>
                  <a:srgbClr val="218BA7"/>
                </a:solidFill>
                <a:ea typeface="+mn-ea"/>
                <a:cs typeface="Arial" panose="020B0604020202020204" pitchFamily="34" charset="0"/>
              </a:rPr>
              <a:t>The </a:t>
            </a:r>
            <a:r>
              <a:rPr lang="en-US" altLang="de-DE" b="1" u="sng" dirty="0">
                <a:solidFill>
                  <a:srgbClr val="218BA7"/>
                </a:solidFill>
                <a:ea typeface="+mn-ea"/>
                <a:cs typeface="Arial" panose="020B0604020202020204" pitchFamily="34" charset="0"/>
              </a:rPr>
              <a:t>Maximum Residue Limit (MRL) </a:t>
            </a:r>
            <a:r>
              <a:rPr lang="en-US" altLang="de-DE" dirty="0">
                <a:solidFill>
                  <a:srgbClr val="218BA7"/>
                </a:solidFill>
                <a:ea typeface="+mn-ea"/>
                <a:cs typeface="Arial" panose="020B0604020202020204" pitchFamily="34" charset="0"/>
              </a:rPr>
              <a:t>is the maximum concentration of a veterinary drug residue that is legally permitted or recognized as acceptable in or on a food as set by a national or regional regulatory authority</a:t>
            </a:r>
          </a:p>
          <a:p>
            <a:pPr marL="285750" indent="-285750">
              <a:lnSpc>
                <a:spcPct val="90000"/>
              </a:lnSpc>
              <a:spcBef>
                <a:spcPts val="1000"/>
              </a:spcBef>
              <a:buClr>
                <a:schemeClr val="accent2"/>
              </a:buClr>
              <a:buFont typeface="Arial" panose="020B0604020202020204" pitchFamily="34" charset="0"/>
              <a:buChar char="&gt;"/>
              <a:defRPr/>
            </a:pPr>
            <a:r>
              <a:rPr lang="en-GB" altLang="de-DE" b="1" u="sng" dirty="0">
                <a:solidFill>
                  <a:srgbClr val="218BA7"/>
                </a:solidFill>
                <a:ea typeface="+mn-ea"/>
                <a:cs typeface="Arial" panose="020B0604020202020204" pitchFamily="34" charset="0"/>
              </a:rPr>
              <a:t>Total residue </a:t>
            </a:r>
            <a:r>
              <a:rPr lang="en-GB" altLang="de-DE" dirty="0">
                <a:solidFill>
                  <a:srgbClr val="218BA7"/>
                </a:solidFill>
                <a:ea typeface="+mn-ea"/>
                <a:cs typeface="Arial" panose="020B0604020202020204" pitchFamily="34" charset="0"/>
              </a:rPr>
              <a:t>of a drug in edible tissues is the sum of the parent drug and all metabolites as determined in radiolabeled studies or other equivalent studies.</a:t>
            </a:r>
            <a:endParaRPr lang="en-US" altLang="de-DE" dirty="0">
              <a:solidFill>
                <a:srgbClr val="218BA7"/>
              </a:solidFill>
              <a:ea typeface="+mn-ea"/>
              <a:cs typeface="Arial" panose="020B0604020202020204" pitchFamily="34" charset="0"/>
            </a:endParaRPr>
          </a:p>
          <a:p>
            <a:pPr marL="285750" indent="-285750">
              <a:lnSpc>
                <a:spcPct val="90000"/>
              </a:lnSpc>
              <a:spcBef>
                <a:spcPts val="1000"/>
              </a:spcBef>
              <a:buClr>
                <a:schemeClr val="accent2"/>
              </a:buClr>
              <a:buFont typeface="Arial" panose="020B0604020202020204" pitchFamily="34" charset="0"/>
              <a:buChar char="&gt;"/>
              <a:defRPr/>
            </a:pPr>
            <a:r>
              <a:rPr lang="en-GB" altLang="de-DE" b="1" u="sng" dirty="0">
                <a:solidFill>
                  <a:srgbClr val="218BA7"/>
                </a:solidFill>
                <a:ea typeface="+mn-ea"/>
                <a:cs typeface="Arial" panose="020B0604020202020204" pitchFamily="34" charset="0"/>
              </a:rPr>
              <a:t>Residue of concern </a:t>
            </a:r>
            <a:r>
              <a:rPr lang="en-GB" altLang="de-DE" dirty="0">
                <a:solidFill>
                  <a:srgbClr val="218BA7"/>
                </a:solidFill>
                <a:ea typeface="+mn-ea"/>
                <a:cs typeface="Arial" panose="020B0604020202020204" pitchFamily="34" charset="0"/>
              </a:rPr>
              <a:t>refers to the total amount of residues that have relevance to the ADI established for the veterinary drug</a:t>
            </a:r>
          </a:p>
          <a:p>
            <a:pPr marL="285750" indent="-285750">
              <a:lnSpc>
                <a:spcPct val="90000"/>
              </a:lnSpc>
              <a:spcBef>
                <a:spcPts val="1000"/>
              </a:spcBef>
              <a:buClr>
                <a:schemeClr val="accent2"/>
              </a:buClr>
              <a:buFont typeface="Arial" panose="020B0604020202020204" pitchFamily="34" charset="0"/>
              <a:buChar char="&gt;"/>
              <a:defRPr/>
            </a:pPr>
            <a:r>
              <a:rPr lang="en-US" altLang="de-DE" dirty="0">
                <a:solidFill>
                  <a:srgbClr val="218BA7"/>
                </a:solidFill>
                <a:ea typeface="+mn-ea"/>
                <a:cs typeface="Arial" panose="020B0604020202020204" pitchFamily="34" charset="0"/>
              </a:rPr>
              <a:t>The term ‘</a:t>
            </a:r>
            <a:r>
              <a:rPr lang="en-US" altLang="de-DE" b="1" u="sng" dirty="0">
                <a:solidFill>
                  <a:srgbClr val="218BA7"/>
                </a:solidFill>
                <a:ea typeface="+mn-ea"/>
                <a:cs typeface="Arial" panose="020B0604020202020204" pitchFamily="34" charset="0"/>
              </a:rPr>
              <a:t>tolerance</a:t>
            </a:r>
            <a:r>
              <a:rPr lang="en-US" altLang="de-DE" dirty="0">
                <a:solidFill>
                  <a:srgbClr val="218BA7"/>
                </a:solidFill>
                <a:ea typeface="+mn-ea"/>
                <a:cs typeface="Arial" panose="020B0604020202020204" pitchFamily="34" charset="0"/>
              </a:rPr>
              <a:t>’ (instead of MRL) is used in some jurisdictions but this is (in most cases) synonymous with MRL</a:t>
            </a:r>
          </a:p>
        </p:txBody>
      </p:sp>
      <p:sp>
        <p:nvSpPr>
          <p:cNvPr id="6" name="Textfeld 4"/>
          <p:cNvSpPr txBox="1">
            <a:spLocks noChangeArrowheads="1"/>
          </p:cNvSpPr>
          <p:nvPr/>
        </p:nvSpPr>
        <p:spPr bwMode="auto">
          <a:xfrm>
            <a:off x="468000" y="0"/>
            <a:ext cx="71602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GB" altLang="de-DE" sz="2800" b="1" dirty="0">
                <a:solidFill>
                  <a:schemeClr val="bg1"/>
                </a:solidFill>
                <a:latin typeface="+mn-lt"/>
                <a:ea typeface="+mn-ea"/>
              </a:rPr>
              <a:t>Introduction of Terms and Concepts: MRL, Withdrawal period etc</a:t>
            </a:r>
            <a:endParaRPr lang="de-DE" altLang="de-DE" sz="2800" b="1" dirty="0">
              <a:solidFill>
                <a:schemeClr val="bg1"/>
              </a:solidFill>
              <a:latin typeface="+mn-lt"/>
              <a:ea typeface="+mn-ea"/>
            </a:endParaRPr>
          </a:p>
        </p:txBody>
      </p:sp>
    </p:spTree>
    <p:extLst>
      <p:ext uri="{BB962C8B-B14F-4D97-AF65-F5344CB8AC3E}">
        <p14:creationId xmlns:p14="http://schemas.microsoft.com/office/powerpoint/2010/main" val="2083799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3D153B1-0E10-4136-A726-26277FD31257}"/>
              </a:ext>
            </a:extLst>
          </p:cNvPr>
          <p:cNvSpPr>
            <a:spLocks noGrp="1"/>
          </p:cNvSpPr>
          <p:nvPr>
            <p:ph type="body" sz="quarter" idx="10"/>
          </p:nvPr>
        </p:nvSpPr>
        <p:spPr>
          <a:xfrm>
            <a:off x="404813" y="94410"/>
            <a:ext cx="7000781" cy="519112"/>
          </a:xfrm>
        </p:spPr>
        <p:txBody>
          <a:bodyPr/>
          <a:lstStyle/>
          <a:p>
            <a:r>
              <a:rPr lang="en-US" b="1" dirty="0"/>
              <a:t>Introduction of Terms and Concepts: MRL, Withdrawal period </a:t>
            </a:r>
            <a:r>
              <a:rPr lang="en-US" b="1" dirty="0" err="1"/>
              <a:t>etc</a:t>
            </a:r>
            <a:endParaRPr lang="en-US" b="1" dirty="0"/>
          </a:p>
        </p:txBody>
      </p:sp>
      <p:sp>
        <p:nvSpPr>
          <p:cNvPr id="8" name="Text Placeholder 7">
            <a:extLst>
              <a:ext uri="{FF2B5EF4-FFF2-40B4-BE49-F238E27FC236}">
                <a16:creationId xmlns:a16="http://schemas.microsoft.com/office/drawing/2014/main" id="{29BE95EC-FC2D-4B0C-B93B-7C5E1CB90746}"/>
              </a:ext>
            </a:extLst>
          </p:cNvPr>
          <p:cNvSpPr>
            <a:spLocks noGrp="1"/>
          </p:cNvSpPr>
          <p:nvPr>
            <p:ph type="body" sz="quarter" idx="11"/>
          </p:nvPr>
        </p:nvSpPr>
        <p:spPr>
          <a:xfrm>
            <a:off x="577049" y="1411550"/>
            <a:ext cx="7743087" cy="4399266"/>
          </a:xfrm>
        </p:spPr>
        <p:txBody>
          <a:bodyPr/>
          <a:lstStyle/>
          <a:p>
            <a:r>
              <a:rPr lang="en-US" sz="1800" dirty="0"/>
              <a:t>The </a:t>
            </a:r>
            <a:r>
              <a:rPr lang="en-US" sz="1800" b="1" u="sng" dirty="0"/>
              <a:t>marker residue </a:t>
            </a:r>
            <a:r>
              <a:rPr lang="en-US" sz="1800" dirty="0"/>
              <a:t>is that residue whose concentration is in a known relationship to the concentration of total residue or residue of concern in an edible tissue</a:t>
            </a:r>
          </a:p>
          <a:p>
            <a:r>
              <a:rPr lang="en-US" sz="1800" dirty="0"/>
              <a:t>Maximum Residue Limits (MRLs) are defined for a certain concentration of a “marker residue” </a:t>
            </a:r>
          </a:p>
          <a:p>
            <a:r>
              <a:rPr lang="en-US" sz="1800" dirty="0"/>
              <a:t>Marker residue is an “indicator” for “total residue/residues of concern” in an edible tissue</a:t>
            </a:r>
          </a:p>
          <a:p>
            <a:r>
              <a:rPr lang="en-US" sz="1800" dirty="0"/>
              <a:t>The marker residue is:</a:t>
            </a:r>
          </a:p>
          <a:p>
            <a:pPr marL="630238" lvl="1" indent="-268288">
              <a:buFont typeface="+mj-lt"/>
              <a:buAutoNum type="romanLcPeriod"/>
            </a:pPr>
            <a:r>
              <a:rPr lang="en-US" sz="1600" dirty="0"/>
              <a:t>indicative of the presence of residues over a reasonably long time following administration of the drug (ideally beyond the approved withdrawal period)</a:t>
            </a:r>
          </a:p>
          <a:p>
            <a:pPr marL="630238" lvl="1" indent="-268288">
              <a:buFont typeface="+mj-lt"/>
              <a:buAutoNum type="romanLcPeriod"/>
            </a:pPr>
            <a:r>
              <a:rPr lang="en-US" sz="1600" dirty="0"/>
              <a:t>can be analyzed by (commercially available) analytical methods</a:t>
            </a:r>
          </a:p>
          <a:p>
            <a:pPr marL="630238" lvl="1" indent="-268288">
              <a:buFont typeface="+mj-lt"/>
              <a:buAutoNum type="romanLcPeriod"/>
            </a:pPr>
            <a:r>
              <a:rPr lang="en-US" sz="1600" dirty="0"/>
              <a:t>its relation to the residue of concern is known at any time </a:t>
            </a:r>
          </a:p>
          <a:p>
            <a:r>
              <a:rPr lang="en-US" sz="1800" dirty="0"/>
              <a:t>The marker residue is also used for control of residues in enforcement and residue monitoring</a:t>
            </a:r>
          </a:p>
          <a:p>
            <a:endParaRPr lang="en-GB" dirty="0"/>
          </a:p>
        </p:txBody>
      </p:sp>
      <p:sp>
        <p:nvSpPr>
          <p:cNvPr id="3" name="Foliennummernplatzhalter 2"/>
          <p:cNvSpPr>
            <a:spLocks noGrp="1"/>
          </p:cNvSpPr>
          <p:nvPr>
            <p:ph type="sldNum" sz="quarter" idx="4294967295"/>
          </p:nvPr>
        </p:nvSpPr>
        <p:spPr/>
        <p:txBody>
          <a:bodyPr/>
          <a:lstStyle/>
          <a:p>
            <a:pPr>
              <a:defRPr/>
            </a:pPr>
            <a:endParaRPr lang="de-DE" altLang="de-DE" dirty="0"/>
          </a:p>
        </p:txBody>
      </p:sp>
    </p:spTree>
    <p:extLst>
      <p:ext uri="{BB962C8B-B14F-4D97-AF65-F5344CB8AC3E}">
        <p14:creationId xmlns:p14="http://schemas.microsoft.com/office/powerpoint/2010/main" val="1803317130"/>
      </p:ext>
    </p:extLst>
  </p:cSld>
  <p:clrMapOvr>
    <a:masterClrMapping/>
  </p:clrMapOvr>
</p:sld>
</file>

<file path=ppt/theme/theme1.xml><?xml version="1.0" encoding="utf-8"?>
<a:theme xmlns:a="http://schemas.openxmlformats.org/drawingml/2006/main" name="Contents slide blu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bg1"/>
            </a:solidFill>
            <a:latin typeface="Arial"/>
            <a:cs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losing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 slide whi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hapt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CI_Vorlage_Power_Point_Praesentation_alle_Standorte</Template>
  <TotalTime>581</TotalTime>
  <Words>4316</Words>
  <Application>Microsoft Office PowerPoint</Application>
  <PresentationFormat>Affichage à l'écran (4:3)</PresentationFormat>
  <Paragraphs>570</Paragraphs>
  <Slides>46</Slides>
  <Notes>41</Notes>
  <HiddenSlides>0</HiddenSlides>
  <MMClips>0</MMClips>
  <ScaleCrop>false</ScaleCrop>
  <HeadingPairs>
    <vt:vector size="8" baseType="variant">
      <vt:variant>
        <vt:lpstr>Polices utilisées</vt:lpstr>
      </vt:variant>
      <vt:variant>
        <vt:i4>8</vt:i4>
      </vt:variant>
      <vt:variant>
        <vt:lpstr>Thème</vt:lpstr>
      </vt:variant>
      <vt:variant>
        <vt:i4>5</vt:i4>
      </vt:variant>
      <vt:variant>
        <vt:lpstr>Serveurs OLE incorporés</vt:lpstr>
      </vt:variant>
      <vt:variant>
        <vt:i4>4</vt:i4>
      </vt:variant>
      <vt:variant>
        <vt:lpstr>Titres des diapositives</vt:lpstr>
      </vt:variant>
      <vt:variant>
        <vt:i4>46</vt:i4>
      </vt:variant>
    </vt:vector>
  </HeadingPairs>
  <TitlesOfParts>
    <vt:vector size="63" baseType="lpstr">
      <vt:lpstr>Arial</vt:lpstr>
      <vt:lpstr>Calibri</vt:lpstr>
      <vt:lpstr>Calibri Light</vt:lpstr>
      <vt:lpstr>Georgia</vt:lpstr>
      <vt:lpstr>Monotype Sorts</vt:lpstr>
      <vt:lpstr>Times New Roman</vt:lpstr>
      <vt:lpstr>Verdana</vt:lpstr>
      <vt:lpstr>Wingdings</vt:lpstr>
      <vt:lpstr>Contents slide blue</vt:lpstr>
      <vt:lpstr>Cover slide</vt:lpstr>
      <vt:lpstr>Closing slide</vt:lpstr>
      <vt:lpstr>Content slide white</vt:lpstr>
      <vt:lpstr>Chapter slide</vt:lpstr>
      <vt:lpstr>Clip</vt:lpstr>
      <vt:lpstr>Tegning</vt:lpstr>
      <vt:lpstr>Arbeitsblatt</vt:lpstr>
      <vt:lpstr>Dokument</vt:lpstr>
      <vt:lpstr>Présentation PowerPoint</vt:lpstr>
      <vt:lpstr>Présentation PowerPoint</vt:lpstr>
      <vt:lpstr>Présentation PowerPoint</vt:lpstr>
      <vt:lpstr>Présentation PowerPoint</vt:lpstr>
      <vt:lpstr>VICH Metabolism &amp; Residue Kinetics GLs – the first 4 GLs</vt:lpstr>
      <vt:lpstr>VICH Metabolism &amp; Residue Kinetics GLs - 2 additional GLs on specialised topics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BVL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 auch zweizeilig möglich</dc:title>
  <dc:creator>Raschke, Silvia</dc:creator>
  <cp:lastModifiedBy>Sophie</cp:lastModifiedBy>
  <cp:revision>431</cp:revision>
  <cp:lastPrinted>2019-02-12T14:24:18Z</cp:lastPrinted>
  <dcterms:created xsi:type="dcterms:W3CDTF">2018-05-24T13:07:27Z</dcterms:created>
  <dcterms:modified xsi:type="dcterms:W3CDTF">2020-09-25T06:28:50Z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2428166</vt:lpwstr>
  </property>
  <property fmtid="{D5CDD505-2E9C-101B-9397-08002B2CF9AE}" pid="3" name="NXPowerLiteSettings">
    <vt:lpwstr>C700052003A000</vt:lpwstr>
  </property>
  <property fmtid="{D5CDD505-2E9C-101B-9397-08002B2CF9AE}" pid="4" name="NXPowerLiteVersion">
    <vt:lpwstr>D8.0.2</vt:lpwstr>
  </property>
</Properties>
</file>