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slideLayouts/slideLayout16.xml" ContentType="application/vnd.openxmlformats-officedocument.presentationml.slideLayout+xml"/>
  <Override PartName="/ppt/theme/theme9.xml" ContentType="application/vnd.openxmlformats-officedocument.theme+xml"/>
  <Override PartName="/ppt/slideLayouts/slideLayout1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55" r:id="rId1"/>
    <p:sldMasterId id="2147483894" r:id="rId2"/>
    <p:sldMasterId id="2147483895" r:id="rId3"/>
    <p:sldMasterId id="2147483897" r:id="rId4"/>
    <p:sldMasterId id="2147483899" r:id="rId5"/>
    <p:sldMasterId id="2147483901" r:id="rId6"/>
    <p:sldMasterId id="2147483903" r:id="rId7"/>
    <p:sldMasterId id="2147483905" r:id="rId8"/>
    <p:sldMasterId id="2147483907" r:id="rId9"/>
    <p:sldMasterId id="2147483909" r:id="rId10"/>
  </p:sldMasterIdLst>
  <p:notesMasterIdLst>
    <p:notesMasterId r:id="rId24"/>
  </p:notesMasterIdLst>
  <p:handoutMasterIdLst>
    <p:handoutMasterId r:id="rId25"/>
  </p:handoutMasterIdLst>
  <p:sldIdLst>
    <p:sldId id="256" r:id="rId11"/>
    <p:sldId id="269" r:id="rId12"/>
    <p:sldId id="27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58" r:id="rId23"/>
  </p:sldIdLst>
  <p:sldSz cx="9144000" cy="5143500" type="screen16x9"/>
  <p:notesSz cx="6858000" cy="9144000"/>
  <p:defaultTextStyle>
    <a:defPPr>
      <a:defRPr lang="en-GB"/>
    </a:defPPr>
    <a:lvl1pPr algn="ctr" rtl="0" fontAlgn="base">
      <a:lnSpc>
        <a:spcPct val="120000"/>
      </a:lnSpc>
      <a:spcBef>
        <a:spcPct val="0"/>
      </a:spcBef>
      <a:spcAft>
        <a:spcPct val="0"/>
      </a:spcAft>
      <a:defRPr sz="1600" kern="1200">
        <a:solidFill>
          <a:srgbClr val="000000"/>
        </a:solidFill>
        <a:latin typeface="Verdana" pitchFamily="34" charset="0"/>
        <a:ea typeface="+mn-ea"/>
        <a:cs typeface="Arial" charset="0"/>
      </a:defRPr>
    </a:lvl1pPr>
    <a:lvl2pPr marL="457200" algn="ctr" rtl="0" fontAlgn="base">
      <a:lnSpc>
        <a:spcPct val="120000"/>
      </a:lnSpc>
      <a:spcBef>
        <a:spcPct val="0"/>
      </a:spcBef>
      <a:spcAft>
        <a:spcPct val="0"/>
      </a:spcAft>
      <a:defRPr sz="1600" kern="1200">
        <a:solidFill>
          <a:srgbClr val="000000"/>
        </a:solidFill>
        <a:latin typeface="Verdana" pitchFamily="34" charset="0"/>
        <a:ea typeface="+mn-ea"/>
        <a:cs typeface="Arial" charset="0"/>
      </a:defRPr>
    </a:lvl2pPr>
    <a:lvl3pPr marL="914400" algn="ctr" rtl="0" fontAlgn="base">
      <a:lnSpc>
        <a:spcPct val="120000"/>
      </a:lnSpc>
      <a:spcBef>
        <a:spcPct val="0"/>
      </a:spcBef>
      <a:spcAft>
        <a:spcPct val="0"/>
      </a:spcAft>
      <a:defRPr sz="1600" kern="1200">
        <a:solidFill>
          <a:srgbClr val="000000"/>
        </a:solidFill>
        <a:latin typeface="Verdana" pitchFamily="34" charset="0"/>
        <a:ea typeface="+mn-ea"/>
        <a:cs typeface="Arial" charset="0"/>
      </a:defRPr>
    </a:lvl3pPr>
    <a:lvl4pPr marL="1371600" algn="ctr" rtl="0" fontAlgn="base">
      <a:lnSpc>
        <a:spcPct val="120000"/>
      </a:lnSpc>
      <a:spcBef>
        <a:spcPct val="0"/>
      </a:spcBef>
      <a:spcAft>
        <a:spcPct val="0"/>
      </a:spcAft>
      <a:defRPr sz="1600" kern="1200">
        <a:solidFill>
          <a:srgbClr val="000000"/>
        </a:solidFill>
        <a:latin typeface="Verdana" pitchFamily="34" charset="0"/>
        <a:ea typeface="+mn-ea"/>
        <a:cs typeface="Arial" charset="0"/>
      </a:defRPr>
    </a:lvl4pPr>
    <a:lvl5pPr marL="1828800" algn="ctr" rtl="0" fontAlgn="base">
      <a:lnSpc>
        <a:spcPct val="120000"/>
      </a:lnSpc>
      <a:spcBef>
        <a:spcPct val="0"/>
      </a:spcBef>
      <a:spcAft>
        <a:spcPct val="0"/>
      </a:spcAft>
      <a:defRPr sz="1600" kern="1200">
        <a:solidFill>
          <a:srgbClr val="000000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rgbClr val="000000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rgbClr val="000000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rgbClr val="000000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rgbClr val="000000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103">
          <p15:clr>
            <a:srgbClr val="A4A3A4"/>
          </p15:clr>
        </p15:guide>
        <p15:guide id="4" pos="226">
          <p15:clr>
            <a:srgbClr val="A4A3A4"/>
          </p15:clr>
        </p15:guide>
        <p15:guide id="5" pos="5533">
          <p15:clr>
            <a:srgbClr val="A4A3A4"/>
          </p15:clr>
        </p15:guide>
        <p15:guide id="6" pos="408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6D6F71"/>
    <a:srgbClr val="0098DB"/>
    <a:srgbClr val="005172"/>
    <a:srgbClr val="FECB00"/>
    <a:srgbClr val="000000"/>
    <a:srgbClr val="CAE8F3"/>
    <a:srgbClr val="FFFFFF"/>
    <a:srgbClr val="5CC2DC"/>
    <a:srgbClr val="009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1543" autoAdjust="0"/>
  </p:normalViewPr>
  <p:slideViewPr>
    <p:cSldViewPr snapToObjects="1">
      <p:cViewPr varScale="1">
        <p:scale>
          <a:sx n="113" d="100"/>
          <a:sy n="113" d="100"/>
        </p:scale>
        <p:origin x="571" y="91"/>
      </p:cViewPr>
      <p:guideLst>
        <p:guide orient="horz" pos="1620"/>
        <p:guide pos="2880"/>
        <p:guide pos="5103"/>
        <p:guide pos="226"/>
        <p:guide pos="5533"/>
        <p:guide pos="408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fld id="{DF699339-EA33-43BB-A9A5-F78AED0F0485}" type="datetime4">
              <a:rPr lang="en-GB" altLang="en-US" smtClean="0"/>
              <a:t>12 November 2020</a:t>
            </a:fld>
            <a:endParaRPr lang="en-GB" alt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fld id="{1A0BEC45-4E11-4E40-824D-4E1EC3ED46F0}" type="slidenum">
              <a:rPr lang="en-GB" altLang="en-US"/>
              <a:pPr/>
              <a:t>‹N°›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664888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fld id="{4B510833-957A-4D6B-81EA-E39DCA5F33C6}" type="datetime4">
              <a:rPr lang="en-GB" altLang="en-US" smtClean="0"/>
              <a:t>12 November 2020</a:t>
            </a:fld>
            <a:endParaRPr lang="en-GB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fld id="{B671AA26-52C0-48E5-AF9E-6206494C8AD5}" type="slidenum">
              <a:rPr lang="en-GB" altLang="en-US"/>
              <a:pPr/>
              <a:t>‹N°›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5349006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89C79AF-205C-4D03-BD7E-81F2E939DE1A}" type="datetime4">
              <a:rPr lang="en-GB" altLang="en-US" smtClean="0"/>
              <a:t>12 November 2020</a:t>
            </a:fld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1AA26-52C0-48E5-AF9E-6206494C8AD5}" type="slidenum">
              <a:rPr lang="en-GB" altLang="en-US" smtClean="0"/>
              <a:pPr/>
              <a:t>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4950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C7562CB3-6421-4254-AA0D-145C2467C6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AC6BBAD8-9178-4076-9602-9786DBAE7B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0244" name="Date Placeholder 3">
            <a:extLst>
              <a:ext uri="{FF2B5EF4-FFF2-40B4-BE49-F238E27FC236}">
                <a16:creationId xmlns:a16="http://schemas.microsoft.com/office/drawing/2014/main" id="{6B8C4AC2-A010-4E61-8A21-ECC586F810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ED0E8D69-CF9E-4689-9B3C-079A0304F4D9}" type="datetime4">
              <a:rPr lang="en-GB" altLang="en-US" sz="1200" smtClean="0">
                <a:solidFill>
                  <a:schemeClr val="tx1"/>
                </a:solidFill>
              </a:rPr>
              <a:t>12 November 2020</a:t>
            </a:fld>
            <a:endParaRPr lang="en-GB" altLang="en-US" sz="1200">
              <a:solidFill>
                <a:schemeClr val="tx1"/>
              </a:solidFill>
            </a:endParaRPr>
          </a:p>
        </p:txBody>
      </p:sp>
      <p:sp>
        <p:nvSpPr>
          <p:cNvPr id="10245" name="Slide Number Placeholder 4">
            <a:extLst>
              <a:ext uri="{FF2B5EF4-FFF2-40B4-BE49-F238E27FC236}">
                <a16:creationId xmlns:a16="http://schemas.microsoft.com/office/drawing/2014/main" id="{D1B24B55-A849-4BC9-8F50-BCCA123E5A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82E76B4B-036A-41B8-8BEA-66A8FF5AEF00}" type="slidenum">
              <a:rPr lang="en-GB" altLang="en-US" sz="1200" smtClean="0">
                <a:solidFill>
                  <a:schemeClr val="tx1"/>
                </a:solidFill>
              </a:rPr>
              <a:pPr/>
              <a:t>3</a:t>
            </a:fld>
            <a:endParaRPr lang="en-GB" altLang="en-US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FB6777B0-7FB4-4109-81DE-0B933AD51F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C708098E-BE96-4965-BA16-F5C8B7A038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13316" name="Date Placeholder 3">
            <a:extLst>
              <a:ext uri="{FF2B5EF4-FFF2-40B4-BE49-F238E27FC236}">
                <a16:creationId xmlns:a16="http://schemas.microsoft.com/office/drawing/2014/main" id="{42192867-A31A-4D8E-85FF-2B30091329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46948CB3-CEB0-43B9-8450-936BEA500862}" type="datetime4">
              <a:rPr lang="en-GB" altLang="en-US" sz="1200" smtClean="0">
                <a:solidFill>
                  <a:schemeClr val="tx1"/>
                </a:solidFill>
              </a:rPr>
              <a:t>12 November 2020</a:t>
            </a:fld>
            <a:endParaRPr lang="en-GB" altLang="en-US" sz="1200">
              <a:solidFill>
                <a:schemeClr val="tx1"/>
              </a:solidFill>
            </a:endParaRPr>
          </a:p>
        </p:txBody>
      </p:sp>
      <p:sp>
        <p:nvSpPr>
          <p:cNvPr id="13317" name="Slide Number Placeholder 4">
            <a:extLst>
              <a:ext uri="{FF2B5EF4-FFF2-40B4-BE49-F238E27FC236}">
                <a16:creationId xmlns:a16="http://schemas.microsoft.com/office/drawing/2014/main" id="{1DB4FB9E-9186-4BEA-8496-14102A677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84922BFA-7651-4E98-BCA9-0EF0446F4F53}" type="slidenum">
              <a:rPr lang="en-GB" altLang="en-US" sz="1200" smtClean="0">
                <a:solidFill>
                  <a:schemeClr val="tx1"/>
                </a:solidFill>
              </a:rPr>
              <a:pPr/>
              <a:t>5</a:t>
            </a:fld>
            <a:endParaRPr lang="en-GB" altLang="en-US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3FF0D038-914C-446B-A1C5-19F59D3104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C65226A0-FF72-46D7-BFDA-C2D2D64FE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16388" name="Date Placeholder 3">
            <a:extLst>
              <a:ext uri="{FF2B5EF4-FFF2-40B4-BE49-F238E27FC236}">
                <a16:creationId xmlns:a16="http://schemas.microsoft.com/office/drawing/2014/main" id="{7D7BBCDB-FD54-4BA2-8E25-B4E187D1C4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4F1570DD-43F2-4784-AFE7-E265F9C2CAE4}" type="datetime4">
              <a:rPr lang="en-GB" altLang="en-US" sz="1200" smtClean="0">
                <a:solidFill>
                  <a:schemeClr val="tx1"/>
                </a:solidFill>
              </a:rPr>
              <a:t>12 November 2020</a:t>
            </a:fld>
            <a:endParaRPr lang="en-GB" altLang="en-US" sz="1200">
              <a:solidFill>
                <a:schemeClr val="tx1"/>
              </a:solidFill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44CD0B83-B08A-4A08-BB96-61017AAAA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D48A38BC-62CD-46D4-81CC-C4E2961DE6E7}" type="slidenum">
              <a:rPr lang="en-GB" altLang="en-US" sz="1200" smtClean="0">
                <a:solidFill>
                  <a:schemeClr val="tx1"/>
                </a:solidFill>
              </a:rPr>
              <a:pPr/>
              <a:t>7</a:t>
            </a:fld>
            <a:endParaRPr lang="en-GB" altLang="en-US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Note</a:t>
            </a:r>
            <a:r>
              <a:rPr lang="en-GB"/>
              <a:t>: This slide is OPTIONAL. It uses the 'Closing slide' layout. Delete if not needed.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8F68B0C-8A73-462C-BE8D-2597BA0EBAEB}" type="datetime4">
              <a:rPr lang="en-GB" altLang="en-US" smtClean="0"/>
              <a:t>12 November 2020</a:t>
            </a:fld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1AA26-52C0-48E5-AF9E-6206494C8AD5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16076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>
            <a:spLocks noChangeArrowheads="1"/>
          </p:cNvSpPr>
          <p:nvPr userDrawn="1"/>
        </p:nvSpPr>
        <p:spPr bwMode="auto">
          <a:xfrm>
            <a:off x="0" y="-1"/>
            <a:ext cx="9144000" cy="17892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3747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8775" y="2394000"/>
            <a:ext cx="5399088" cy="936000"/>
          </a:xfrm>
        </p:spPr>
        <p:txBody>
          <a:bodyPr anchor="b"/>
          <a:lstStyle>
            <a:lvl1pPr>
              <a:lnSpc>
                <a:spcPts val="2100"/>
              </a:lnSpc>
              <a:defRPr sz="1900"/>
            </a:lvl1pPr>
          </a:lstStyle>
          <a:p>
            <a:pPr lvl="0"/>
            <a:r>
              <a:rPr lang="en-GB" altLang="en-US" noProof="0"/>
              <a:t>Click to add title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8775" y="3546000"/>
            <a:ext cx="5399088" cy="39390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marR="0" indent="0" algn="l" defTabSz="8072438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 sz="1050"/>
            </a:lvl1pPr>
          </a:lstStyle>
          <a:p>
            <a:pPr marL="0" marR="0" lvl="0" indent="0" algn="l" defTabSz="8072438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altLang="en-US" noProof="0"/>
              <a:t>Click to add subtitle [optional]</a:t>
            </a:r>
          </a:p>
        </p:txBody>
      </p:sp>
      <p:sp>
        <p:nvSpPr>
          <p:cNvPr id="374788" name="Line 4"/>
          <p:cNvSpPr>
            <a:spLocks noChangeShapeType="1"/>
          </p:cNvSpPr>
          <p:nvPr/>
        </p:nvSpPr>
        <p:spPr bwMode="auto">
          <a:xfrm>
            <a:off x="358775" y="3438000"/>
            <a:ext cx="5399088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4791" name="Line 7"/>
          <p:cNvSpPr>
            <a:spLocks noChangeShapeType="1"/>
          </p:cNvSpPr>
          <p:nvPr/>
        </p:nvSpPr>
        <p:spPr bwMode="auto">
          <a:xfrm>
            <a:off x="0" y="1789510"/>
            <a:ext cx="9144000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GB"/>
          </a:p>
        </p:txBody>
      </p:sp>
      <p:sp>
        <p:nvSpPr>
          <p:cNvPr id="374797" name="Text Box 13"/>
          <p:cNvSpPr txBox="1">
            <a:spLocks noChangeArrowheads="1"/>
          </p:cNvSpPr>
          <p:nvPr/>
        </p:nvSpPr>
        <p:spPr bwMode="auto">
          <a:xfrm>
            <a:off x="6770340" y="4811353"/>
            <a:ext cx="1662113" cy="7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>
              <a:lnSpc>
                <a:spcPct val="100000"/>
              </a:lnSpc>
              <a:spcBef>
                <a:spcPct val="50000"/>
              </a:spcBef>
            </a:pPr>
            <a:r>
              <a:rPr lang="en-GB" altLang="en-US" sz="450">
                <a:solidFill>
                  <a:schemeClr val="tx1"/>
                </a:solidFill>
              </a:rPr>
              <a:t>An agency of the European Union</a:t>
            </a:r>
          </a:p>
        </p:txBody>
      </p:sp>
      <p:sp>
        <p:nvSpPr>
          <p:cNvPr id="374800" name="Line 16"/>
          <p:cNvSpPr>
            <a:spLocks noChangeShapeType="1"/>
          </p:cNvSpPr>
          <p:nvPr/>
        </p:nvSpPr>
        <p:spPr bwMode="auto">
          <a:xfrm>
            <a:off x="0" y="5049442"/>
            <a:ext cx="9144000" cy="119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" t="17419" r="7056" b="17543"/>
          <a:stretch/>
        </p:blipFill>
        <p:spPr>
          <a:xfrm>
            <a:off x="5724000" y="396000"/>
            <a:ext cx="3060000" cy="1008000"/>
          </a:xfrm>
          <a:prstGeom prst="rect">
            <a:avLst/>
          </a:prstGeom>
        </p:spPr>
      </p:pic>
      <p:pic>
        <p:nvPicPr>
          <p:cNvPr id="13" name="Picture 15" descr="EU flag fpr PowerPoint presentations (RGB) (300 ppi)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400" y="4672800"/>
            <a:ext cx="309024" cy="2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5"/>
          <p:cNvSpPr>
            <a:spLocks noChangeArrowheads="1"/>
          </p:cNvSpPr>
          <p:nvPr userDrawn="1"/>
        </p:nvSpPr>
        <p:spPr bwMode="auto">
          <a:xfrm>
            <a:off x="0" y="5050800"/>
            <a:ext cx="9144000" cy="93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4011911"/>
            <a:ext cx="5399088" cy="216024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100"/>
            </a:lvl1pPr>
          </a:lstStyle>
          <a:p>
            <a:r>
              <a:rPr lang="en-GB" altLang="en-US" kern="0"/>
              <a:t>Event title [optional]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52AAA0-E435-4535-9FC4-98A39A808A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The application of GL27 in the authorisation of antimicrobials in the EU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F1DCBF-8E74-4C13-A465-BC08A64D7D8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D8C55-2C44-48A4-A214-362556B00C86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1971707-EBB1-45F7-B30A-C8461B860DA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566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52AAA0-E435-4535-9FC4-98A39A808A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The application of GL27 in the authorisation of antimicrobials in the EU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F1DCBF-8E74-4C13-A465-BC08A64D7D8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D8C55-2C44-48A4-A214-362556B00C86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1971707-EBB1-45F7-B30A-C8461B860DA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5661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52AAA0-E435-4535-9FC4-98A39A808A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The application of GL27 in the authorisation of antimicrobials in the EU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F1DCBF-8E74-4C13-A465-BC08A64D7D8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D8C55-2C44-48A4-A214-362556B00C86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1971707-EBB1-45F7-B30A-C8461B860DA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5661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52AAA0-E435-4535-9FC4-98A39A808A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The application of GL27 in the authorisation of antimicrobials in the EU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F1DCBF-8E74-4C13-A465-BC08A64D7D8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D8C55-2C44-48A4-A214-362556B00C86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1971707-EBB1-45F7-B30A-C8461B860DA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5661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52AAA0-E435-4535-9FC4-98A39A808A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The application of GL27 in the authorisation of antimicrobials in the EU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F1DCBF-8E74-4C13-A465-BC08A64D7D8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D8C55-2C44-48A4-A214-362556B00C86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1971707-EBB1-45F7-B30A-C8461B860DA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5661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52AAA0-E435-4535-9FC4-98A39A808A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The application of GL27 in the authorisation of antimicrobials in the EU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F1DCBF-8E74-4C13-A465-BC08A64D7D8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D8C55-2C44-48A4-A214-362556B00C86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1971707-EBB1-45F7-B30A-C8461B860DA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5661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52AAA0-E435-4535-9FC4-98A39A808A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The application of GL27 in the authorisation of antimicrobials in the EU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F1DCBF-8E74-4C13-A465-BC08A64D7D8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D8C55-2C44-48A4-A214-362556B00C86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1971707-EBB1-45F7-B30A-C8461B860DA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5661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52AAA0-E435-4535-9FC4-98A39A808A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The application of GL27 in the authorisation of antimicrobials in the EU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F1DCBF-8E74-4C13-A465-BC08A64D7D8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D8C55-2C44-48A4-A214-362556B00C86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1971707-EBB1-45F7-B30A-C8461B860DA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566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 b="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6" y="1619250"/>
            <a:ext cx="4118400" cy="2969419"/>
          </a:xfrm>
        </p:spPr>
        <p:txBody>
          <a:bodyPr/>
          <a:lstStyle>
            <a:lvl1pPr marL="0" marR="0" indent="0" algn="l" defTabSz="8072438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8072438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1" indent="0" algn="l" defTabSz="8072438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Second level</a:t>
            </a:r>
          </a:p>
          <a:p>
            <a:pPr marL="0" marR="0" lvl="2" indent="0" algn="l" defTabSz="8072438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Third level</a:t>
            </a:r>
          </a:p>
          <a:p>
            <a:pPr marL="0" marR="0" lvl="3" indent="0" algn="l" defTabSz="8072438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Fourth level</a:t>
            </a:r>
          </a:p>
          <a:p>
            <a:pPr marL="0" marR="0" lvl="4" indent="0" algn="l" defTabSz="8072438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The application of GL27 in the authorisation of antimicrobials in the EU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E1512B7-A4D3-45D6-AC99-9D6C4D21B5B0}" type="slidenum">
              <a:rPr lang="en-GB" altLang="en-US"/>
              <a:pPr/>
              <a:t>‹N°›</a:t>
            </a:fld>
            <a:endParaRPr lang="en-GB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62000" y="1619250"/>
            <a:ext cx="4118400" cy="2969419"/>
          </a:xfrm>
        </p:spPr>
        <p:txBody>
          <a:bodyPr/>
          <a:lstStyle>
            <a:lvl1pPr marL="0" marR="0" indent="0" algn="l" defTabSz="8072438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8072438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1" indent="0" algn="l" defTabSz="8072438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Second level</a:t>
            </a:r>
          </a:p>
          <a:p>
            <a:pPr marL="0" marR="0" lvl="2" indent="0" algn="l" defTabSz="8072438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Third level</a:t>
            </a:r>
          </a:p>
          <a:p>
            <a:pPr marL="0" marR="0" lvl="3" indent="0" algn="l" defTabSz="8072438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Fourth level</a:t>
            </a:r>
          </a:p>
          <a:p>
            <a:pPr marL="0" marR="0" lvl="4" indent="0" algn="l" defTabSz="8072438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35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en-US"/>
              <a:t>The application of GL27 in the authorisation of antimicrobials in the EU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468437-DC6C-443C-8387-7F3DABA73C17}" type="slidenum">
              <a:rPr lang="en-GB" altLang="en-US" smtClean="0"/>
              <a:pPr/>
              <a:t>‹N°›</a:t>
            </a:fld>
            <a:endParaRPr lang="en-GB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Line 2"/>
          <p:cNvSpPr>
            <a:spLocks noChangeShapeType="1"/>
          </p:cNvSpPr>
          <p:nvPr userDrawn="1"/>
        </p:nvSpPr>
        <p:spPr bwMode="auto">
          <a:xfrm>
            <a:off x="358775" y="2833688"/>
            <a:ext cx="61200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996035"/>
            <a:ext cx="6120000" cy="755648"/>
          </a:xfrm>
        </p:spPr>
        <p:txBody>
          <a:bodyPr anchor="b" anchorCtr="0"/>
          <a:lstStyle>
            <a:lvl1pPr>
              <a:lnSpc>
                <a:spcPts val="2400"/>
              </a:lnSpc>
              <a:spcAft>
                <a:spcPts val="0"/>
              </a:spcAft>
              <a:defRPr sz="2100" b="0">
                <a:solidFill>
                  <a:srgbClr val="003399"/>
                </a:solidFill>
              </a:defRPr>
            </a:lvl1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60363" y="2931790"/>
            <a:ext cx="6119812" cy="172752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Section subtitle or brief intro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2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m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The application of GL27 in the authorisation of antimicrobials in the EU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957F717-FD23-493C-BA54-F5AB575BDEC9}" type="slidenum">
              <a:rPr lang="en-GB" altLang="en-US"/>
              <a:pPr/>
              <a:t>‹N°›</a:t>
            </a:fld>
            <a:endParaRPr lang="en-GB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7344000" y="4804172"/>
            <a:ext cx="1440000" cy="180975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4392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6" y="1619250"/>
            <a:ext cx="4118400" cy="2969419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619250"/>
            <a:ext cx="4117975" cy="2969419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The application of GL27 in the authorisation of antimicrobials in the EU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E1512B7-A4D3-45D6-AC99-9D6C4D21B5B0}" type="slidenum">
              <a:rPr lang="en-GB" altLang="en-US"/>
              <a:pPr/>
              <a:t>‹N°›</a:t>
            </a:fld>
            <a:endParaRPr lang="en-GB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70067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The application of GL27 in the authorisation of antimicrobials in the EU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A0FAAC-E39B-4479-B08E-E201E90F7F69}" type="slidenum">
              <a:rPr lang="en-GB" altLang="en-US"/>
              <a:pPr/>
              <a:t>‹N°›</a:t>
            </a:fld>
            <a:endParaRPr lang="en-GB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7312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504000"/>
            <a:ext cx="9144000" cy="454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046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0648" y="2452033"/>
            <a:ext cx="3995520" cy="399552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55672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52AAA0-E435-4535-9FC4-98A39A808A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The application of GL27 in the authorisation of antimicrobials in the EU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F1DCBF-8E74-4C13-A465-BC08A64D7D8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D8C55-2C44-48A4-A214-362556B00C86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1971707-EBB1-45F7-B30A-C8461B860DA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5661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6" y="769144"/>
            <a:ext cx="8424000" cy="71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add title</a:t>
            </a:r>
          </a:p>
        </p:txBody>
      </p:sp>
      <p:sp>
        <p:nvSpPr>
          <p:cNvPr id="37376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9139" y="4804172"/>
            <a:ext cx="647858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ts val="1200"/>
              </a:lnSpc>
              <a:defRPr sz="830">
                <a:solidFill>
                  <a:schemeClr val="tx1"/>
                </a:solidFill>
              </a:defRPr>
            </a:lvl1pPr>
          </a:lstStyle>
          <a:p>
            <a:r>
              <a:rPr lang="en-GB" altLang="en-US"/>
              <a:t>The application of GL27 in the authorisation of antimicrobials in the EU</a:t>
            </a:r>
          </a:p>
        </p:txBody>
      </p:sp>
      <p:sp>
        <p:nvSpPr>
          <p:cNvPr id="37376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0364" y="4804172"/>
            <a:ext cx="307975" cy="17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ts val="1200"/>
              </a:lnSpc>
              <a:defRPr sz="830">
                <a:solidFill>
                  <a:schemeClr val="tx1"/>
                </a:solidFill>
              </a:defRPr>
            </a:lvl1pPr>
          </a:lstStyle>
          <a:p>
            <a:fld id="{DB468437-DC6C-443C-8387-7F3DABA73C17}" type="slidenum">
              <a:rPr lang="en-GB" altLang="en-US" smtClean="0"/>
              <a:pPr/>
              <a:t>‹N°›</a:t>
            </a:fld>
            <a:endParaRPr lang="en-GB" altLang="en-US"/>
          </a:p>
        </p:txBody>
      </p:sp>
      <p:sp>
        <p:nvSpPr>
          <p:cNvPr id="37376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44000" y="4804172"/>
            <a:ext cx="1439862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200"/>
              </a:lnSpc>
              <a:defRPr sz="83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373775" name="Rectangle 15"/>
          <p:cNvSpPr>
            <a:spLocks noChangeArrowheads="1"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373777" name="Line 17"/>
          <p:cNvSpPr>
            <a:spLocks noChangeShapeType="1"/>
          </p:cNvSpPr>
          <p:nvPr/>
        </p:nvSpPr>
        <p:spPr bwMode="auto">
          <a:xfrm>
            <a:off x="0" y="507206"/>
            <a:ext cx="9144000" cy="1191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3781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6" y="1619250"/>
            <a:ext cx="8424000" cy="2969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1E3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Normal text – Verdana, 15pt regular, ls 21pt, ap 9pt, black.</a:t>
            </a:r>
          </a:p>
          <a:p>
            <a:pPr lvl="1"/>
            <a:r>
              <a:rPr lang="en-GB" altLang="en-US"/>
              <a:t>Title – Verdana, 21pt regular, ls 27pt, blue (0,51,153).</a:t>
            </a:r>
          </a:p>
          <a:p>
            <a:pPr lvl="1"/>
            <a:r>
              <a:rPr lang="en-GB" altLang="en-US"/>
              <a:t>Subtitle – Verdana, 18pt bold (apply manually), ls 27pt, blue (0,51,153).</a:t>
            </a:r>
          </a:p>
          <a:p>
            <a:pPr lvl="1"/>
            <a:r>
              <a:rPr lang="en-GB" altLang="en-US"/>
              <a:t>Bullets level 1 – Verdana, 13.5pt regular, ls 18pt, ap 6pt, black.</a:t>
            </a:r>
          </a:p>
          <a:p>
            <a:pPr lvl="2"/>
            <a:r>
              <a:rPr lang="en-GB" altLang="en-US"/>
              <a:t>Bullets level 2 – Verdana, 12pt regular, ls 18pt, ap 4.5pt, black.</a:t>
            </a:r>
          </a:p>
          <a:p>
            <a:pPr lvl="3"/>
            <a:r>
              <a:rPr lang="en-GB" altLang="en-US"/>
              <a:t>Bullets level 3 – Verdana, 10.5pt regular, ls 15pt, ap 4.5pt, black. NOT RECOMMENDED TO USE BEYOND LEVEL 3</a:t>
            </a:r>
          </a:p>
          <a:p>
            <a:pPr lvl="4"/>
            <a:r>
              <a:rPr lang="en-GB" altLang="en-US"/>
              <a:t>Bullets level 4 – Verdana, 10.5pt regular, ls 15pt, ap 4.5pt, black.</a:t>
            </a:r>
          </a:p>
          <a:p>
            <a:pPr lvl="4"/>
            <a:r>
              <a:rPr lang="en-GB" altLang="en-US"/>
              <a:t>Bullets level 5 – Verdana, 10.5pt regular, ls 15pt, ap 4.5pt, black.</a:t>
            </a:r>
          </a:p>
          <a:p>
            <a:pPr lvl="6"/>
            <a:r>
              <a:rPr lang="en-GB" altLang="en-US"/>
              <a:t>Bullets level 6 – Verdana, 10.5pt regular, ls 15pt, ap 4.5pt, black.</a:t>
            </a:r>
          </a:p>
          <a:p>
            <a:pPr lvl="7"/>
            <a:r>
              <a:rPr lang="en-GB" altLang="en-US"/>
              <a:t>Bullets level 7 – Verdana, 10.5pt regular, ls 15pt, ap 4.5pt, black.</a:t>
            </a:r>
          </a:p>
          <a:p>
            <a:pPr lvl="8"/>
            <a:r>
              <a:rPr lang="en-GB" altLang="en-US"/>
              <a:t>Bullets level 8 – Verdana, 10.5pt regular, ls 15pt, ap 4.5pt, black.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t="17599" r="8041" b="26818"/>
          <a:stretch/>
        </p:blipFill>
        <p:spPr>
          <a:xfrm>
            <a:off x="7416000" y="72000"/>
            <a:ext cx="1368000" cy="393900"/>
          </a:xfrm>
          <a:prstGeom prst="rect">
            <a:avLst/>
          </a:prstGeom>
        </p:spPr>
      </p:pic>
      <p:sp>
        <p:nvSpPr>
          <p:cNvPr id="13" name="Rectangle 15"/>
          <p:cNvSpPr>
            <a:spLocks noChangeArrowheads="1"/>
          </p:cNvSpPr>
          <p:nvPr userDrawn="1"/>
        </p:nvSpPr>
        <p:spPr bwMode="auto">
          <a:xfrm>
            <a:off x="0" y="5050800"/>
            <a:ext cx="9144000" cy="93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3" name="MSIPCMContentMarking" descr="{&quot;HashCode&quot;:2031335114,&quot;Placement&quot;:&quot;Footer&quot;}">
            <a:extLst>
              <a:ext uri="{FF2B5EF4-FFF2-40B4-BE49-F238E27FC236}">
                <a16:creationId xmlns:a16="http://schemas.microsoft.com/office/drawing/2014/main" id="{5610480B-5A8A-496F-8198-590CB4D20E5B}"/>
              </a:ext>
            </a:extLst>
          </p:cNvPr>
          <p:cNvSpPr txBox="1"/>
          <p:nvPr userDrawn="1"/>
        </p:nvSpPr>
        <p:spPr>
          <a:xfrm>
            <a:off x="3213355" y="4932904"/>
            <a:ext cx="2717289" cy="21059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sz="700">
                <a:solidFill>
                  <a:srgbClr val="737373"/>
                </a:solidFill>
                <a:latin typeface="Verdana" panose="020B0604030504040204" pitchFamily="34" charset="0"/>
              </a:rPr>
              <a:t>Classified as public by the European Medicines Agency 
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4" r:id="rId2"/>
    <p:sldLayoutId id="2147483665" r:id="rId3"/>
    <p:sldLayoutId id="2147483657" r:id="rId4"/>
    <p:sldLayoutId id="2147483659" r:id="rId5"/>
    <p:sldLayoutId id="2147483661" r:id="rId6"/>
    <p:sldLayoutId id="2147483662" r:id="rId7"/>
    <p:sldLayoutId id="2147483663" r:id="rId8"/>
  </p:sldLayoutIdLst>
  <p:hf hdr="0" dt="0"/>
  <p:txStyles>
    <p:titleStyle>
      <a:lvl1pPr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8072438" rtl="0" eaLnBrk="1" fontAlgn="base" hangingPunct="1">
        <a:lnSpc>
          <a:spcPts val="2100"/>
        </a:lnSpc>
        <a:spcBef>
          <a:spcPct val="0"/>
        </a:spcBef>
        <a:spcAft>
          <a:spcPts val="900"/>
        </a:spcAft>
        <a:buClr>
          <a:srgbClr val="000000"/>
        </a:buClr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268288" indent="-266700" algn="l" defTabSz="8072438" rtl="0" eaLnBrk="1" fontAlgn="base" hangingPunct="1">
        <a:lnSpc>
          <a:spcPts val="1800"/>
        </a:lnSpc>
        <a:spcBef>
          <a:spcPct val="0"/>
        </a:spcBef>
        <a:spcAft>
          <a:spcPts val="600"/>
        </a:spcAft>
        <a:buClr>
          <a:schemeClr val="tx1"/>
        </a:buClr>
        <a:buChar char="•"/>
        <a:defRPr sz="1350">
          <a:solidFill>
            <a:schemeClr val="tx1"/>
          </a:solidFill>
          <a:latin typeface="+mn-lt"/>
          <a:cs typeface="+mn-cs"/>
        </a:defRPr>
      </a:lvl2pPr>
      <a:lvl3pPr marL="522288" indent="-231775" algn="l" defTabSz="8072438" rtl="0" eaLnBrk="1" fontAlgn="base" hangingPunct="1">
        <a:lnSpc>
          <a:spcPts val="18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3pPr>
      <a:lvl4pPr marL="769938" indent="-21907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•"/>
        <a:defRPr sz="1050">
          <a:solidFill>
            <a:schemeClr val="tx1"/>
          </a:solidFill>
          <a:latin typeface="+mn-lt"/>
          <a:cs typeface="+mn-cs"/>
        </a:defRPr>
      </a:lvl4pPr>
      <a:lvl5pPr marL="1016000" marR="0" indent="-225425" algn="l" defTabSz="8072438" rtl="0" eaLnBrk="1" fontAlgn="base" latinLnBrk="0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SzTx/>
        <a:buFont typeface="Verdana" pitchFamily="34" charset="0"/>
        <a:buChar char="–"/>
        <a:tabLst/>
        <a:defRPr sz="1050">
          <a:solidFill>
            <a:schemeClr val="tx1"/>
          </a:solidFill>
          <a:latin typeface="+mn-lt"/>
          <a:cs typeface="+mn-cs"/>
        </a:defRPr>
      </a:lvl5pPr>
      <a:lvl6pPr marL="1014413" indent="-226800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lang="en-GB" altLang="en-US" sz="1050" smtClean="0">
          <a:solidFill>
            <a:schemeClr val="tx1"/>
          </a:solidFill>
          <a:latin typeface="+mn-lt"/>
          <a:cs typeface="+mn-cs"/>
        </a:defRPr>
      </a:lvl6pPr>
      <a:lvl7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7pPr>
      <a:lvl8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8pPr>
      <a:lvl9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F89D1D2-6612-4110-9EED-227699CCD7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8776" y="770335"/>
            <a:ext cx="8423275" cy="71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add title</a:t>
            </a:r>
          </a:p>
        </p:txBody>
      </p:sp>
      <p:sp>
        <p:nvSpPr>
          <p:cNvPr id="373764" name="Rectangle 4">
            <a:extLst>
              <a:ext uri="{FF2B5EF4-FFF2-40B4-BE49-F238E27FC236}">
                <a16:creationId xmlns:a16="http://schemas.microsoft.com/office/drawing/2014/main" id="{40E3270C-76C1-49A8-A1F0-F34F14CBB9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9139" y="4804172"/>
            <a:ext cx="647858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 sz="623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 altLang="en-US"/>
              <a:t>The application of GL27 in the authorisation of antimicrobials in the EU</a:t>
            </a:r>
          </a:p>
        </p:txBody>
      </p:sp>
      <p:sp>
        <p:nvSpPr>
          <p:cNvPr id="373765" name="Rectangle 5">
            <a:extLst>
              <a:ext uri="{FF2B5EF4-FFF2-40B4-BE49-F238E27FC236}">
                <a16:creationId xmlns:a16="http://schemas.microsoft.com/office/drawing/2014/main" id="{6285E812-A1FB-4E90-9931-903D3D0613D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0364" y="4804173"/>
            <a:ext cx="307975" cy="17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ts val="900"/>
              </a:lnSpc>
              <a:defRPr sz="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E89DBD4-83E3-4503-97DA-C154DD1D8241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  <p:sp>
        <p:nvSpPr>
          <p:cNvPr id="373768" name="Rectangle 8">
            <a:extLst>
              <a:ext uri="{FF2B5EF4-FFF2-40B4-BE49-F238E27FC236}">
                <a16:creationId xmlns:a16="http://schemas.microsoft.com/office/drawing/2014/main" id="{8328F2E9-2FB7-40B9-A087-B45CB7A6CC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43776" y="4804172"/>
            <a:ext cx="143986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 sz="623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B927585B-9492-4EE9-8E63-B2F652FEA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/>
          </a:p>
        </p:txBody>
      </p:sp>
      <p:sp>
        <p:nvSpPr>
          <p:cNvPr id="1031" name="Line 17">
            <a:extLst>
              <a:ext uri="{FF2B5EF4-FFF2-40B4-BE49-F238E27FC236}">
                <a16:creationId xmlns:a16="http://schemas.microsoft.com/office/drawing/2014/main" id="{8B9E2578-2CCA-4AF9-B369-B9E110DC3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06017"/>
            <a:ext cx="9144000" cy="2381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200"/>
          </a:p>
        </p:txBody>
      </p:sp>
      <p:sp>
        <p:nvSpPr>
          <p:cNvPr id="373781" name="Rectangle 21">
            <a:extLst>
              <a:ext uri="{FF2B5EF4-FFF2-40B4-BE49-F238E27FC236}">
                <a16:creationId xmlns:a16="http://schemas.microsoft.com/office/drawing/2014/main" id="{111F3B93-BBA4-4CD9-B0D4-FE14295DF8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6" y="1619250"/>
            <a:ext cx="8423275" cy="297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1E3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Normal text – Verdana, 15pt regular, ls 21pt, ap 9pt, black.</a:t>
            </a:r>
          </a:p>
          <a:p>
            <a:pPr lvl="1"/>
            <a:r>
              <a:rPr lang="en-GB" altLang="en-US"/>
              <a:t>Title – Verdana, 21pt regular, ls 27pt, blue (0,51,153).</a:t>
            </a:r>
          </a:p>
          <a:p>
            <a:pPr lvl="1"/>
            <a:r>
              <a:rPr lang="en-GB" altLang="en-US"/>
              <a:t>Subtitle – Verdana, 18pt bold (apply manually), ls 27pt, blue (0,51,153).</a:t>
            </a:r>
          </a:p>
          <a:p>
            <a:pPr lvl="1"/>
            <a:r>
              <a:rPr lang="en-GB" altLang="en-US"/>
              <a:t>Bullets level 1 – Verdana, 13.5pt regular, ls 18pt, ap 6pt, black.</a:t>
            </a:r>
          </a:p>
          <a:p>
            <a:pPr lvl="2"/>
            <a:r>
              <a:rPr lang="en-GB" altLang="en-US"/>
              <a:t>Bullets level 2 – Verdana, 12pt regular, ls 18pt, ap 4.5pt, black.</a:t>
            </a:r>
          </a:p>
          <a:p>
            <a:pPr lvl="3"/>
            <a:r>
              <a:rPr lang="en-GB" altLang="en-US"/>
              <a:t>Bullets level 3 – Verdana, 10.5pt regular, ls 15pt, ap 4.5pt, black. NOT RECOMMENDED TO USE BEYOND LEVEL 3</a:t>
            </a:r>
          </a:p>
          <a:p>
            <a:pPr lvl="4"/>
            <a:r>
              <a:rPr lang="en-GB" altLang="en-US"/>
              <a:t>Bullets level 4 – Verdana, 10.5pt regular, ls 15pt, ap 4.5pt, black.</a:t>
            </a:r>
          </a:p>
          <a:p>
            <a:pPr lvl="4"/>
            <a:r>
              <a:rPr lang="en-GB" altLang="en-US"/>
              <a:t>Bullets level 5 – Verdana, 10.5pt regular, ls 15pt, ap 4.5pt, black.</a:t>
            </a:r>
          </a:p>
          <a:p>
            <a:pPr lvl="6"/>
            <a:r>
              <a:rPr lang="en-GB" altLang="en-US"/>
              <a:t>Bullets level 6 – Verdana, 10.5pt regular, ls 15pt, ap 4.5pt, black.</a:t>
            </a:r>
          </a:p>
          <a:p>
            <a:pPr lvl="7"/>
            <a:r>
              <a:rPr lang="en-GB" altLang="en-US"/>
              <a:t>Bullets level 7 – Verdana, 10.5pt regular, ls 15pt, ap 4.5pt, black.</a:t>
            </a:r>
          </a:p>
          <a:p>
            <a:pPr lvl="8"/>
            <a:r>
              <a:rPr lang="en-GB" altLang="en-US"/>
              <a:t>Bullets level 8 – Verdana, 10.5pt regular, ls 15pt, ap 4.5pt, black.</a:t>
            </a:r>
          </a:p>
        </p:txBody>
      </p:sp>
      <p:pic>
        <p:nvPicPr>
          <p:cNvPr id="1033" name="Picture 1">
            <a:extLst>
              <a:ext uri="{FF2B5EF4-FFF2-40B4-BE49-F238E27FC236}">
                <a16:creationId xmlns:a16="http://schemas.microsoft.com/office/drawing/2014/main" id="{C9B2B87B-D7EA-490A-83F8-AEBFF24E0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t="17599" r="8041" b="26817"/>
          <a:stretch>
            <a:fillRect/>
          </a:stretch>
        </p:blipFill>
        <p:spPr bwMode="auto">
          <a:xfrm>
            <a:off x="7415214" y="71438"/>
            <a:ext cx="1368425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5">
            <a:extLst>
              <a:ext uri="{FF2B5EF4-FFF2-40B4-BE49-F238E27FC236}">
                <a16:creationId xmlns:a16="http://schemas.microsoft.com/office/drawing/2014/main" id="{D9ADB0CA-FEF2-433A-AFD8-1A56A9531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51823"/>
            <a:ext cx="9144000" cy="92869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/>
          </a:p>
        </p:txBody>
      </p:sp>
      <p:sp>
        <p:nvSpPr>
          <p:cNvPr id="1035" name="MSIPCMContentMarking" descr="{&quot;HashCode&quot;:2031335114,&quot;Placement&quot;:&quot;Footer&quot;}">
            <a:extLst>
              <a:ext uri="{FF2B5EF4-FFF2-40B4-BE49-F238E27FC236}">
                <a16:creationId xmlns:a16="http://schemas.microsoft.com/office/drawing/2014/main" id="{0E4CA657-8BBB-47EB-969A-67D154319F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13355" y="4932904"/>
            <a:ext cx="2717289" cy="21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/>
          <a:lstStyle>
            <a:lvl1pPr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>
                <a:solidFill>
                  <a:srgbClr val="737373"/>
                </a:solidFill>
                <a:latin typeface="Verdana" panose="020B0604030504040204" pitchFamily="34" charset="0"/>
              </a:rPr>
              <a:t>Classified as public by the European Medicines Agency 
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</p:sldLayoutIdLst>
  <p:hf hdr="0" dt="0"/>
  <p:txStyles>
    <p:titleStyle>
      <a:lvl1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8072438" rtl="0" eaLnBrk="0" fontAlgn="base" hangingPunct="0">
        <a:lnSpc>
          <a:spcPts val="2100"/>
        </a:lnSpc>
        <a:spcBef>
          <a:spcPct val="0"/>
        </a:spcBef>
        <a:spcAft>
          <a:spcPts val="900"/>
        </a:spcAft>
        <a:buClr>
          <a:srgbClr val="000000"/>
        </a:buClr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268288" indent="-266700" algn="l" defTabSz="8072438" rtl="0" eaLnBrk="0" fontAlgn="base" hangingPunct="0">
        <a:lnSpc>
          <a:spcPts val="1800"/>
        </a:lnSpc>
        <a:spcBef>
          <a:spcPct val="0"/>
        </a:spcBef>
        <a:spcAft>
          <a:spcPts val="600"/>
        </a:spcAft>
        <a:buClr>
          <a:schemeClr val="tx1"/>
        </a:buClr>
        <a:buChar char="•"/>
        <a:defRPr sz="1300">
          <a:solidFill>
            <a:schemeClr val="tx1"/>
          </a:solidFill>
          <a:latin typeface="+mn-lt"/>
          <a:cs typeface="+mn-cs"/>
        </a:defRPr>
      </a:lvl2pPr>
      <a:lvl3pPr marL="522288" indent="-231775" algn="l" defTabSz="8072438" rtl="0" eaLnBrk="0" fontAlgn="base" hangingPunct="0">
        <a:lnSpc>
          <a:spcPts val="18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3pPr>
      <a:lvl4pPr marL="769938" indent="-219075" algn="l" defTabSz="8072438" rtl="0" eaLnBrk="0" fontAlgn="base" hangingPunct="0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•"/>
        <a:defRPr sz="1000">
          <a:solidFill>
            <a:schemeClr val="tx1"/>
          </a:solidFill>
          <a:latin typeface="+mn-lt"/>
          <a:cs typeface="+mn-cs"/>
        </a:defRPr>
      </a:lvl4pPr>
      <a:lvl5pPr marL="1016000" indent="-225425" algn="l" defTabSz="8072438" rtl="0" eaLnBrk="0" fontAlgn="base" hangingPunct="0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–"/>
        <a:defRPr sz="1000">
          <a:solidFill>
            <a:schemeClr val="tx1"/>
          </a:solidFill>
          <a:latin typeface="+mn-lt"/>
          <a:cs typeface="+mn-cs"/>
        </a:defRPr>
      </a:lvl5pPr>
      <a:lvl6pPr marL="1014413" indent="-226800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lang="en-GB" altLang="en-US" sz="1050" smtClean="0">
          <a:solidFill>
            <a:schemeClr val="tx1"/>
          </a:solidFill>
          <a:latin typeface="+mn-lt"/>
          <a:cs typeface="+mn-cs"/>
        </a:defRPr>
      </a:lvl6pPr>
      <a:lvl7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7pPr>
      <a:lvl8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8pPr>
      <a:lvl9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F89D1D2-6612-4110-9EED-227699CCD7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8776" y="770335"/>
            <a:ext cx="8423275" cy="71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add title</a:t>
            </a:r>
          </a:p>
        </p:txBody>
      </p:sp>
      <p:sp>
        <p:nvSpPr>
          <p:cNvPr id="373764" name="Rectangle 4">
            <a:extLst>
              <a:ext uri="{FF2B5EF4-FFF2-40B4-BE49-F238E27FC236}">
                <a16:creationId xmlns:a16="http://schemas.microsoft.com/office/drawing/2014/main" id="{40E3270C-76C1-49A8-A1F0-F34F14CBB9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9139" y="4804172"/>
            <a:ext cx="647858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 sz="623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 altLang="en-US"/>
              <a:t>The application of GL27 in the authorisation of antimicrobials in the EU</a:t>
            </a:r>
          </a:p>
        </p:txBody>
      </p:sp>
      <p:sp>
        <p:nvSpPr>
          <p:cNvPr id="373765" name="Rectangle 5">
            <a:extLst>
              <a:ext uri="{FF2B5EF4-FFF2-40B4-BE49-F238E27FC236}">
                <a16:creationId xmlns:a16="http://schemas.microsoft.com/office/drawing/2014/main" id="{6285E812-A1FB-4E90-9931-903D3D0613D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0364" y="4804173"/>
            <a:ext cx="307975" cy="17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ts val="900"/>
              </a:lnSpc>
              <a:defRPr sz="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E89DBD4-83E3-4503-97DA-C154DD1D8241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  <p:sp>
        <p:nvSpPr>
          <p:cNvPr id="373768" name="Rectangle 8">
            <a:extLst>
              <a:ext uri="{FF2B5EF4-FFF2-40B4-BE49-F238E27FC236}">
                <a16:creationId xmlns:a16="http://schemas.microsoft.com/office/drawing/2014/main" id="{8328F2E9-2FB7-40B9-A087-B45CB7A6CC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43776" y="4804172"/>
            <a:ext cx="143986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 sz="623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B927585B-9492-4EE9-8E63-B2F652FEA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/>
          </a:p>
        </p:txBody>
      </p:sp>
      <p:sp>
        <p:nvSpPr>
          <p:cNvPr id="1031" name="Line 17">
            <a:extLst>
              <a:ext uri="{FF2B5EF4-FFF2-40B4-BE49-F238E27FC236}">
                <a16:creationId xmlns:a16="http://schemas.microsoft.com/office/drawing/2014/main" id="{8B9E2578-2CCA-4AF9-B369-B9E110DC3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06017"/>
            <a:ext cx="9144000" cy="2381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200"/>
          </a:p>
        </p:txBody>
      </p:sp>
      <p:sp>
        <p:nvSpPr>
          <p:cNvPr id="373781" name="Rectangle 21">
            <a:extLst>
              <a:ext uri="{FF2B5EF4-FFF2-40B4-BE49-F238E27FC236}">
                <a16:creationId xmlns:a16="http://schemas.microsoft.com/office/drawing/2014/main" id="{111F3B93-BBA4-4CD9-B0D4-FE14295DF8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6" y="1619250"/>
            <a:ext cx="8423275" cy="297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1E3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Normal text – Verdana, 15pt regular, ls 21pt, ap 9pt, black.</a:t>
            </a:r>
          </a:p>
          <a:p>
            <a:pPr lvl="1"/>
            <a:r>
              <a:rPr lang="en-GB" altLang="en-US"/>
              <a:t>Title – Verdana, 21pt regular, ls 27pt, blue (0,51,153).</a:t>
            </a:r>
          </a:p>
          <a:p>
            <a:pPr lvl="1"/>
            <a:r>
              <a:rPr lang="en-GB" altLang="en-US"/>
              <a:t>Subtitle – Verdana, 18pt bold (apply manually), ls 27pt, blue (0,51,153).</a:t>
            </a:r>
          </a:p>
          <a:p>
            <a:pPr lvl="1"/>
            <a:r>
              <a:rPr lang="en-GB" altLang="en-US"/>
              <a:t>Bullets level 1 – Verdana, 13.5pt regular, ls 18pt, ap 6pt, black.</a:t>
            </a:r>
          </a:p>
          <a:p>
            <a:pPr lvl="2"/>
            <a:r>
              <a:rPr lang="en-GB" altLang="en-US"/>
              <a:t>Bullets level 2 – Verdana, 12pt regular, ls 18pt, ap 4.5pt, black.</a:t>
            </a:r>
          </a:p>
          <a:p>
            <a:pPr lvl="3"/>
            <a:r>
              <a:rPr lang="en-GB" altLang="en-US"/>
              <a:t>Bullets level 3 – Verdana, 10.5pt regular, ls 15pt, ap 4.5pt, black. NOT RECOMMENDED TO USE BEYOND LEVEL 3</a:t>
            </a:r>
          </a:p>
          <a:p>
            <a:pPr lvl="4"/>
            <a:r>
              <a:rPr lang="en-GB" altLang="en-US"/>
              <a:t>Bullets level 4 – Verdana, 10.5pt regular, ls 15pt, ap 4.5pt, black.</a:t>
            </a:r>
          </a:p>
          <a:p>
            <a:pPr lvl="4"/>
            <a:r>
              <a:rPr lang="en-GB" altLang="en-US"/>
              <a:t>Bullets level 5 – Verdana, 10.5pt regular, ls 15pt, ap 4.5pt, black.</a:t>
            </a:r>
          </a:p>
          <a:p>
            <a:pPr lvl="6"/>
            <a:r>
              <a:rPr lang="en-GB" altLang="en-US"/>
              <a:t>Bullets level 6 – Verdana, 10.5pt regular, ls 15pt, ap 4.5pt, black.</a:t>
            </a:r>
          </a:p>
          <a:p>
            <a:pPr lvl="7"/>
            <a:r>
              <a:rPr lang="en-GB" altLang="en-US"/>
              <a:t>Bullets level 7 – Verdana, 10.5pt regular, ls 15pt, ap 4.5pt, black.</a:t>
            </a:r>
          </a:p>
          <a:p>
            <a:pPr lvl="8"/>
            <a:r>
              <a:rPr lang="en-GB" altLang="en-US"/>
              <a:t>Bullets level 8 – Verdana, 10.5pt regular, ls 15pt, ap 4.5pt, black.</a:t>
            </a:r>
          </a:p>
        </p:txBody>
      </p:sp>
      <p:pic>
        <p:nvPicPr>
          <p:cNvPr id="1033" name="Picture 1">
            <a:extLst>
              <a:ext uri="{FF2B5EF4-FFF2-40B4-BE49-F238E27FC236}">
                <a16:creationId xmlns:a16="http://schemas.microsoft.com/office/drawing/2014/main" id="{C9B2B87B-D7EA-490A-83F8-AEBFF24E0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t="17599" r="8041" b="26817"/>
          <a:stretch>
            <a:fillRect/>
          </a:stretch>
        </p:blipFill>
        <p:spPr bwMode="auto">
          <a:xfrm>
            <a:off x="7415214" y="71438"/>
            <a:ext cx="1368425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5">
            <a:extLst>
              <a:ext uri="{FF2B5EF4-FFF2-40B4-BE49-F238E27FC236}">
                <a16:creationId xmlns:a16="http://schemas.microsoft.com/office/drawing/2014/main" id="{D9ADB0CA-FEF2-433A-AFD8-1A56A9531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51823"/>
            <a:ext cx="9144000" cy="92869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/>
          </a:p>
        </p:txBody>
      </p:sp>
      <p:sp>
        <p:nvSpPr>
          <p:cNvPr id="1035" name="MSIPCMContentMarking" descr="{&quot;HashCode&quot;:2031335114,&quot;Placement&quot;:&quot;Footer&quot;}">
            <a:extLst>
              <a:ext uri="{FF2B5EF4-FFF2-40B4-BE49-F238E27FC236}">
                <a16:creationId xmlns:a16="http://schemas.microsoft.com/office/drawing/2014/main" id="{0E4CA657-8BBB-47EB-969A-67D154319F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13355" y="4932904"/>
            <a:ext cx="2717289" cy="21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/>
          <a:lstStyle>
            <a:lvl1pPr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>
                <a:solidFill>
                  <a:srgbClr val="737373"/>
                </a:solidFill>
                <a:latin typeface="Verdana" panose="020B0604030504040204" pitchFamily="34" charset="0"/>
              </a:rPr>
              <a:t>Classified as public by the European Medicines Agency 
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</p:sldLayoutIdLst>
  <p:hf hdr="0" dt="0"/>
  <p:txStyles>
    <p:titleStyle>
      <a:lvl1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8072438" rtl="0" eaLnBrk="0" fontAlgn="base" hangingPunct="0">
        <a:lnSpc>
          <a:spcPts val="2100"/>
        </a:lnSpc>
        <a:spcBef>
          <a:spcPct val="0"/>
        </a:spcBef>
        <a:spcAft>
          <a:spcPts val="900"/>
        </a:spcAft>
        <a:buClr>
          <a:srgbClr val="000000"/>
        </a:buClr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268288" indent="-266700" algn="l" defTabSz="8072438" rtl="0" eaLnBrk="0" fontAlgn="base" hangingPunct="0">
        <a:lnSpc>
          <a:spcPts val="1800"/>
        </a:lnSpc>
        <a:spcBef>
          <a:spcPct val="0"/>
        </a:spcBef>
        <a:spcAft>
          <a:spcPts val="600"/>
        </a:spcAft>
        <a:buClr>
          <a:schemeClr val="tx1"/>
        </a:buClr>
        <a:buChar char="•"/>
        <a:defRPr sz="1300">
          <a:solidFill>
            <a:schemeClr val="tx1"/>
          </a:solidFill>
          <a:latin typeface="+mn-lt"/>
          <a:cs typeface="+mn-cs"/>
        </a:defRPr>
      </a:lvl2pPr>
      <a:lvl3pPr marL="522288" indent="-231775" algn="l" defTabSz="8072438" rtl="0" eaLnBrk="0" fontAlgn="base" hangingPunct="0">
        <a:lnSpc>
          <a:spcPts val="18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3pPr>
      <a:lvl4pPr marL="769938" indent="-219075" algn="l" defTabSz="8072438" rtl="0" eaLnBrk="0" fontAlgn="base" hangingPunct="0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•"/>
        <a:defRPr sz="1000">
          <a:solidFill>
            <a:schemeClr val="tx1"/>
          </a:solidFill>
          <a:latin typeface="+mn-lt"/>
          <a:cs typeface="+mn-cs"/>
        </a:defRPr>
      </a:lvl4pPr>
      <a:lvl5pPr marL="1016000" indent="-225425" algn="l" defTabSz="8072438" rtl="0" eaLnBrk="0" fontAlgn="base" hangingPunct="0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–"/>
        <a:defRPr sz="1000">
          <a:solidFill>
            <a:schemeClr val="tx1"/>
          </a:solidFill>
          <a:latin typeface="+mn-lt"/>
          <a:cs typeface="+mn-cs"/>
        </a:defRPr>
      </a:lvl5pPr>
      <a:lvl6pPr marL="1014413" indent="-226800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lang="en-GB" altLang="en-US" sz="1050" smtClean="0">
          <a:solidFill>
            <a:schemeClr val="tx1"/>
          </a:solidFill>
          <a:latin typeface="+mn-lt"/>
          <a:cs typeface="+mn-cs"/>
        </a:defRPr>
      </a:lvl6pPr>
      <a:lvl7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7pPr>
      <a:lvl8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8pPr>
      <a:lvl9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F89D1D2-6612-4110-9EED-227699CCD7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8776" y="770335"/>
            <a:ext cx="8423275" cy="71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add title</a:t>
            </a:r>
          </a:p>
        </p:txBody>
      </p:sp>
      <p:sp>
        <p:nvSpPr>
          <p:cNvPr id="373764" name="Rectangle 4">
            <a:extLst>
              <a:ext uri="{FF2B5EF4-FFF2-40B4-BE49-F238E27FC236}">
                <a16:creationId xmlns:a16="http://schemas.microsoft.com/office/drawing/2014/main" id="{40E3270C-76C1-49A8-A1F0-F34F14CBB9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9139" y="4804172"/>
            <a:ext cx="647858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 sz="623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 altLang="en-US"/>
              <a:t>The application of GL27 in the authorisation of antimicrobials in the EU</a:t>
            </a:r>
          </a:p>
        </p:txBody>
      </p:sp>
      <p:sp>
        <p:nvSpPr>
          <p:cNvPr id="373765" name="Rectangle 5">
            <a:extLst>
              <a:ext uri="{FF2B5EF4-FFF2-40B4-BE49-F238E27FC236}">
                <a16:creationId xmlns:a16="http://schemas.microsoft.com/office/drawing/2014/main" id="{6285E812-A1FB-4E90-9931-903D3D0613D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0364" y="4804173"/>
            <a:ext cx="307975" cy="17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ts val="900"/>
              </a:lnSpc>
              <a:defRPr sz="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E89DBD4-83E3-4503-97DA-C154DD1D8241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  <p:sp>
        <p:nvSpPr>
          <p:cNvPr id="373768" name="Rectangle 8">
            <a:extLst>
              <a:ext uri="{FF2B5EF4-FFF2-40B4-BE49-F238E27FC236}">
                <a16:creationId xmlns:a16="http://schemas.microsoft.com/office/drawing/2014/main" id="{8328F2E9-2FB7-40B9-A087-B45CB7A6CC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43776" y="4804172"/>
            <a:ext cx="143986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 sz="623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B927585B-9492-4EE9-8E63-B2F652FEA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/>
          </a:p>
        </p:txBody>
      </p:sp>
      <p:sp>
        <p:nvSpPr>
          <p:cNvPr id="1031" name="Line 17">
            <a:extLst>
              <a:ext uri="{FF2B5EF4-FFF2-40B4-BE49-F238E27FC236}">
                <a16:creationId xmlns:a16="http://schemas.microsoft.com/office/drawing/2014/main" id="{8B9E2578-2CCA-4AF9-B369-B9E110DC3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06017"/>
            <a:ext cx="9144000" cy="2381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200"/>
          </a:p>
        </p:txBody>
      </p:sp>
      <p:sp>
        <p:nvSpPr>
          <p:cNvPr id="373781" name="Rectangle 21">
            <a:extLst>
              <a:ext uri="{FF2B5EF4-FFF2-40B4-BE49-F238E27FC236}">
                <a16:creationId xmlns:a16="http://schemas.microsoft.com/office/drawing/2014/main" id="{111F3B93-BBA4-4CD9-B0D4-FE14295DF8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6" y="1619250"/>
            <a:ext cx="8423275" cy="297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1E3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Normal text – Verdana, 15pt regular, ls 21pt, ap 9pt, black.</a:t>
            </a:r>
          </a:p>
          <a:p>
            <a:pPr lvl="1"/>
            <a:r>
              <a:rPr lang="en-GB" altLang="en-US"/>
              <a:t>Title – Verdana, 21pt regular, ls 27pt, blue (0,51,153).</a:t>
            </a:r>
          </a:p>
          <a:p>
            <a:pPr lvl="1"/>
            <a:r>
              <a:rPr lang="en-GB" altLang="en-US"/>
              <a:t>Subtitle – Verdana, 18pt bold (apply manually), ls 27pt, blue (0,51,153).</a:t>
            </a:r>
          </a:p>
          <a:p>
            <a:pPr lvl="1"/>
            <a:r>
              <a:rPr lang="en-GB" altLang="en-US"/>
              <a:t>Bullets level 1 – Verdana, 13.5pt regular, ls 18pt, ap 6pt, black.</a:t>
            </a:r>
          </a:p>
          <a:p>
            <a:pPr lvl="2"/>
            <a:r>
              <a:rPr lang="en-GB" altLang="en-US"/>
              <a:t>Bullets level 2 – Verdana, 12pt regular, ls 18pt, ap 4.5pt, black.</a:t>
            </a:r>
          </a:p>
          <a:p>
            <a:pPr lvl="3"/>
            <a:r>
              <a:rPr lang="en-GB" altLang="en-US"/>
              <a:t>Bullets level 3 – Verdana, 10.5pt regular, ls 15pt, ap 4.5pt, black. NOT RECOMMENDED TO USE BEYOND LEVEL 3</a:t>
            </a:r>
          </a:p>
          <a:p>
            <a:pPr lvl="4"/>
            <a:r>
              <a:rPr lang="en-GB" altLang="en-US"/>
              <a:t>Bullets level 4 – Verdana, 10.5pt regular, ls 15pt, ap 4.5pt, black.</a:t>
            </a:r>
          </a:p>
          <a:p>
            <a:pPr lvl="4"/>
            <a:r>
              <a:rPr lang="en-GB" altLang="en-US"/>
              <a:t>Bullets level 5 – Verdana, 10.5pt regular, ls 15pt, ap 4.5pt, black.</a:t>
            </a:r>
          </a:p>
          <a:p>
            <a:pPr lvl="6"/>
            <a:r>
              <a:rPr lang="en-GB" altLang="en-US"/>
              <a:t>Bullets level 6 – Verdana, 10.5pt regular, ls 15pt, ap 4.5pt, black.</a:t>
            </a:r>
          </a:p>
          <a:p>
            <a:pPr lvl="7"/>
            <a:r>
              <a:rPr lang="en-GB" altLang="en-US"/>
              <a:t>Bullets level 7 – Verdana, 10.5pt regular, ls 15pt, ap 4.5pt, black.</a:t>
            </a:r>
          </a:p>
          <a:p>
            <a:pPr lvl="8"/>
            <a:r>
              <a:rPr lang="en-GB" altLang="en-US"/>
              <a:t>Bullets level 8 – Verdana, 10.5pt regular, ls 15pt, ap 4.5pt, black.</a:t>
            </a:r>
          </a:p>
        </p:txBody>
      </p:sp>
      <p:pic>
        <p:nvPicPr>
          <p:cNvPr id="1033" name="Picture 1">
            <a:extLst>
              <a:ext uri="{FF2B5EF4-FFF2-40B4-BE49-F238E27FC236}">
                <a16:creationId xmlns:a16="http://schemas.microsoft.com/office/drawing/2014/main" id="{C9B2B87B-D7EA-490A-83F8-AEBFF24E0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t="17599" r="8041" b="26817"/>
          <a:stretch>
            <a:fillRect/>
          </a:stretch>
        </p:blipFill>
        <p:spPr bwMode="auto">
          <a:xfrm>
            <a:off x="7415214" y="71438"/>
            <a:ext cx="1368425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5">
            <a:extLst>
              <a:ext uri="{FF2B5EF4-FFF2-40B4-BE49-F238E27FC236}">
                <a16:creationId xmlns:a16="http://schemas.microsoft.com/office/drawing/2014/main" id="{D9ADB0CA-FEF2-433A-AFD8-1A56A9531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51823"/>
            <a:ext cx="9144000" cy="92869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/>
          </a:p>
        </p:txBody>
      </p:sp>
      <p:sp>
        <p:nvSpPr>
          <p:cNvPr id="1035" name="MSIPCMContentMarking" descr="{&quot;HashCode&quot;:2031335114,&quot;Placement&quot;:&quot;Footer&quot;}">
            <a:extLst>
              <a:ext uri="{FF2B5EF4-FFF2-40B4-BE49-F238E27FC236}">
                <a16:creationId xmlns:a16="http://schemas.microsoft.com/office/drawing/2014/main" id="{0E4CA657-8BBB-47EB-969A-67D154319F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13355" y="4932904"/>
            <a:ext cx="2717289" cy="21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/>
          <a:lstStyle>
            <a:lvl1pPr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>
                <a:solidFill>
                  <a:srgbClr val="737373"/>
                </a:solidFill>
                <a:latin typeface="Verdana" panose="020B0604030504040204" pitchFamily="34" charset="0"/>
              </a:rPr>
              <a:t>Classified as public by the European Medicines Agency 
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</p:sldLayoutIdLst>
  <p:hf hdr="0" dt="0"/>
  <p:txStyles>
    <p:titleStyle>
      <a:lvl1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8072438" rtl="0" eaLnBrk="0" fontAlgn="base" hangingPunct="0">
        <a:lnSpc>
          <a:spcPts val="2100"/>
        </a:lnSpc>
        <a:spcBef>
          <a:spcPct val="0"/>
        </a:spcBef>
        <a:spcAft>
          <a:spcPts val="900"/>
        </a:spcAft>
        <a:buClr>
          <a:srgbClr val="000000"/>
        </a:buClr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268288" indent="-266700" algn="l" defTabSz="8072438" rtl="0" eaLnBrk="0" fontAlgn="base" hangingPunct="0">
        <a:lnSpc>
          <a:spcPts val="1800"/>
        </a:lnSpc>
        <a:spcBef>
          <a:spcPct val="0"/>
        </a:spcBef>
        <a:spcAft>
          <a:spcPts val="600"/>
        </a:spcAft>
        <a:buClr>
          <a:schemeClr val="tx1"/>
        </a:buClr>
        <a:buChar char="•"/>
        <a:defRPr sz="1300">
          <a:solidFill>
            <a:schemeClr val="tx1"/>
          </a:solidFill>
          <a:latin typeface="+mn-lt"/>
          <a:cs typeface="+mn-cs"/>
        </a:defRPr>
      </a:lvl2pPr>
      <a:lvl3pPr marL="522288" indent="-231775" algn="l" defTabSz="8072438" rtl="0" eaLnBrk="0" fontAlgn="base" hangingPunct="0">
        <a:lnSpc>
          <a:spcPts val="18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3pPr>
      <a:lvl4pPr marL="769938" indent="-219075" algn="l" defTabSz="8072438" rtl="0" eaLnBrk="0" fontAlgn="base" hangingPunct="0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•"/>
        <a:defRPr sz="1000">
          <a:solidFill>
            <a:schemeClr val="tx1"/>
          </a:solidFill>
          <a:latin typeface="+mn-lt"/>
          <a:cs typeface="+mn-cs"/>
        </a:defRPr>
      </a:lvl4pPr>
      <a:lvl5pPr marL="1016000" indent="-225425" algn="l" defTabSz="8072438" rtl="0" eaLnBrk="0" fontAlgn="base" hangingPunct="0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–"/>
        <a:defRPr sz="1000">
          <a:solidFill>
            <a:schemeClr val="tx1"/>
          </a:solidFill>
          <a:latin typeface="+mn-lt"/>
          <a:cs typeface="+mn-cs"/>
        </a:defRPr>
      </a:lvl5pPr>
      <a:lvl6pPr marL="1014413" indent="-226800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lang="en-GB" altLang="en-US" sz="1050" smtClean="0">
          <a:solidFill>
            <a:schemeClr val="tx1"/>
          </a:solidFill>
          <a:latin typeface="+mn-lt"/>
          <a:cs typeface="+mn-cs"/>
        </a:defRPr>
      </a:lvl6pPr>
      <a:lvl7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7pPr>
      <a:lvl8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8pPr>
      <a:lvl9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F89D1D2-6612-4110-9EED-227699CCD7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8776" y="770335"/>
            <a:ext cx="8423275" cy="71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add title</a:t>
            </a:r>
          </a:p>
        </p:txBody>
      </p:sp>
      <p:sp>
        <p:nvSpPr>
          <p:cNvPr id="373764" name="Rectangle 4">
            <a:extLst>
              <a:ext uri="{FF2B5EF4-FFF2-40B4-BE49-F238E27FC236}">
                <a16:creationId xmlns:a16="http://schemas.microsoft.com/office/drawing/2014/main" id="{40E3270C-76C1-49A8-A1F0-F34F14CBB9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9139" y="4804172"/>
            <a:ext cx="647858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 sz="623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 altLang="en-US"/>
              <a:t>The application of GL27 in the authorisation of antimicrobials in the EU</a:t>
            </a:r>
          </a:p>
        </p:txBody>
      </p:sp>
      <p:sp>
        <p:nvSpPr>
          <p:cNvPr id="373765" name="Rectangle 5">
            <a:extLst>
              <a:ext uri="{FF2B5EF4-FFF2-40B4-BE49-F238E27FC236}">
                <a16:creationId xmlns:a16="http://schemas.microsoft.com/office/drawing/2014/main" id="{6285E812-A1FB-4E90-9931-903D3D0613D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0364" y="4804173"/>
            <a:ext cx="307975" cy="17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ts val="900"/>
              </a:lnSpc>
              <a:defRPr sz="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E89DBD4-83E3-4503-97DA-C154DD1D8241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  <p:sp>
        <p:nvSpPr>
          <p:cNvPr id="373768" name="Rectangle 8">
            <a:extLst>
              <a:ext uri="{FF2B5EF4-FFF2-40B4-BE49-F238E27FC236}">
                <a16:creationId xmlns:a16="http://schemas.microsoft.com/office/drawing/2014/main" id="{8328F2E9-2FB7-40B9-A087-B45CB7A6CC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43776" y="4804172"/>
            <a:ext cx="143986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 sz="623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B927585B-9492-4EE9-8E63-B2F652FEA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/>
          </a:p>
        </p:txBody>
      </p:sp>
      <p:sp>
        <p:nvSpPr>
          <p:cNvPr id="1031" name="Line 17">
            <a:extLst>
              <a:ext uri="{FF2B5EF4-FFF2-40B4-BE49-F238E27FC236}">
                <a16:creationId xmlns:a16="http://schemas.microsoft.com/office/drawing/2014/main" id="{8B9E2578-2CCA-4AF9-B369-B9E110DC3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06017"/>
            <a:ext cx="9144000" cy="2381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200"/>
          </a:p>
        </p:txBody>
      </p:sp>
      <p:sp>
        <p:nvSpPr>
          <p:cNvPr id="373781" name="Rectangle 21">
            <a:extLst>
              <a:ext uri="{FF2B5EF4-FFF2-40B4-BE49-F238E27FC236}">
                <a16:creationId xmlns:a16="http://schemas.microsoft.com/office/drawing/2014/main" id="{111F3B93-BBA4-4CD9-B0D4-FE14295DF8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6" y="1619250"/>
            <a:ext cx="8423275" cy="297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1E3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Normal text – Verdana, 15pt regular, ls 21pt, ap 9pt, black.</a:t>
            </a:r>
          </a:p>
          <a:p>
            <a:pPr lvl="1"/>
            <a:r>
              <a:rPr lang="en-GB" altLang="en-US"/>
              <a:t>Title – Verdana, 21pt regular, ls 27pt, blue (0,51,153).</a:t>
            </a:r>
          </a:p>
          <a:p>
            <a:pPr lvl="1"/>
            <a:r>
              <a:rPr lang="en-GB" altLang="en-US"/>
              <a:t>Subtitle – Verdana, 18pt bold (apply manually), ls 27pt, blue (0,51,153).</a:t>
            </a:r>
          </a:p>
          <a:p>
            <a:pPr lvl="1"/>
            <a:r>
              <a:rPr lang="en-GB" altLang="en-US"/>
              <a:t>Bullets level 1 – Verdana, 13.5pt regular, ls 18pt, ap 6pt, black.</a:t>
            </a:r>
          </a:p>
          <a:p>
            <a:pPr lvl="2"/>
            <a:r>
              <a:rPr lang="en-GB" altLang="en-US"/>
              <a:t>Bullets level 2 – Verdana, 12pt regular, ls 18pt, ap 4.5pt, black.</a:t>
            </a:r>
          </a:p>
          <a:p>
            <a:pPr lvl="3"/>
            <a:r>
              <a:rPr lang="en-GB" altLang="en-US"/>
              <a:t>Bullets level 3 – Verdana, 10.5pt regular, ls 15pt, ap 4.5pt, black. NOT RECOMMENDED TO USE BEYOND LEVEL 3</a:t>
            </a:r>
          </a:p>
          <a:p>
            <a:pPr lvl="4"/>
            <a:r>
              <a:rPr lang="en-GB" altLang="en-US"/>
              <a:t>Bullets level 4 – Verdana, 10.5pt regular, ls 15pt, ap 4.5pt, black.</a:t>
            </a:r>
          </a:p>
          <a:p>
            <a:pPr lvl="4"/>
            <a:r>
              <a:rPr lang="en-GB" altLang="en-US"/>
              <a:t>Bullets level 5 – Verdana, 10.5pt regular, ls 15pt, ap 4.5pt, black.</a:t>
            </a:r>
          </a:p>
          <a:p>
            <a:pPr lvl="6"/>
            <a:r>
              <a:rPr lang="en-GB" altLang="en-US"/>
              <a:t>Bullets level 6 – Verdana, 10.5pt regular, ls 15pt, ap 4.5pt, black.</a:t>
            </a:r>
          </a:p>
          <a:p>
            <a:pPr lvl="7"/>
            <a:r>
              <a:rPr lang="en-GB" altLang="en-US"/>
              <a:t>Bullets level 7 – Verdana, 10.5pt regular, ls 15pt, ap 4.5pt, black.</a:t>
            </a:r>
          </a:p>
          <a:p>
            <a:pPr lvl="8"/>
            <a:r>
              <a:rPr lang="en-GB" altLang="en-US"/>
              <a:t>Bullets level 8 – Verdana, 10.5pt regular, ls 15pt, ap 4.5pt, black.</a:t>
            </a:r>
          </a:p>
        </p:txBody>
      </p:sp>
      <p:pic>
        <p:nvPicPr>
          <p:cNvPr id="1033" name="Picture 1">
            <a:extLst>
              <a:ext uri="{FF2B5EF4-FFF2-40B4-BE49-F238E27FC236}">
                <a16:creationId xmlns:a16="http://schemas.microsoft.com/office/drawing/2014/main" id="{C9B2B87B-D7EA-490A-83F8-AEBFF24E0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t="17599" r="8041" b="26817"/>
          <a:stretch>
            <a:fillRect/>
          </a:stretch>
        </p:blipFill>
        <p:spPr bwMode="auto">
          <a:xfrm>
            <a:off x="7415214" y="71438"/>
            <a:ext cx="1368425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5">
            <a:extLst>
              <a:ext uri="{FF2B5EF4-FFF2-40B4-BE49-F238E27FC236}">
                <a16:creationId xmlns:a16="http://schemas.microsoft.com/office/drawing/2014/main" id="{D9ADB0CA-FEF2-433A-AFD8-1A56A9531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51823"/>
            <a:ext cx="9144000" cy="92869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/>
          </a:p>
        </p:txBody>
      </p:sp>
      <p:sp>
        <p:nvSpPr>
          <p:cNvPr id="1035" name="MSIPCMContentMarking" descr="{&quot;HashCode&quot;:2031335114,&quot;Placement&quot;:&quot;Footer&quot;}">
            <a:extLst>
              <a:ext uri="{FF2B5EF4-FFF2-40B4-BE49-F238E27FC236}">
                <a16:creationId xmlns:a16="http://schemas.microsoft.com/office/drawing/2014/main" id="{0E4CA657-8BBB-47EB-969A-67D154319F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13355" y="4932904"/>
            <a:ext cx="2717289" cy="21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/>
          <a:lstStyle>
            <a:lvl1pPr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>
                <a:solidFill>
                  <a:srgbClr val="737373"/>
                </a:solidFill>
                <a:latin typeface="Verdana" panose="020B0604030504040204" pitchFamily="34" charset="0"/>
              </a:rPr>
              <a:t>Classified as public by the European Medicines Agency 
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</p:sldLayoutIdLst>
  <p:hf hdr="0" dt="0"/>
  <p:txStyles>
    <p:titleStyle>
      <a:lvl1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8072438" rtl="0" eaLnBrk="0" fontAlgn="base" hangingPunct="0">
        <a:lnSpc>
          <a:spcPts val="2100"/>
        </a:lnSpc>
        <a:spcBef>
          <a:spcPct val="0"/>
        </a:spcBef>
        <a:spcAft>
          <a:spcPts val="900"/>
        </a:spcAft>
        <a:buClr>
          <a:srgbClr val="000000"/>
        </a:buClr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268288" indent="-266700" algn="l" defTabSz="8072438" rtl="0" eaLnBrk="0" fontAlgn="base" hangingPunct="0">
        <a:lnSpc>
          <a:spcPts val="1800"/>
        </a:lnSpc>
        <a:spcBef>
          <a:spcPct val="0"/>
        </a:spcBef>
        <a:spcAft>
          <a:spcPts val="600"/>
        </a:spcAft>
        <a:buClr>
          <a:schemeClr val="tx1"/>
        </a:buClr>
        <a:buChar char="•"/>
        <a:defRPr sz="1300">
          <a:solidFill>
            <a:schemeClr val="tx1"/>
          </a:solidFill>
          <a:latin typeface="+mn-lt"/>
          <a:cs typeface="+mn-cs"/>
        </a:defRPr>
      </a:lvl2pPr>
      <a:lvl3pPr marL="522288" indent="-231775" algn="l" defTabSz="8072438" rtl="0" eaLnBrk="0" fontAlgn="base" hangingPunct="0">
        <a:lnSpc>
          <a:spcPts val="18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3pPr>
      <a:lvl4pPr marL="769938" indent="-219075" algn="l" defTabSz="8072438" rtl="0" eaLnBrk="0" fontAlgn="base" hangingPunct="0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•"/>
        <a:defRPr sz="1000">
          <a:solidFill>
            <a:schemeClr val="tx1"/>
          </a:solidFill>
          <a:latin typeface="+mn-lt"/>
          <a:cs typeface="+mn-cs"/>
        </a:defRPr>
      </a:lvl4pPr>
      <a:lvl5pPr marL="1016000" indent="-225425" algn="l" defTabSz="8072438" rtl="0" eaLnBrk="0" fontAlgn="base" hangingPunct="0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–"/>
        <a:defRPr sz="1000">
          <a:solidFill>
            <a:schemeClr val="tx1"/>
          </a:solidFill>
          <a:latin typeface="+mn-lt"/>
          <a:cs typeface="+mn-cs"/>
        </a:defRPr>
      </a:lvl5pPr>
      <a:lvl6pPr marL="1014413" indent="-226800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lang="en-GB" altLang="en-US" sz="1050" smtClean="0">
          <a:solidFill>
            <a:schemeClr val="tx1"/>
          </a:solidFill>
          <a:latin typeface="+mn-lt"/>
          <a:cs typeface="+mn-cs"/>
        </a:defRPr>
      </a:lvl6pPr>
      <a:lvl7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7pPr>
      <a:lvl8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8pPr>
      <a:lvl9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F89D1D2-6612-4110-9EED-227699CCD7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8776" y="770335"/>
            <a:ext cx="8423275" cy="71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add title</a:t>
            </a:r>
          </a:p>
        </p:txBody>
      </p:sp>
      <p:sp>
        <p:nvSpPr>
          <p:cNvPr id="373764" name="Rectangle 4">
            <a:extLst>
              <a:ext uri="{FF2B5EF4-FFF2-40B4-BE49-F238E27FC236}">
                <a16:creationId xmlns:a16="http://schemas.microsoft.com/office/drawing/2014/main" id="{40E3270C-76C1-49A8-A1F0-F34F14CBB9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9139" y="4804172"/>
            <a:ext cx="647858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 sz="623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 altLang="en-US"/>
              <a:t>The application of GL27 in the authorisation of antimicrobials in the EU</a:t>
            </a:r>
          </a:p>
        </p:txBody>
      </p:sp>
      <p:sp>
        <p:nvSpPr>
          <p:cNvPr id="373765" name="Rectangle 5">
            <a:extLst>
              <a:ext uri="{FF2B5EF4-FFF2-40B4-BE49-F238E27FC236}">
                <a16:creationId xmlns:a16="http://schemas.microsoft.com/office/drawing/2014/main" id="{6285E812-A1FB-4E90-9931-903D3D0613D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0364" y="4804173"/>
            <a:ext cx="307975" cy="17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ts val="900"/>
              </a:lnSpc>
              <a:defRPr sz="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E89DBD4-83E3-4503-97DA-C154DD1D8241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  <p:sp>
        <p:nvSpPr>
          <p:cNvPr id="373768" name="Rectangle 8">
            <a:extLst>
              <a:ext uri="{FF2B5EF4-FFF2-40B4-BE49-F238E27FC236}">
                <a16:creationId xmlns:a16="http://schemas.microsoft.com/office/drawing/2014/main" id="{8328F2E9-2FB7-40B9-A087-B45CB7A6CC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43776" y="4804172"/>
            <a:ext cx="143986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 sz="623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B927585B-9492-4EE9-8E63-B2F652FEA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/>
          </a:p>
        </p:txBody>
      </p:sp>
      <p:sp>
        <p:nvSpPr>
          <p:cNvPr id="1031" name="Line 17">
            <a:extLst>
              <a:ext uri="{FF2B5EF4-FFF2-40B4-BE49-F238E27FC236}">
                <a16:creationId xmlns:a16="http://schemas.microsoft.com/office/drawing/2014/main" id="{8B9E2578-2CCA-4AF9-B369-B9E110DC3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06017"/>
            <a:ext cx="9144000" cy="2381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200"/>
          </a:p>
        </p:txBody>
      </p:sp>
      <p:sp>
        <p:nvSpPr>
          <p:cNvPr id="373781" name="Rectangle 21">
            <a:extLst>
              <a:ext uri="{FF2B5EF4-FFF2-40B4-BE49-F238E27FC236}">
                <a16:creationId xmlns:a16="http://schemas.microsoft.com/office/drawing/2014/main" id="{111F3B93-BBA4-4CD9-B0D4-FE14295DF8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6" y="1619250"/>
            <a:ext cx="8423275" cy="297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1E3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Normal text – Verdana, 15pt regular, ls 21pt, ap 9pt, black.</a:t>
            </a:r>
          </a:p>
          <a:p>
            <a:pPr lvl="1"/>
            <a:r>
              <a:rPr lang="en-GB" altLang="en-US"/>
              <a:t>Title – Verdana, 21pt regular, ls 27pt, blue (0,51,153).</a:t>
            </a:r>
          </a:p>
          <a:p>
            <a:pPr lvl="1"/>
            <a:r>
              <a:rPr lang="en-GB" altLang="en-US"/>
              <a:t>Subtitle – Verdana, 18pt bold (apply manually), ls 27pt, blue (0,51,153).</a:t>
            </a:r>
          </a:p>
          <a:p>
            <a:pPr lvl="1"/>
            <a:r>
              <a:rPr lang="en-GB" altLang="en-US"/>
              <a:t>Bullets level 1 – Verdana, 13.5pt regular, ls 18pt, ap 6pt, black.</a:t>
            </a:r>
          </a:p>
          <a:p>
            <a:pPr lvl="2"/>
            <a:r>
              <a:rPr lang="en-GB" altLang="en-US"/>
              <a:t>Bullets level 2 – Verdana, 12pt regular, ls 18pt, ap 4.5pt, black.</a:t>
            </a:r>
          </a:p>
          <a:p>
            <a:pPr lvl="3"/>
            <a:r>
              <a:rPr lang="en-GB" altLang="en-US"/>
              <a:t>Bullets level 3 – Verdana, 10.5pt regular, ls 15pt, ap 4.5pt, black. NOT RECOMMENDED TO USE BEYOND LEVEL 3</a:t>
            </a:r>
          </a:p>
          <a:p>
            <a:pPr lvl="4"/>
            <a:r>
              <a:rPr lang="en-GB" altLang="en-US"/>
              <a:t>Bullets level 4 – Verdana, 10.5pt regular, ls 15pt, ap 4.5pt, black.</a:t>
            </a:r>
          </a:p>
          <a:p>
            <a:pPr lvl="4"/>
            <a:r>
              <a:rPr lang="en-GB" altLang="en-US"/>
              <a:t>Bullets level 5 – Verdana, 10.5pt regular, ls 15pt, ap 4.5pt, black.</a:t>
            </a:r>
          </a:p>
          <a:p>
            <a:pPr lvl="6"/>
            <a:r>
              <a:rPr lang="en-GB" altLang="en-US"/>
              <a:t>Bullets level 6 – Verdana, 10.5pt regular, ls 15pt, ap 4.5pt, black.</a:t>
            </a:r>
          </a:p>
          <a:p>
            <a:pPr lvl="7"/>
            <a:r>
              <a:rPr lang="en-GB" altLang="en-US"/>
              <a:t>Bullets level 7 – Verdana, 10.5pt regular, ls 15pt, ap 4.5pt, black.</a:t>
            </a:r>
          </a:p>
          <a:p>
            <a:pPr lvl="8"/>
            <a:r>
              <a:rPr lang="en-GB" altLang="en-US"/>
              <a:t>Bullets level 8 – Verdana, 10.5pt regular, ls 15pt, ap 4.5pt, black.</a:t>
            </a:r>
          </a:p>
        </p:txBody>
      </p:sp>
      <p:pic>
        <p:nvPicPr>
          <p:cNvPr id="1033" name="Picture 1">
            <a:extLst>
              <a:ext uri="{FF2B5EF4-FFF2-40B4-BE49-F238E27FC236}">
                <a16:creationId xmlns:a16="http://schemas.microsoft.com/office/drawing/2014/main" id="{C9B2B87B-D7EA-490A-83F8-AEBFF24E0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t="17599" r="8041" b="26817"/>
          <a:stretch>
            <a:fillRect/>
          </a:stretch>
        </p:blipFill>
        <p:spPr bwMode="auto">
          <a:xfrm>
            <a:off x="7415214" y="71438"/>
            <a:ext cx="1368425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5">
            <a:extLst>
              <a:ext uri="{FF2B5EF4-FFF2-40B4-BE49-F238E27FC236}">
                <a16:creationId xmlns:a16="http://schemas.microsoft.com/office/drawing/2014/main" id="{D9ADB0CA-FEF2-433A-AFD8-1A56A9531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51823"/>
            <a:ext cx="9144000" cy="92869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/>
          </a:p>
        </p:txBody>
      </p:sp>
      <p:sp>
        <p:nvSpPr>
          <p:cNvPr id="1035" name="MSIPCMContentMarking" descr="{&quot;HashCode&quot;:2031335114,&quot;Placement&quot;:&quot;Footer&quot;}">
            <a:extLst>
              <a:ext uri="{FF2B5EF4-FFF2-40B4-BE49-F238E27FC236}">
                <a16:creationId xmlns:a16="http://schemas.microsoft.com/office/drawing/2014/main" id="{0E4CA657-8BBB-47EB-969A-67D154319F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13355" y="4932904"/>
            <a:ext cx="2717289" cy="21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/>
          <a:lstStyle>
            <a:lvl1pPr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>
                <a:solidFill>
                  <a:srgbClr val="737373"/>
                </a:solidFill>
                <a:latin typeface="Verdana" panose="020B0604030504040204" pitchFamily="34" charset="0"/>
              </a:rPr>
              <a:t>Classified as public by the European Medicines Agency 
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</p:sldLayoutIdLst>
  <p:hf hdr="0" dt="0"/>
  <p:txStyles>
    <p:titleStyle>
      <a:lvl1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8072438" rtl="0" eaLnBrk="0" fontAlgn="base" hangingPunct="0">
        <a:lnSpc>
          <a:spcPts val="2100"/>
        </a:lnSpc>
        <a:spcBef>
          <a:spcPct val="0"/>
        </a:spcBef>
        <a:spcAft>
          <a:spcPts val="900"/>
        </a:spcAft>
        <a:buClr>
          <a:srgbClr val="000000"/>
        </a:buClr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268288" indent="-266700" algn="l" defTabSz="8072438" rtl="0" eaLnBrk="0" fontAlgn="base" hangingPunct="0">
        <a:lnSpc>
          <a:spcPts val="1800"/>
        </a:lnSpc>
        <a:spcBef>
          <a:spcPct val="0"/>
        </a:spcBef>
        <a:spcAft>
          <a:spcPts val="600"/>
        </a:spcAft>
        <a:buClr>
          <a:schemeClr val="tx1"/>
        </a:buClr>
        <a:buChar char="•"/>
        <a:defRPr sz="1300">
          <a:solidFill>
            <a:schemeClr val="tx1"/>
          </a:solidFill>
          <a:latin typeface="+mn-lt"/>
          <a:cs typeface="+mn-cs"/>
        </a:defRPr>
      </a:lvl2pPr>
      <a:lvl3pPr marL="522288" indent="-231775" algn="l" defTabSz="8072438" rtl="0" eaLnBrk="0" fontAlgn="base" hangingPunct="0">
        <a:lnSpc>
          <a:spcPts val="18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3pPr>
      <a:lvl4pPr marL="769938" indent="-219075" algn="l" defTabSz="8072438" rtl="0" eaLnBrk="0" fontAlgn="base" hangingPunct="0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•"/>
        <a:defRPr sz="1000">
          <a:solidFill>
            <a:schemeClr val="tx1"/>
          </a:solidFill>
          <a:latin typeface="+mn-lt"/>
          <a:cs typeface="+mn-cs"/>
        </a:defRPr>
      </a:lvl4pPr>
      <a:lvl5pPr marL="1016000" indent="-225425" algn="l" defTabSz="8072438" rtl="0" eaLnBrk="0" fontAlgn="base" hangingPunct="0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–"/>
        <a:defRPr sz="1000">
          <a:solidFill>
            <a:schemeClr val="tx1"/>
          </a:solidFill>
          <a:latin typeface="+mn-lt"/>
          <a:cs typeface="+mn-cs"/>
        </a:defRPr>
      </a:lvl5pPr>
      <a:lvl6pPr marL="1014413" indent="-226800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lang="en-GB" altLang="en-US" sz="1050" smtClean="0">
          <a:solidFill>
            <a:schemeClr val="tx1"/>
          </a:solidFill>
          <a:latin typeface="+mn-lt"/>
          <a:cs typeface="+mn-cs"/>
        </a:defRPr>
      </a:lvl6pPr>
      <a:lvl7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7pPr>
      <a:lvl8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8pPr>
      <a:lvl9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F89D1D2-6612-4110-9EED-227699CCD7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8776" y="770335"/>
            <a:ext cx="8423275" cy="71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add title</a:t>
            </a:r>
          </a:p>
        </p:txBody>
      </p:sp>
      <p:sp>
        <p:nvSpPr>
          <p:cNvPr id="373764" name="Rectangle 4">
            <a:extLst>
              <a:ext uri="{FF2B5EF4-FFF2-40B4-BE49-F238E27FC236}">
                <a16:creationId xmlns:a16="http://schemas.microsoft.com/office/drawing/2014/main" id="{40E3270C-76C1-49A8-A1F0-F34F14CBB9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9139" y="4804172"/>
            <a:ext cx="647858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 sz="623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 altLang="en-US"/>
              <a:t>The application of GL27 in the authorisation of antimicrobials in the EU</a:t>
            </a:r>
          </a:p>
        </p:txBody>
      </p:sp>
      <p:sp>
        <p:nvSpPr>
          <p:cNvPr id="373765" name="Rectangle 5">
            <a:extLst>
              <a:ext uri="{FF2B5EF4-FFF2-40B4-BE49-F238E27FC236}">
                <a16:creationId xmlns:a16="http://schemas.microsoft.com/office/drawing/2014/main" id="{6285E812-A1FB-4E90-9931-903D3D0613D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0364" y="4804173"/>
            <a:ext cx="307975" cy="17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ts val="900"/>
              </a:lnSpc>
              <a:defRPr sz="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E89DBD4-83E3-4503-97DA-C154DD1D8241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  <p:sp>
        <p:nvSpPr>
          <p:cNvPr id="373768" name="Rectangle 8">
            <a:extLst>
              <a:ext uri="{FF2B5EF4-FFF2-40B4-BE49-F238E27FC236}">
                <a16:creationId xmlns:a16="http://schemas.microsoft.com/office/drawing/2014/main" id="{8328F2E9-2FB7-40B9-A087-B45CB7A6CC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43776" y="4804172"/>
            <a:ext cx="143986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 sz="623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B927585B-9492-4EE9-8E63-B2F652FEA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/>
          </a:p>
        </p:txBody>
      </p:sp>
      <p:sp>
        <p:nvSpPr>
          <p:cNvPr id="1031" name="Line 17">
            <a:extLst>
              <a:ext uri="{FF2B5EF4-FFF2-40B4-BE49-F238E27FC236}">
                <a16:creationId xmlns:a16="http://schemas.microsoft.com/office/drawing/2014/main" id="{8B9E2578-2CCA-4AF9-B369-B9E110DC3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06017"/>
            <a:ext cx="9144000" cy="2381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200"/>
          </a:p>
        </p:txBody>
      </p:sp>
      <p:sp>
        <p:nvSpPr>
          <p:cNvPr id="373781" name="Rectangle 21">
            <a:extLst>
              <a:ext uri="{FF2B5EF4-FFF2-40B4-BE49-F238E27FC236}">
                <a16:creationId xmlns:a16="http://schemas.microsoft.com/office/drawing/2014/main" id="{111F3B93-BBA4-4CD9-B0D4-FE14295DF8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6" y="1619250"/>
            <a:ext cx="8423275" cy="297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1E3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Normal text – Verdana, 15pt regular, ls 21pt, ap 9pt, black.</a:t>
            </a:r>
          </a:p>
          <a:p>
            <a:pPr lvl="1"/>
            <a:r>
              <a:rPr lang="en-GB" altLang="en-US"/>
              <a:t>Title – Verdana, 21pt regular, ls 27pt, blue (0,51,153).</a:t>
            </a:r>
          </a:p>
          <a:p>
            <a:pPr lvl="1"/>
            <a:r>
              <a:rPr lang="en-GB" altLang="en-US"/>
              <a:t>Subtitle – Verdana, 18pt bold (apply manually), ls 27pt, blue (0,51,153).</a:t>
            </a:r>
          </a:p>
          <a:p>
            <a:pPr lvl="1"/>
            <a:r>
              <a:rPr lang="en-GB" altLang="en-US"/>
              <a:t>Bullets level 1 – Verdana, 13.5pt regular, ls 18pt, ap 6pt, black.</a:t>
            </a:r>
          </a:p>
          <a:p>
            <a:pPr lvl="2"/>
            <a:r>
              <a:rPr lang="en-GB" altLang="en-US"/>
              <a:t>Bullets level 2 – Verdana, 12pt regular, ls 18pt, ap 4.5pt, black.</a:t>
            </a:r>
          </a:p>
          <a:p>
            <a:pPr lvl="3"/>
            <a:r>
              <a:rPr lang="en-GB" altLang="en-US"/>
              <a:t>Bullets level 3 – Verdana, 10.5pt regular, ls 15pt, ap 4.5pt, black. NOT RECOMMENDED TO USE BEYOND LEVEL 3</a:t>
            </a:r>
          </a:p>
          <a:p>
            <a:pPr lvl="4"/>
            <a:r>
              <a:rPr lang="en-GB" altLang="en-US"/>
              <a:t>Bullets level 4 – Verdana, 10.5pt regular, ls 15pt, ap 4.5pt, black.</a:t>
            </a:r>
          </a:p>
          <a:p>
            <a:pPr lvl="4"/>
            <a:r>
              <a:rPr lang="en-GB" altLang="en-US"/>
              <a:t>Bullets level 5 – Verdana, 10.5pt regular, ls 15pt, ap 4.5pt, black.</a:t>
            </a:r>
          </a:p>
          <a:p>
            <a:pPr lvl="6"/>
            <a:r>
              <a:rPr lang="en-GB" altLang="en-US"/>
              <a:t>Bullets level 6 – Verdana, 10.5pt regular, ls 15pt, ap 4.5pt, black.</a:t>
            </a:r>
          </a:p>
          <a:p>
            <a:pPr lvl="7"/>
            <a:r>
              <a:rPr lang="en-GB" altLang="en-US"/>
              <a:t>Bullets level 7 – Verdana, 10.5pt regular, ls 15pt, ap 4.5pt, black.</a:t>
            </a:r>
          </a:p>
          <a:p>
            <a:pPr lvl="8"/>
            <a:r>
              <a:rPr lang="en-GB" altLang="en-US"/>
              <a:t>Bullets level 8 – Verdana, 10.5pt regular, ls 15pt, ap 4.5pt, black.</a:t>
            </a:r>
          </a:p>
        </p:txBody>
      </p:sp>
      <p:pic>
        <p:nvPicPr>
          <p:cNvPr id="1033" name="Picture 1">
            <a:extLst>
              <a:ext uri="{FF2B5EF4-FFF2-40B4-BE49-F238E27FC236}">
                <a16:creationId xmlns:a16="http://schemas.microsoft.com/office/drawing/2014/main" id="{C9B2B87B-D7EA-490A-83F8-AEBFF24E0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t="17599" r="8041" b="26817"/>
          <a:stretch>
            <a:fillRect/>
          </a:stretch>
        </p:blipFill>
        <p:spPr bwMode="auto">
          <a:xfrm>
            <a:off x="7415214" y="71438"/>
            <a:ext cx="1368425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5">
            <a:extLst>
              <a:ext uri="{FF2B5EF4-FFF2-40B4-BE49-F238E27FC236}">
                <a16:creationId xmlns:a16="http://schemas.microsoft.com/office/drawing/2014/main" id="{D9ADB0CA-FEF2-433A-AFD8-1A56A9531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51823"/>
            <a:ext cx="9144000" cy="92869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/>
          </a:p>
        </p:txBody>
      </p:sp>
      <p:sp>
        <p:nvSpPr>
          <p:cNvPr id="1035" name="MSIPCMContentMarking" descr="{&quot;HashCode&quot;:2031335114,&quot;Placement&quot;:&quot;Footer&quot;}">
            <a:extLst>
              <a:ext uri="{FF2B5EF4-FFF2-40B4-BE49-F238E27FC236}">
                <a16:creationId xmlns:a16="http://schemas.microsoft.com/office/drawing/2014/main" id="{0E4CA657-8BBB-47EB-969A-67D154319F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13355" y="4932904"/>
            <a:ext cx="2717289" cy="21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/>
          <a:lstStyle>
            <a:lvl1pPr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>
                <a:solidFill>
                  <a:srgbClr val="737373"/>
                </a:solidFill>
                <a:latin typeface="Verdana" panose="020B0604030504040204" pitchFamily="34" charset="0"/>
              </a:rPr>
              <a:t>Classified as public by the European Medicines Agency 
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</p:sldLayoutIdLst>
  <p:hf hdr="0" dt="0"/>
  <p:txStyles>
    <p:titleStyle>
      <a:lvl1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8072438" rtl="0" eaLnBrk="0" fontAlgn="base" hangingPunct="0">
        <a:lnSpc>
          <a:spcPts val="2100"/>
        </a:lnSpc>
        <a:spcBef>
          <a:spcPct val="0"/>
        </a:spcBef>
        <a:spcAft>
          <a:spcPts val="900"/>
        </a:spcAft>
        <a:buClr>
          <a:srgbClr val="000000"/>
        </a:buClr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268288" indent="-266700" algn="l" defTabSz="8072438" rtl="0" eaLnBrk="0" fontAlgn="base" hangingPunct="0">
        <a:lnSpc>
          <a:spcPts val="1800"/>
        </a:lnSpc>
        <a:spcBef>
          <a:spcPct val="0"/>
        </a:spcBef>
        <a:spcAft>
          <a:spcPts val="600"/>
        </a:spcAft>
        <a:buClr>
          <a:schemeClr val="tx1"/>
        </a:buClr>
        <a:buChar char="•"/>
        <a:defRPr sz="1300">
          <a:solidFill>
            <a:schemeClr val="tx1"/>
          </a:solidFill>
          <a:latin typeface="+mn-lt"/>
          <a:cs typeface="+mn-cs"/>
        </a:defRPr>
      </a:lvl2pPr>
      <a:lvl3pPr marL="522288" indent="-231775" algn="l" defTabSz="8072438" rtl="0" eaLnBrk="0" fontAlgn="base" hangingPunct="0">
        <a:lnSpc>
          <a:spcPts val="18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3pPr>
      <a:lvl4pPr marL="769938" indent="-219075" algn="l" defTabSz="8072438" rtl="0" eaLnBrk="0" fontAlgn="base" hangingPunct="0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•"/>
        <a:defRPr sz="1000">
          <a:solidFill>
            <a:schemeClr val="tx1"/>
          </a:solidFill>
          <a:latin typeface="+mn-lt"/>
          <a:cs typeface="+mn-cs"/>
        </a:defRPr>
      </a:lvl4pPr>
      <a:lvl5pPr marL="1016000" indent="-225425" algn="l" defTabSz="8072438" rtl="0" eaLnBrk="0" fontAlgn="base" hangingPunct="0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–"/>
        <a:defRPr sz="1000">
          <a:solidFill>
            <a:schemeClr val="tx1"/>
          </a:solidFill>
          <a:latin typeface="+mn-lt"/>
          <a:cs typeface="+mn-cs"/>
        </a:defRPr>
      </a:lvl5pPr>
      <a:lvl6pPr marL="1014413" indent="-226800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lang="en-GB" altLang="en-US" sz="1050" smtClean="0">
          <a:solidFill>
            <a:schemeClr val="tx1"/>
          </a:solidFill>
          <a:latin typeface="+mn-lt"/>
          <a:cs typeface="+mn-cs"/>
        </a:defRPr>
      </a:lvl6pPr>
      <a:lvl7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7pPr>
      <a:lvl8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8pPr>
      <a:lvl9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F89D1D2-6612-4110-9EED-227699CCD7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8776" y="770335"/>
            <a:ext cx="8423275" cy="71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add title</a:t>
            </a:r>
          </a:p>
        </p:txBody>
      </p:sp>
      <p:sp>
        <p:nvSpPr>
          <p:cNvPr id="373764" name="Rectangle 4">
            <a:extLst>
              <a:ext uri="{FF2B5EF4-FFF2-40B4-BE49-F238E27FC236}">
                <a16:creationId xmlns:a16="http://schemas.microsoft.com/office/drawing/2014/main" id="{40E3270C-76C1-49A8-A1F0-F34F14CBB9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9139" y="4804172"/>
            <a:ext cx="647858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 sz="623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 altLang="en-US"/>
              <a:t>The application of GL27 in the authorisation of antimicrobials in the EU</a:t>
            </a:r>
          </a:p>
        </p:txBody>
      </p:sp>
      <p:sp>
        <p:nvSpPr>
          <p:cNvPr id="373765" name="Rectangle 5">
            <a:extLst>
              <a:ext uri="{FF2B5EF4-FFF2-40B4-BE49-F238E27FC236}">
                <a16:creationId xmlns:a16="http://schemas.microsoft.com/office/drawing/2014/main" id="{6285E812-A1FB-4E90-9931-903D3D0613D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0364" y="4804173"/>
            <a:ext cx="307975" cy="17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ts val="900"/>
              </a:lnSpc>
              <a:defRPr sz="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E89DBD4-83E3-4503-97DA-C154DD1D8241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  <p:sp>
        <p:nvSpPr>
          <p:cNvPr id="373768" name="Rectangle 8">
            <a:extLst>
              <a:ext uri="{FF2B5EF4-FFF2-40B4-BE49-F238E27FC236}">
                <a16:creationId xmlns:a16="http://schemas.microsoft.com/office/drawing/2014/main" id="{8328F2E9-2FB7-40B9-A087-B45CB7A6CC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43776" y="4804172"/>
            <a:ext cx="143986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 sz="623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B927585B-9492-4EE9-8E63-B2F652FEA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/>
          </a:p>
        </p:txBody>
      </p:sp>
      <p:sp>
        <p:nvSpPr>
          <p:cNvPr id="1031" name="Line 17">
            <a:extLst>
              <a:ext uri="{FF2B5EF4-FFF2-40B4-BE49-F238E27FC236}">
                <a16:creationId xmlns:a16="http://schemas.microsoft.com/office/drawing/2014/main" id="{8B9E2578-2CCA-4AF9-B369-B9E110DC3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06017"/>
            <a:ext cx="9144000" cy="2381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200"/>
          </a:p>
        </p:txBody>
      </p:sp>
      <p:sp>
        <p:nvSpPr>
          <p:cNvPr id="373781" name="Rectangle 21">
            <a:extLst>
              <a:ext uri="{FF2B5EF4-FFF2-40B4-BE49-F238E27FC236}">
                <a16:creationId xmlns:a16="http://schemas.microsoft.com/office/drawing/2014/main" id="{111F3B93-BBA4-4CD9-B0D4-FE14295DF8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6" y="1619250"/>
            <a:ext cx="8423275" cy="297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1E3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Normal text – Verdana, 15pt regular, ls 21pt, ap 9pt, black.</a:t>
            </a:r>
          </a:p>
          <a:p>
            <a:pPr lvl="1"/>
            <a:r>
              <a:rPr lang="en-GB" altLang="en-US"/>
              <a:t>Title – Verdana, 21pt regular, ls 27pt, blue (0,51,153).</a:t>
            </a:r>
          </a:p>
          <a:p>
            <a:pPr lvl="1"/>
            <a:r>
              <a:rPr lang="en-GB" altLang="en-US"/>
              <a:t>Subtitle – Verdana, 18pt bold (apply manually), ls 27pt, blue (0,51,153).</a:t>
            </a:r>
          </a:p>
          <a:p>
            <a:pPr lvl="1"/>
            <a:r>
              <a:rPr lang="en-GB" altLang="en-US"/>
              <a:t>Bullets level 1 – Verdana, 13.5pt regular, ls 18pt, ap 6pt, black.</a:t>
            </a:r>
          </a:p>
          <a:p>
            <a:pPr lvl="2"/>
            <a:r>
              <a:rPr lang="en-GB" altLang="en-US"/>
              <a:t>Bullets level 2 – Verdana, 12pt regular, ls 18pt, ap 4.5pt, black.</a:t>
            </a:r>
          </a:p>
          <a:p>
            <a:pPr lvl="3"/>
            <a:r>
              <a:rPr lang="en-GB" altLang="en-US"/>
              <a:t>Bullets level 3 – Verdana, 10.5pt regular, ls 15pt, ap 4.5pt, black. NOT RECOMMENDED TO USE BEYOND LEVEL 3</a:t>
            </a:r>
          </a:p>
          <a:p>
            <a:pPr lvl="4"/>
            <a:r>
              <a:rPr lang="en-GB" altLang="en-US"/>
              <a:t>Bullets level 4 – Verdana, 10.5pt regular, ls 15pt, ap 4.5pt, black.</a:t>
            </a:r>
          </a:p>
          <a:p>
            <a:pPr lvl="4"/>
            <a:r>
              <a:rPr lang="en-GB" altLang="en-US"/>
              <a:t>Bullets level 5 – Verdana, 10.5pt regular, ls 15pt, ap 4.5pt, black.</a:t>
            </a:r>
          </a:p>
          <a:p>
            <a:pPr lvl="6"/>
            <a:r>
              <a:rPr lang="en-GB" altLang="en-US"/>
              <a:t>Bullets level 6 – Verdana, 10.5pt regular, ls 15pt, ap 4.5pt, black.</a:t>
            </a:r>
          </a:p>
          <a:p>
            <a:pPr lvl="7"/>
            <a:r>
              <a:rPr lang="en-GB" altLang="en-US"/>
              <a:t>Bullets level 7 – Verdana, 10.5pt regular, ls 15pt, ap 4.5pt, black.</a:t>
            </a:r>
          </a:p>
          <a:p>
            <a:pPr lvl="8"/>
            <a:r>
              <a:rPr lang="en-GB" altLang="en-US"/>
              <a:t>Bullets level 8 – Verdana, 10.5pt regular, ls 15pt, ap 4.5pt, black.</a:t>
            </a:r>
          </a:p>
        </p:txBody>
      </p:sp>
      <p:pic>
        <p:nvPicPr>
          <p:cNvPr id="1033" name="Picture 1">
            <a:extLst>
              <a:ext uri="{FF2B5EF4-FFF2-40B4-BE49-F238E27FC236}">
                <a16:creationId xmlns:a16="http://schemas.microsoft.com/office/drawing/2014/main" id="{C9B2B87B-D7EA-490A-83F8-AEBFF24E0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t="17599" r="8041" b="26817"/>
          <a:stretch>
            <a:fillRect/>
          </a:stretch>
        </p:blipFill>
        <p:spPr bwMode="auto">
          <a:xfrm>
            <a:off x="7415214" y="71438"/>
            <a:ext cx="1368425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5">
            <a:extLst>
              <a:ext uri="{FF2B5EF4-FFF2-40B4-BE49-F238E27FC236}">
                <a16:creationId xmlns:a16="http://schemas.microsoft.com/office/drawing/2014/main" id="{D9ADB0CA-FEF2-433A-AFD8-1A56A9531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51823"/>
            <a:ext cx="9144000" cy="92869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/>
          </a:p>
        </p:txBody>
      </p:sp>
      <p:sp>
        <p:nvSpPr>
          <p:cNvPr id="1035" name="MSIPCMContentMarking" descr="{&quot;HashCode&quot;:2031335114,&quot;Placement&quot;:&quot;Footer&quot;}">
            <a:extLst>
              <a:ext uri="{FF2B5EF4-FFF2-40B4-BE49-F238E27FC236}">
                <a16:creationId xmlns:a16="http://schemas.microsoft.com/office/drawing/2014/main" id="{0E4CA657-8BBB-47EB-969A-67D154319F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13355" y="4932904"/>
            <a:ext cx="2717289" cy="21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/>
          <a:lstStyle>
            <a:lvl1pPr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>
                <a:solidFill>
                  <a:srgbClr val="737373"/>
                </a:solidFill>
                <a:latin typeface="Verdana" panose="020B0604030504040204" pitchFamily="34" charset="0"/>
              </a:rPr>
              <a:t>Classified as public by the European Medicines Agency 
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</p:sldLayoutIdLst>
  <p:hf hdr="0" dt="0"/>
  <p:txStyles>
    <p:titleStyle>
      <a:lvl1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8072438" rtl="0" eaLnBrk="0" fontAlgn="base" hangingPunct="0">
        <a:lnSpc>
          <a:spcPts val="2100"/>
        </a:lnSpc>
        <a:spcBef>
          <a:spcPct val="0"/>
        </a:spcBef>
        <a:spcAft>
          <a:spcPts val="900"/>
        </a:spcAft>
        <a:buClr>
          <a:srgbClr val="000000"/>
        </a:buClr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268288" indent="-266700" algn="l" defTabSz="8072438" rtl="0" eaLnBrk="0" fontAlgn="base" hangingPunct="0">
        <a:lnSpc>
          <a:spcPts val="1800"/>
        </a:lnSpc>
        <a:spcBef>
          <a:spcPct val="0"/>
        </a:spcBef>
        <a:spcAft>
          <a:spcPts val="600"/>
        </a:spcAft>
        <a:buClr>
          <a:schemeClr val="tx1"/>
        </a:buClr>
        <a:buChar char="•"/>
        <a:defRPr sz="1300">
          <a:solidFill>
            <a:schemeClr val="tx1"/>
          </a:solidFill>
          <a:latin typeface="+mn-lt"/>
          <a:cs typeface="+mn-cs"/>
        </a:defRPr>
      </a:lvl2pPr>
      <a:lvl3pPr marL="522288" indent="-231775" algn="l" defTabSz="8072438" rtl="0" eaLnBrk="0" fontAlgn="base" hangingPunct="0">
        <a:lnSpc>
          <a:spcPts val="18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3pPr>
      <a:lvl4pPr marL="769938" indent="-219075" algn="l" defTabSz="8072438" rtl="0" eaLnBrk="0" fontAlgn="base" hangingPunct="0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•"/>
        <a:defRPr sz="1000">
          <a:solidFill>
            <a:schemeClr val="tx1"/>
          </a:solidFill>
          <a:latin typeface="+mn-lt"/>
          <a:cs typeface="+mn-cs"/>
        </a:defRPr>
      </a:lvl4pPr>
      <a:lvl5pPr marL="1016000" indent="-225425" algn="l" defTabSz="8072438" rtl="0" eaLnBrk="0" fontAlgn="base" hangingPunct="0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–"/>
        <a:defRPr sz="1000">
          <a:solidFill>
            <a:schemeClr val="tx1"/>
          </a:solidFill>
          <a:latin typeface="+mn-lt"/>
          <a:cs typeface="+mn-cs"/>
        </a:defRPr>
      </a:lvl5pPr>
      <a:lvl6pPr marL="1014413" indent="-226800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lang="en-GB" altLang="en-US" sz="1050" smtClean="0">
          <a:solidFill>
            <a:schemeClr val="tx1"/>
          </a:solidFill>
          <a:latin typeface="+mn-lt"/>
          <a:cs typeface="+mn-cs"/>
        </a:defRPr>
      </a:lvl6pPr>
      <a:lvl7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7pPr>
      <a:lvl8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8pPr>
      <a:lvl9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F89D1D2-6612-4110-9EED-227699CCD7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8776" y="770335"/>
            <a:ext cx="8423275" cy="71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add title</a:t>
            </a:r>
          </a:p>
        </p:txBody>
      </p:sp>
      <p:sp>
        <p:nvSpPr>
          <p:cNvPr id="373764" name="Rectangle 4">
            <a:extLst>
              <a:ext uri="{FF2B5EF4-FFF2-40B4-BE49-F238E27FC236}">
                <a16:creationId xmlns:a16="http://schemas.microsoft.com/office/drawing/2014/main" id="{40E3270C-76C1-49A8-A1F0-F34F14CBB9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9139" y="4804172"/>
            <a:ext cx="647858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 sz="623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 altLang="en-US"/>
              <a:t>The application of GL27 in the authorisation of antimicrobials in the EU</a:t>
            </a:r>
          </a:p>
        </p:txBody>
      </p:sp>
      <p:sp>
        <p:nvSpPr>
          <p:cNvPr id="373765" name="Rectangle 5">
            <a:extLst>
              <a:ext uri="{FF2B5EF4-FFF2-40B4-BE49-F238E27FC236}">
                <a16:creationId xmlns:a16="http://schemas.microsoft.com/office/drawing/2014/main" id="{6285E812-A1FB-4E90-9931-903D3D0613D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0364" y="4804173"/>
            <a:ext cx="307975" cy="17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ts val="900"/>
              </a:lnSpc>
              <a:defRPr sz="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E89DBD4-83E3-4503-97DA-C154DD1D8241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  <p:sp>
        <p:nvSpPr>
          <p:cNvPr id="373768" name="Rectangle 8">
            <a:extLst>
              <a:ext uri="{FF2B5EF4-FFF2-40B4-BE49-F238E27FC236}">
                <a16:creationId xmlns:a16="http://schemas.microsoft.com/office/drawing/2014/main" id="{8328F2E9-2FB7-40B9-A087-B45CB7A6CC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43776" y="4804172"/>
            <a:ext cx="143986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 sz="623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B927585B-9492-4EE9-8E63-B2F652FEA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/>
          </a:p>
        </p:txBody>
      </p:sp>
      <p:sp>
        <p:nvSpPr>
          <p:cNvPr id="1031" name="Line 17">
            <a:extLst>
              <a:ext uri="{FF2B5EF4-FFF2-40B4-BE49-F238E27FC236}">
                <a16:creationId xmlns:a16="http://schemas.microsoft.com/office/drawing/2014/main" id="{8B9E2578-2CCA-4AF9-B369-B9E110DC3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06017"/>
            <a:ext cx="9144000" cy="2381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200"/>
          </a:p>
        </p:txBody>
      </p:sp>
      <p:sp>
        <p:nvSpPr>
          <p:cNvPr id="373781" name="Rectangle 21">
            <a:extLst>
              <a:ext uri="{FF2B5EF4-FFF2-40B4-BE49-F238E27FC236}">
                <a16:creationId xmlns:a16="http://schemas.microsoft.com/office/drawing/2014/main" id="{111F3B93-BBA4-4CD9-B0D4-FE14295DF8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6" y="1619250"/>
            <a:ext cx="8423275" cy="297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1E3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Normal text – Verdana, 15pt regular, ls 21pt, ap 9pt, black.</a:t>
            </a:r>
          </a:p>
          <a:p>
            <a:pPr lvl="1"/>
            <a:r>
              <a:rPr lang="en-GB" altLang="en-US"/>
              <a:t>Title – Verdana, 21pt regular, ls 27pt, blue (0,51,153).</a:t>
            </a:r>
          </a:p>
          <a:p>
            <a:pPr lvl="1"/>
            <a:r>
              <a:rPr lang="en-GB" altLang="en-US"/>
              <a:t>Subtitle – Verdana, 18pt bold (apply manually), ls 27pt, blue (0,51,153).</a:t>
            </a:r>
          </a:p>
          <a:p>
            <a:pPr lvl="1"/>
            <a:r>
              <a:rPr lang="en-GB" altLang="en-US"/>
              <a:t>Bullets level 1 – Verdana, 13.5pt regular, ls 18pt, ap 6pt, black.</a:t>
            </a:r>
          </a:p>
          <a:p>
            <a:pPr lvl="2"/>
            <a:r>
              <a:rPr lang="en-GB" altLang="en-US"/>
              <a:t>Bullets level 2 – Verdana, 12pt regular, ls 18pt, ap 4.5pt, black.</a:t>
            </a:r>
          </a:p>
          <a:p>
            <a:pPr lvl="3"/>
            <a:r>
              <a:rPr lang="en-GB" altLang="en-US"/>
              <a:t>Bullets level 3 – Verdana, 10.5pt regular, ls 15pt, ap 4.5pt, black. NOT RECOMMENDED TO USE BEYOND LEVEL 3</a:t>
            </a:r>
          </a:p>
          <a:p>
            <a:pPr lvl="4"/>
            <a:r>
              <a:rPr lang="en-GB" altLang="en-US"/>
              <a:t>Bullets level 4 – Verdana, 10.5pt regular, ls 15pt, ap 4.5pt, black.</a:t>
            </a:r>
          </a:p>
          <a:p>
            <a:pPr lvl="4"/>
            <a:r>
              <a:rPr lang="en-GB" altLang="en-US"/>
              <a:t>Bullets level 5 – Verdana, 10.5pt regular, ls 15pt, ap 4.5pt, black.</a:t>
            </a:r>
          </a:p>
          <a:p>
            <a:pPr lvl="6"/>
            <a:r>
              <a:rPr lang="en-GB" altLang="en-US"/>
              <a:t>Bullets level 6 – Verdana, 10.5pt regular, ls 15pt, ap 4.5pt, black.</a:t>
            </a:r>
          </a:p>
          <a:p>
            <a:pPr lvl="7"/>
            <a:r>
              <a:rPr lang="en-GB" altLang="en-US"/>
              <a:t>Bullets level 7 – Verdana, 10.5pt regular, ls 15pt, ap 4.5pt, black.</a:t>
            </a:r>
          </a:p>
          <a:p>
            <a:pPr lvl="8"/>
            <a:r>
              <a:rPr lang="en-GB" altLang="en-US"/>
              <a:t>Bullets level 8 – Verdana, 10.5pt regular, ls 15pt, ap 4.5pt, black.</a:t>
            </a:r>
          </a:p>
        </p:txBody>
      </p:sp>
      <p:pic>
        <p:nvPicPr>
          <p:cNvPr id="1033" name="Picture 1">
            <a:extLst>
              <a:ext uri="{FF2B5EF4-FFF2-40B4-BE49-F238E27FC236}">
                <a16:creationId xmlns:a16="http://schemas.microsoft.com/office/drawing/2014/main" id="{C9B2B87B-D7EA-490A-83F8-AEBFF24E0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t="17599" r="8041" b="26817"/>
          <a:stretch>
            <a:fillRect/>
          </a:stretch>
        </p:blipFill>
        <p:spPr bwMode="auto">
          <a:xfrm>
            <a:off x="7415214" y="71438"/>
            <a:ext cx="1368425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5">
            <a:extLst>
              <a:ext uri="{FF2B5EF4-FFF2-40B4-BE49-F238E27FC236}">
                <a16:creationId xmlns:a16="http://schemas.microsoft.com/office/drawing/2014/main" id="{D9ADB0CA-FEF2-433A-AFD8-1A56A9531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51823"/>
            <a:ext cx="9144000" cy="92869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/>
          </a:p>
        </p:txBody>
      </p:sp>
      <p:sp>
        <p:nvSpPr>
          <p:cNvPr id="1035" name="MSIPCMContentMarking" descr="{&quot;HashCode&quot;:2031335114,&quot;Placement&quot;:&quot;Footer&quot;}">
            <a:extLst>
              <a:ext uri="{FF2B5EF4-FFF2-40B4-BE49-F238E27FC236}">
                <a16:creationId xmlns:a16="http://schemas.microsoft.com/office/drawing/2014/main" id="{0E4CA657-8BBB-47EB-969A-67D154319F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13355" y="4932904"/>
            <a:ext cx="2717289" cy="21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/>
          <a:lstStyle>
            <a:lvl1pPr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>
                <a:solidFill>
                  <a:srgbClr val="737373"/>
                </a:solidFill>
                <a:latin typeface="Verdana" panose="020B0604030504040204" pitchFamily="34" charset="0"/>
              </a:rPr>
              <a:t>Classified as public by the European Medicines Agency 
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</p:sldLayoutIdLst>
  <p:hf hdr="0" dt="0"/>
  <p:txStyles>
    <p:titleStyle>
      <a:lvl1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8072438" rtl="0" eaLnBrk="0" fontAlgn="base" hangingPunct="0">
        <a:lnSpc>
          <a:spcPts val="2100"/>
        </a:lnSpc>
        <a:spcBef>
          <a:spcPct val="0"/>
        </a:spcBef>
        <a:spcAft>
          <a:spcPts val="900"/>
        </a:spcAft>
        <a:buClr>
          <a:srgbClr val="000000"/>
        </a:buClr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268288" indent="-266700" algn="l" defTabSz="8072438" rtl="0" eaLnBrk="0" fontAlgn="base" hangingPunct="0">
        <a:lnSpc>
          <a:spcPts val="1800"/>
        </a:lnSpc>
        <a:spcBef>
          <a:spcPct val="0"/>
        </a:spcBef>
        <a:spcAft>
          <a:spcPts val="600"/>
        </a:spcAft>
        <a:buClr>
          <a:schemeClr val="tx1"/>
        </a:buClr>
        <a:buChar char="•"/>
        <a:defRPr sz="1300">
          <a:solidFill>
            <a:schemeClr val="tx1"/>
          </a:solidFill>
          <a:latin typeface="+mn-lt"/>
          <a:cs typeface="+mn-cs"/>
        </a:defRPr>
      </a:lvl2pPr>
      <a:lvl3pPr marL="522288" indent="-231775" algn="l" defTabSz="8072438" rtl="0" eaLnBrk="0" fontAlgn="base" hangingPunct="0">
        <a:lnSpc>
          <a:spcPts val="18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3pPr>
      <a:lvl4pPr marL="769938" indent="-219075" algn="l" defTabSz="8072438" rtl="0" eaLnBrk="0" fontAlgn="base" hangingPunct="0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•"/>
        <a:defRPr sz="1000">
          <a:solidFill>
            <a:schemeClr val="tx1"/>
          </a:solidFill>
          <a:latin typeface="+mn-lt"/>
          <a:cs typeface="+mn-cs"/>
        </a:defRPr>
      </a:lvl4pPr>
      <a:lvl5pPr marL="1016000" indent="-225425" algn="l" defTabSz="8072438" rtl="0" eaLnBrk="0" fontAlgn="base" hangingPunct="0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–"/>
        <a:defRPr sz="1000">
          <a:solidFill>
            <a:schemeClr val="tx1"/>
          </a:solidFill>
          <a:latin typeface="+mn-lt"/>
          <a:cs typeface="+mn-cs"/>
        </a:defRPr>
      </a:lvl5pPr>
      <a:lvl6pPr marL="1014413" indent="-226800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lang="en-GB" altLang="en-US" sz="1050" smtClean="0">
          <a:solidFill>
            <a:schemeClr val="tx1"/>
          </a:solidFill>
          <a:latin typeface="+mn-lt"/>
          <a:cs typeface="+mn-cs"/>
        </a:defRPr>
      </a:lvl6pPr>
      <a:lvl7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7pPr>
      <a:lvl8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8pPr>
      <a:lvl9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F89D1D2-6612-4110-9EED-227699CCD7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8776" y="770335"/>
            <a:ext cx="8423275" cy="71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add title</a:t>
            </a:r>
          </a:p>
        </p:txBody>
      </p:sp>
      <p:sp>
        <p:nvSpPr>
          <p:cNvPr id="373764" name="Rectangle 4">
            <a:extLst>
              <a:ext uri="{FF2B5EF4-FFF2-40B4-BE49-F238E27FC236}">
                <a16:creationId xmlns:a16="http://schemas.microsoft.com/office/drawing/2014/main" id="{40E3270C-76C1-49A8-A1F0-F34F14CBB9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9139" y="4804172"/>
            <a:ext cx="647858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 sz="623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 altLang="en-US"/>
              <a:t>The application of GL27 in the authorisation of antimicrobials in the EU</a:t>
            </a:r>
          </a:p>
        </p:txBody>
      </p:sp>
      <p:sp>
        <p:nvSpPr>
          <p:cNvPr id="373765" name="Rectangle 5">
            <a:extLst>
              <a:ext uri="{FF2B5EF4-FFF2-40B4-BE49-F238E27FC236}">
                <a16:creationId xmlns:a16="http://schemas.microsoft.com/office/drawing/2014/main" id="{6285E812-A1FB-4E90-9931-903D3D0613D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0364" y="4804173"/>
            <a:ext cx="307975" cy="17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ts val="900"/>
              </a:lnSpc>
              <a:defRPr sz="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E89DBD4-83E3-4503-97DA-C154DD1D8241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  <p:sp>
        <p:nvSpPr>
          <p:cNvPr id="373768" name="Rectangle 8">
            <a:extLst>
              <a:ext uri="{FF2B5EF4-FFF2-40B4-BE49-F238E27FC236}">
                <a16:creationId xmlns:a16="http://schemas.microsoft.com/office/drawing/2014/main" id="{8328F2E9-2FB7-40B9-A087-B45CB7A6CC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43776" y="4804172"/>
            <a:ext cx="143986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 sz="623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B927585B-9492-4EE9-8E63-B2F652FEA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/>
          </a:p>
        </p:txBody>
      </p:sp>
      <p:sp>
        <p:nvSpPr>
          <p:cNvPr id="1031" name="Line 17">
            <a:extLst>
              <a:ext uri="{FF2B5EF4-FFF2-40B4-BE49-F238E27FC236}">
                <a16:creationId xmlns:a16="http://schemas.microsoft.com/office/drawing/2014/main" id="{8B9E2578-2CCA-4AF9-B369-B9E110DC3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06017"/>
            <a:ext cx="9144000" cy="2381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200"/>
          </a:p>
        </p:txBody>
      </p:sp>
      <p:sp>
        <p:nvSpPr>
          <p:cNvPr id="373781" name="Rectangle 21">
            <a:extLst>
              <a:ext uri="{FF2B5EF4-FFF2-40B4-BE49-F238E27FC236}">
                <a16:creationId xmlns:a16="http://schemas.microsoft.com/office/drawing/2014/main" id="{111F3B93-BBA4-4CD9-B0D4-FE14295DF8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6" y="1619250"/>
            <a:ext cx="8423275" cy="297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1E3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Normal text – Verdana, 15pt regular, ls 21pt, ap 9pt, black.</a:t>
            </a:r>
          </a:p>
          <a:p>
            <a:pPr lvl="1"/>
            <a:r>
              <a:rPr lang="en-GB" altLang="en-US"/>
              <a:t>Title – Verdana, 21pt regular, ls 27pt, blue (0,51,153).</a:t>
            </a:r>
          </a:p>
          <a:p>
            <a:pPr lvl="1"/>
            <a:r>
              <a:rPr lang="en-GB" altLang="en-US"/>
              <a:t>Subtitle – Verdana, 18pt bold (apply manually), ls 27pt, blue (0,51,153).</a:t>
            </a:r>
          </a:p>
          <a:p>
            <a:pPr lvl="1"/>
            <a:r>
              <a:rPr lang="en-GB" altLang="en-US"/>
              <a:t>Bullets level 1 – Verdana, 13.5pt regular, ls 18pt, ap 6pt, black.</a:t>
            </a:r>
          </a:p>
          <a:p>
            <a:pPr lvl="2"/>
            <a:r>
              <a:rPr lang="en-GB" altLang="en-US"/>
              <a:t>Bullets level 2 – Verdana, 12pt regular, ls 18pt, ap 4.5pt, black.</a:t>
            </a:r>
          </a:p>
          <a:p>
            <a:pPr lvl="3"/>
            <a:r>
              <a:rPr lang="en-GB" altLang="en-US"/>
              <a:t>Bullets level 3 – Verdana, 10.5pt regular, ls 15pt, ap 4.5pt, black. NOT RECOMMENDED TO USE BEYOND LEVEL 3</a:t>
            </a:r>
          </a:p>
          <a:p>
            <a:pPr lvl="4"/>
            <a:r>
              <a:rPr lang="en-GB" altLang="en-US"/>
              <a:t>Bullets level 4 – Verdana, 10.5pt regular, ls 15pt, ap 4.5pt, black.</a:t>
            </a:r>
          </a:p>
          <a:p>
            <a:pPr lvl="4"/>
            <a:r>
              <a:rPr lang="en-GB" altLang="en-US"/>
              <a:t>Bullets level 5 – Verdana, 10.5pt regular, ls 15pt, ap 4.5pt, black.</a:t>
            </a:r>
          </a:p>
          <a:p>
            <a:pPr lvl="6"/>
            <a:r>
              <a:rPr lang="en-GB" altLang="en-US"/>
              <a:t>Bullets level 6 – Verdana, 10.5pt regular, ls 15pt, ap 4.5pt, black.</a:t>
            </a:r>
          </a:p>
          <a:p>
            <a:pPr lvl="7"/>
            <a:r>
              <a:rPr lang="en-GB" altLang="en-US"/>
              <a:t>Bullets level 7 – Verdana, 10.5pt regular, ls 15pt, ap 4.5pt, black.</a:t>
            </a:r>
          </a:p>
          <a:p>
            <a:pPr lvl="8"/>
            <a:r>
              <a:rPr lang="en-GB" altLang="en-US"/>
              <a:t>Bullets level 8 – Verdana, 10.5pt regular, ls 15pt, ap 4.5pt, black.</a:t>
            </a:r>
          </a:p>
        </p:txBody>
      </p:sp>
      <p:pic>
        <p:nvPicPr>
          <p:cNvPr id="1033" name="Picture 1">
            <a:extLst>
              <a:ext uri="{FF2B5EF4-FFF2-40B4-BE49-F238E27FC236}">
                <a16:creationId xmlns:a16="http://schemas.microsoft.com/office/drawing/2014/main" id="{C9B2B87B-D7EA-490A-83F8-AEBFF24E0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t="17599" r="8041" b="26817"/>
          <a:stretch>
            <a:fillRect/>
          </a:stretch>
        </p:blipFill>
        <p:spPr bwMode="auto">
          <a:xfrm>
            <a:off x="7415214" y="71438"/>
            <a:ext cx="1368425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5">
            <a:extLst>
              <a:ext uri="{FF2B5EF4-FFF2-40B4-BE49-F238E27FC236}">
                <a16:creationId xmlns:a16="http://schemas.microsoft.com/office/drawing/2014/main" id="{D9ADB0CA-FEF2-433A-AFD8-1A56A9531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51823"/>
            <a:ext cx="9144000" cy="92869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 algn="ctr" eaLnBrk="0" hangingPunct="0">
              <a:lnSpc>
                <a:spcPct val="120000"/>
              </a:lnSpc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/>
          </a:p>
        </p:txBody>
      </p:sp>
      <p:sp>
        <p:nvSpPr>
          <p:cNvPr id="1035" name="MSIPCMContentMarking" descr="{&quot;HashCode&quot;:2031335114,&quot;Placement&quot;:&quot;Footer&quot;}">
            <a:extLst>
              <a:ext uri="{FF2B5EF4-FFF2-40B4-BE49-F238E27FC236}">
                <a16:creationId xmlns:a16="http://schemas.microsoft.com/office/drawing/2014/main" id="{0E4CA657-8BBB-47EB-969A-67D154319F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13355" y="4932904"/>
            <a:ext cx="2717289" cy="21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/>
          <a:lstStyle>
            <a:lvl1pPr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>
                <a:solidFill>
                  <a:srgbClr val="737373"/>
                </a:solidFill>
                <a:latin typeface="Verdana" panose="020B0604030504040204" pitchFamily="34" charset="0"/>
              </a:rPr>
              <a:t>Classified as public by the European Medicines Agency 
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</p:sldLayoutIdLst>
  <p:hf hdr="0" dt="0"/>
  <p:txStyles>
    <p:titleStyle>
      <a:lvl1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8072438" rtl="0" eaLnBrk="0" fontAlgn="base" hangingPunct="0">
        <a:lnSpc>
          <a:spcPts val="2100"/>
        </a:lnSpc>
        <a:spcBef>
          <a:spcPct val="0"/>
        </a:spcBef>
        <a:spcAft>
          <a:spcPts val="900"/>
        </a:spcAft>
        <a:buClr>
          <a:srgbClr val="000000"/>
        </a:buClr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268288" indent="-266700" algn="l" defTabSz="8072438" rtl="0" eaLnBrk="0" fontAlgn="base" hangingPunct="0">
        <a:lnSpc>
          <a:spcPts val="1800"/>
        </a:lnSpc>
        <a:spcBef>
          <a:spcPct val="0"/>
        </a:spcBef>
        <a:spcAft>
          <a:spcPts val="600"/>
        </a:spcAft>
        <a:buClr>
          <a:schemeClr val="tx1"/>
        </a:buClr>
        <a:buChar char="•"/>
        <a:defRPr sz="1300">
          <a:solidFill>
            <a:schemeClr val="tx1"/>
          </a:solidFill>
          <a:latin typeface="+mn-lt"/>
          <a:cs typeface="+mn-cs"/>
        </a:defRPr>
      </a:lvl2pPr>
      <a:lvl3pPr marL="522288" indent="-231775" algn="l" defTabSz="8072438" rtl="0" eaLnBrk="0" fontAlgn="base" hangingPunct="0">
        <a:lnSpc>
          <a:spcPts val="18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3pPr>
      <a:lvl4pPr marL="769938" indent="-219075" algn="l" defTabSz="8072438" rtl="0" eaLnBrk="0" fontAlgn="base" hangingPunct="0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•"/>
        <a:defRPr sz="1000">
          <a:solidFill>
            <a:schemeClr val="tx1"/>
          </a:solidFill>
          <a:latin typeface="+mn-lt"/>
          <a:cs typeface="+mn-cs"/>
        </a:defRPr>
      </a:lvl4pPr>
      <a:lvl5pPr marL="1016000" indent="-225425" algn="l" defTabSz="8072438" rtl="0" eaLnBrk="0" fontAlgn="base" hangingPunct="0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anose="020B0604030504040204" pitchFamily="34" charset="0"/>
        <a:buChar char="–"/>
        <a:defRPr sz="1000">
          <a:solidFill>
            <a:schemeClr val="tx1"/>
          </a:solidFill>
          <a:latin typeface="+mn-lt"/>
          <a:cs typeface="+mn-cs"/>
        </a:defRPr>
      </a:lvl5pPr>
      <a:lvl6pPr marL="1014413" indent="-226800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lang="en-GB" altLang="en-US" sz="1050" smtClean="0">
          <a:solidFill>
            <a:schemeClr val="tx1"/>
          </a:solidFill>
          <a:latin typeface="+mn-lt"/>
          <a:cs typeface="+mn-cs"/>
        </a:defRPr>
      </a:lvl6pPr>
      <a:lvl7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7pPr>
      <a:lvl8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8pPr>
      <a:lvl9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47663" y="4557713"/>
            <a:ext cx="54102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l">
              <a:lnSpc>
                <a:spcPts val="1200"/>
              </a:lnSpc>
            </a:pPr>
            <a:r>
              <a:rPr lang="en-GB" altLang="en-US" sz="900" dirty="0">
                <a:solidFill>
                  <a:schemeClr val="tx1"/>
                </a:solidFill>
              </a:rPr>
              <a:t>Presented by Zoltan Kunsagi on 17 November 2020</a:t>
            </a:r>
          </a:p>
          <a:p>
            <a:pPr algn="l">
              <a:lnSpc>
                <a:spcPts val="1200"/>
              </a:lnSpc>
            </a:pPr>
            <a:r>
              <a:rPr lang="en-GB" altLang="en-US" sz="900" dirty="0">
                <a:solidFill>
                  <a:schemeClr val="tx1"/>
                </a:solidFill>
              </a:rPr>
              <a:t>Scientific Administrator, Veterinary Risk and Surveillance Department</a:t>
            </a:r>
          </a:p>
        </p:txBody>
      </p:sp>
      <p:sp>
        <p:nvSpPr>
          <p:cNvPr id="6" name="Title 22">
            <a:extLst>
              <a:ext uri="{FF2B5EF4-FFF2-40B4-BE49-F238E27FC236}">
                <a16:creationId xmlns:a16="http://schemas.microsoft.com/office/drawing/2014/main" id="{8A47EF6C-3BAE-488C-8677-15139627E9C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58775" y="2393950"/>
            <a:ext cx="5399088" cy="93662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dirty="0"/>
              <a:t>The application of GL27 in the </a:t>
            </a:r>
            <a:r>
              <a:rPr lang="en-US" altLang="en-US" dirty="0" err="1"/>
              <a:t>authorisation</a:t>
            </a:r>
            <a:r>
              <a:rPr lang="en-US" altLang="en-US" dirty="0"/>
              <a:t> of antimicrobials in the EU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8F319A-61A3-423B-A656-156F1C97F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41199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1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1C05A2E-687A-4E54-9CF9-257CC0E33C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Further guidance on assessment of resistance potential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CB631FEC-8163-4B69-880B-CA0164F374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8777" y="1619250"/>
            <a:ext cx="5356224" cy="2970610"/>
          </a:xfrm>
        </p:spPr>
        <p:txBody>
          <a:bodyPr/>
          <a:lstStyle/>
          <a:p>
            <a:pPr marL="0" lvl="1" indent="0" eaLnBrk="1" hangingPunct="1">
              <a:lnSpc>
                <a:spcPts val="1575"/>
              </a:lnSpc>
              <a:spcAft>
                <a:spcPts val="900"/>
              </a:spcAft>
              <a:buClr>
                <a:srgbClr val="000000"/>
              </a:buClr>
              <a:buFontTx/>
              <a:buNone/>
              <a:defRPr/>
            </a:pPr>
            <a:r>
              <a:rPr lang="en-GB" altLang="en-US" sz="1125" dirty="0"/>
              <a:t>When evaluating the safety of antimicrobial products for use in food-producing animals, regulatory authorities should consider the potential for such products to select for resistant bacteria of human health concern.</a:t>
            </a:r>
          </a:p>
          <a:p>
            <a:pPr marL="0" lvl="1" indent="0" eaLnBrk="1" hangingPunct="1">
              <a:lnSpc>
                <a:spcPts val="1575"/>
              </a:lnSpc>
              <a:spcAft>
                <a:spcPts val="900"/>
              </a:spcAft>
              <a:buClr>
                <a:srgbClr val="000000"/>
              </a:buClr>
              <a:buFontTx/>
              <a:buNone/>
              <a:defRPr/>
            </a:pPr>
            <a:r>
              <a:rPr lang="en-GB" altLang="en-US" sz="1125" dirty="0"/>
              <a:t>not only 1) Target animal pathogens</a:t>
            </a:r>
          </a:p>
          <a:p>
            <a:pPr marL="0" lvl="1" indent="0" eaLnBrk="1" hangingPunct="1">
              <a:lnSpc>
                <a:spcPts val="1575"/>
              </a:lnSpc>
              <a:spcAft>
                <a:spcPts val="900"/>
              </a:spcAft>
              <a:buClr>
                <a:srgbClr val="000000"/>
              </a:buClr>
              <a:buFontTx/>
              <a:buNone/>
              <a:defRPr/>
            </a:pPr>
            <a:r>
              <a:rPr lang="en-GB" altLang="en-US" sz="1125" dirty="0"/>
              <a:t>But also 2) Food-borne pathogens</a:t>
            </a:r>
          </a:p>
          <a:p>
            <a:pPr marL="0" lvl="1" indent="0" eaLnBrk="1" hangingPunct="1">
              <a:lnSpc>
                <a:spcPts val="1575"/>
              </a:lnSpc>
              <a:spcAft>
                <a:spcPts val="900"/>
              </a:spcAft>
              <a:buClr>
                <a:srgbClr val="000000"/>
              </a:buClr>
              <a:buFontTx/>
              <a:buNone/>
              <a:defRPr/>
            </a:pPr>
            <a:r>
              <a:rPr lang="en-GB" altLang="en-US" sz="1125" dirty="0"/>
              <a:t>             3) Commensal organisms             are important for evaluating.</a:t>
            </a:r>
          </a:p>
          <a:p>
            <a:pPr marL="0" lvl="1" indent="0" eaLnBrk="1" hangingPunct="1">
              <a:lnSpc>
                <a:spcPts val="1575"/>
              </a:lnSpc>
              <a:spcAft>
                <a:spcPts val="900"/>
              </a:spcAft>
              <a:buClr>
                <a:srgbClr val="000000"/>
              </a:buClr>
              <a:buFontTx/>
              <a:buNone/>
              <a:defRPr/>
            </a:pPr>
            <a:endParaRPr lang="en-GB" altLang="en-US" sz="7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lvl="1" indent="0" eaLnBrk="1" hangingPunct="1">
              <a:lnSpc>
                <a:spcPts val="1575"/>
              </a:lnSpc>
              <a:spcAft>
                <a:spcPts val="900"/>
              </a:spcAft>
              <a:buClr>
                <a:srgbClr val="000000"/>
              </a:buClr>
              <a:buFontTx/>
              <a:buNone/>
              <a:defRPr/>
            </a:pPr>
            <a:r>
              <a:rPr lang="en-GB" altLang="en-US" sz="1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Next presentation shows the EMA/CVMP approach: Draft CVMP guideline on the assessment of the risk to public health from antimicrobial resistance due to the use of an antimicrobial veterinary medicinal product in food-producing animals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EDFC042-CD57-48CD-BBAD-74D4DBFC26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z="800" dirty="0"/>
              <a:t>The application of GL27 in the </a:t>
            </a:r>
            <a:r>
              <a:rPr lang="en-US" altLang="en-US" sz="800" dirty="0" err="1"/>
              <a:t>authorisation</a:t>
            </a:r>
            <a:r>
              <a:rPr lang="en-US" altLang="en-US" sz="800" dirty="0"/>
              <a:t> of antimicrobials in the EU</a:t>
            </a:r>
            <a:endParaRPr lang="en-GB" altLang="en-US" sz="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78CFE-52EC-419E-80B8-DCA73A7B2F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57F717-FD23-493C-BA54-F5AB575BDEC9}" type="slidenum">
              <a:rPr lang="en-GB" altLang="en-US" smtClean="0"/>
              <a:pPr/>
              <a:t>9</a:t>
            </a:fld>
            <a:endParaRPr lang="en-GB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11ED1C-4A9C-43C7-B879-BE6E71DC2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3083720"/>
            <a:ext cx="3027470" cy="18097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C0F3EA-BB84-41E7-9C5F-3923541F5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51" y="4285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7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0BAAB581-CFD1-4E30-894F-CF3916FE51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Ensure conditions of use are appropriate and advice to veterinarians is clear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92D4D8E1-C931-4DDE-BE3E-6C692EAAA5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8776" y="1619250"/>
            <a:ext cx="6270623" cy="297061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dirty="0"/>
              <a:t>In addition to addressing the potential for resistance development and transfer we need to ensure appropriate use of the product:</a:t>
            </a:r>
          </a:p>
          <a:p>
            <a:pPr marL="214313" indent="-214313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all use will select for antimicrobial resistance</a:t>
            </a:r>
          </a:p>
          <a:p>
            <a:pPr marL="214313" indent="-214313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unnecessary/inadequate use will prolong the time period for which the substance remains active</a:t>
            </a:r>
          </a:p>
          <a:p>
            <a:pPr eaLnBrk="1" hangingPunct="1">
              <a:spcAft>
                <a:spcPts val="0"/>
              </a:spcAft>
              <a:defRPr/>
            </a:pPr>
            <a:endParaRPr lang="en-GB" altLang="en-US" dirty="0"/>
          </a:p>
          <a:p>
            <a:pPr eaLnBrk="1" hangingPunct="1">
              <a:defRPr/>
            </a:pPr>
            <a:endParaRPr lang="en-US" alt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F9063F4-3E93-4E5B-B6D1-BC615C312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z="800" dirty="0"/>
              <a:t>The application of GL27 in the </a:t>
            </a:r>
            <a:r>
              <a:rPr lang="en-US" altLang="en-US" sz="800" dirty="0" err="1"/>
              <a:t>authorisation</a:t>
            </a:r>
            <a:r>
              <a:rPr lang="en-US" altLang="en-US" sz="800" dirty="0"/>
              <a:t> of antimicrobials in the EU</a:t>
            </a:r>
            <a:endParaRPr lang="en-GB" altLang="en-US" sz="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A156F-A4CD-4955-8FF2-6A94A0E6B4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57F717-FD23-493C-BA54-F5AB575BDEC9}" type="slidenum">
              <a:rPr lang="en-GB" altLang="en-US" smtClean="0"/>
              <a:pPr/>
              <a:t>10</a:t>
            </a:fld>
            <a:endParaRPr lang="en-GB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CB29CF-3DC0-4C23-B571-DFA34EF60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2190750"/>
            <a:ext cx="2651748" cy="226218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D3D770-BD46-4AEE-BBCD-33BF3626F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41598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0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D31C4-DB9B-45AB-BB2A-3BA178CD1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C8A3F16-CE81-4B58-8AF6-34461FC169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8777" y="1619250"/>
            <a:ext cx="4975224" cy="2970610"/>
          </a:xfrm>
        </p:spPr>
        <p:txBody>
          <a:bodyPr/>
          <a:lstStyle/>
          <a:p>
            <a:pPr marL="214313" indent="-214313" eaLnBrk="1" hangingPunct="1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Evaluate potential for antimicrobial resistance development (VICH GL27)</a:t>
            </a:r>
          </a:p>
          <a:p>
            <a:pPr marL="214313" indent="-214313" eaLnBrk="1" hangingPunct="1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Assessment of risk to public health of antimicrobial resistance resulting from proposed use (OIE/Codex Alimentarius/FDA/CVMP guidance)</a:t>
            </a:r>
          </a:p>
          <a:p>
            <a:pPr marL="214313" indent="-214313" eaLnBrk="1" hangingPunct="1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Ensure conditions of use are appropriate (indications, dosing regimen…)</a:t>
            </a:r>
          </a:p>
          <a:p>
            <a:pPr marL="214313" indent="-214313" eaLnBrk="1" hangingPunct="1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Ensure product information is clear and emphasises principles of prudent use</a:t>
            </a:r>
          </a:p>
          <a:p>
            <a:pPr eaLnBrk="1" hangingPunct="1">
              <a:spcAft>
                <a:spcPts val="0"/>
              </a:spcAft>
              <a:defRPr/>
            </a:pPr>
            <a:r>
              <a:rPr lang="en-GB" altLang="en-US" dirty="0"/>
              <a:t> </a:t>
            </a:r>
            <a:endParaRPr lang="en-GB" altLang="en-US" sz="1013" dirty="0"/>
          </a:p>
          <a:p>
            <a:pPr eaLnBrk="1" hangingPunct="1">
              <a:defRPr/>
            </a:pPr>
            <a:endParaRPr lang="en-GB" altLang="en-US" sz="900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2B06C0F-A24E-480D-9CF5-39E9E38A2A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z="800" dirty="0"/>
              <a:t>The application of GL27 in the </a:t>
            </a:r>
            <a:r>
              <a:rPr lang="en-US" altLang="en-US" sz="800" dirty="0" err="1"/>
              <a:t>authorisation</a:t>
            </a:r>
            <a:r>
              <a:rPr lang="en-US" altLang="en-US" sz="800" dirty="0"/>
              <a:t> of antimicrobials in the EU</a:t>
            </a:r>
            <a:endParaRPr lang="en-GB" altLang="en-US" sz="8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5A9697DD-5C34-433C-BF74-EAEA6F2FEC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57F717-FD23-493C-BA54-F5AB575BDEC9}" type="slidenum">
              <a:rPr lang="en-GB" altLang="en-US" smtClean="0"/>
              <a:pPr/>
              <a:t>11</a:t>
            </a:fld>
            <a:endParaRPr lang="en-GB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F86F21-DFBB-4E5F-B356-B999F6779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1" y="2169574"/>
            <a:ext cx="3652863" cy="242028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8A6E54-1BD6-4ED2-8C7F-DDEC714DA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0061" y="426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1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 txBox="1">
            <a:spLocks/>
          </p:cNvSpPr>
          <p:nvPr/>
        </p:nvSpPr>
        <p:spPr>
          <a:xfrm>
            <a:off x="2267744" y="3004170"/>
            <a:ext cx="6511204" cy="1367780"/>
          </a:xfrm>
          <a:prstGeom prst="rect">
            <a:avLst/>
          </a:prstGeom>
        </p:spPr>
        <p:txBody>
          <a:bodyPr lIns="0" tIns="0" rIns="0" bIns="0"/>
          <a:lstStyle>
            <a:lvl1pPr algn="l" defTabSz="8072438" rtl="0" fontAlgn="base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defRPr sz="15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6700" algn="l" defTabSz="8072438" rtl="0" fontAlgn="base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•"/>
              <a:defRPr sz="1350">
                <a:solidFill>
                  <a:schemeClr val="tx1"/>
                </a:solidFill>
                <a:latin typeface="+mn-lt"/>
                <a:cs typeface="+mn-cs"/>
              </a:defRPr>
            </a:lvl2pPr>
            <a:lvl3pPr marL="522288" indent="-231775" algn="l" defTabSz="8072438" rtl="0" fontAlgn="base">
              <a:lnSpc>
                <a:spcPts val="18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Font typeface="Verdana" pitchFamily="34" charset="0"/>
              <a:buChar char="–"/>
              <a:defRPr sz="1200">
                <a:solidFill>
                  <a:schemeClr val="tx1"/>
                </a:solidFill>
                <a:latin typeface="+mn-lt"/>
                <a:cs typeface="+mn-cs"/>
              </a:defRPr>
            </a:lvl3pPr>
            <a:lvl4pPr marL="769938" indent="-219075" algn="l" defTabSz="8072438" rtl="0" fontAlgn="base">
              <a:lnSpc>
                <a:spcPts val="15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Font typeface="Verdana" pitchFamily="34" charset="0"/>
              <a:buChar char="•"/>
              <a:defRPr sz="1050">
                <a:solidFill>
                  <a:schemeClr val="tx1"/>
                </a:solidFill>
                <a:latin typeface="+mn-lt"/>
                <a:cs typeface="+mn-cs"/>
              </a:defRPr>
            </a:lvl4pPr>
            <a:lvl5pPr marL="1016000" marR="0" indent="-225425" algn="l" defTabSz="8072438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SzTx/>
              <a:buFont typeface="Verdana" pitchFamily="34" charset="0"/>
              <a:buChar char="–"/>
              <a:tabLst/>
              <a:defRPr sz="1050">
                <a:solidFill>
                  <a:schemeClr val="tx1"/>
                </a:solidFill>
                <a:latin typeface="+mn-lt"/>
                <a:cs typeface="+mn-cs"/>
              </a:defRPr>
            </a:lvl5pPr>
            <a:lvl6pPr marL="1014413" indent="-226800" algn="l" defTabSz="8072438" rtl="0" fontAlgn="base">
              <a:lnSpc>
                <a:spcPts val="15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Font typeface="Verdana" pitchFamily="34" charset="0"/>
              <a:buChar char="–"/>
              <a:defRPr lang="en-GB" altLang="en-US" sz="1050" smtClean="0">
                <a:solidFill>
                  <a:schemeClr val="tx1"/>
                </a:solidFill>
                <a:latin typeface="+mn-lt"/>
                <a:cs typeface="+mn-cs"/>
              </a:defRPr>
            </a:lvl6pPr>
            <a:lvl7pPr marL="1015200" indent="-225425" algn="l" defTabSz="8072438" rtl="0" fontAlgn="base">
              <a:lnSpc>
                <a:spcPts val="15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Font typeface="Verdana" pitchFamily="34" charset="0"/>
              <a:buChar char="–"/>
              <a:defRPr sz="1050">
                <a:solidFill>
                  <a:schemeClr val="tx1"/>
                </a:solidFill>
                <a:latin typeface="+mn-lt"/>
                <a:cs typeface="+mn-cs"/>
              </a:defRPr>
            </a:lvl7pPr>
            <a:lvl8pPr marL="1015200" indent="-225425" algn="l" defTabSz="8072438" rtl="0" fontAlgn="base">
              <a:lnSpc>
                <a:spcPts val="15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Font typeface="Verdana" pitchFamily="34" charset="0"/>
              <a:buChar char="–"/>
              <a:defRPr sz="1050">
                <a:solidFill>
                  <a:schemeClr val="tx1"/>
                </a:solidFill>
                <a:latin typeface="+mn-lt"/>
                <a:cs typeface="+mn-cs"/>
              </a:defRPr>
            </a:lvl8pPr>
            <a:lvl9pPr marL="1015200" indent="-225425" algn="l" defTabSz="8072438" rtl="0" fontAlgn="base">
              <a:lnSpc>
                <a:spcPts val="15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Font typeface="Verdana" pitchFamily="34" charset="0"/>
              <a:buChar char="–"/>
              <a:defRPr sz="105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ts val="1600"/>
              </a:lnSpc>
              <a:spcAft>
                <a:spcPts val="0"/>
              </a:spcAft>
            </a:pPr>
            <a:endParaRPr lang="en-US" sz="1100" kern="0" dirty="0"/>
          </a:p>
          <a:p>
            <a:pPr>
              <a:lnSpc>
                <a:spcPts val="1600"/>
              </a:lnSpc>
              <a:spcAft>
                <a:spcPts val="0"/>
              </a:spcAft>
            </a:pPr>
            <a:endParaRPr lang="en-US" sz="1100" kern="0" dirty="0"/>
          </a:p>
          <a:p>
            <a:pPr>
              <a:lnSpc>
                <a:spcPts val="1600"/>
              </a:lnSpc>
              <a:spcAft>
                <a:spcPts val="0"/>
              </a:spcAft>
            </a:pPr>
            <a:r>
              <a:rPr lang="en-GB" sz="1100" b="1" dirty="0">
                <a:solidFill>
                  <a:srgbClr val="003399"/>
                </a:solidFill>
              </a:rPr>
              <a:t>Official address</a:t>
            </a:r>
            <a:r>
              <a:rPr lang="en-GB" sz="1100" b="1" dirty="0"/>
              <a:t>  </a:t>
            </a:r>
            <a:r>
              <a:rPr lang="en-GB" sz="1100" dirty="0">
                <a:ea typeface="SimSun"/>
                <a:cs typeface="Times New Roman"/>
              </a:rPr>
              <a:t>Domenico Scarlattilaan 6  </a:t>
            </a:r>
            <a:r>
              <a:rPr lang="en-GB" sz="800" b="1" dirty="0">
                <a:solidFill>
                  <a:srgbClr val="003399"/>
                </a:solidFill>
                <a:ea typeface="Verdana"/>
                <a:cs typeface="Times New Roman"/>
              </a:rPr>
              <a:t>●</a:t>
            </a:r>
            <a:r>
              <a:rPr lang="en-GB" sz="1100" dirty="0">
                <a:ea typeface="SimSun"/>
                <a:cs typeface="Times New Roman"/>
              </a:rPr>
              <a:t>  1083 HS Amsterdam  </a:t>
            </a:r>
            <a:r>
              <a:rPr lang="en-GB" sz="800" b="1" dirty="0">
                <a:solidFill>
                  <a:srgbClr val="003399"/>
                </a:solidFill>
                <a:ea typeface="Verdana"/>
                <a:cs typeface="Times New Roman"/>
              </a:rPr>
              <a:t>●</a:t>
            </a:r>
            <a:r>
              <a:rPr lang="en-GB" sz="1100" dirty="0">
                <a:ea typeface="SimSun"/>
                <a:cs typeface="Times New Roman"/>
              </a:rPr>
              <a:t>  The Netherlands</a:t>
            </a:r>
          </a:p>
          <a:p>
            <a:pPr>
              <a:lnSpc>
                <a:spcPts val="1600"/>
              </a:lnSpc>
              <a:spcAft>
                <a:spcPts val="0"/>
              </a:spcAft>
            </a:pPr>
            <a:r>
              <a:rPr lang="en-GB" sz="1100" b="1" dirty="0">
                <a:solidFill>
                  <a:srgbClr val="003399"/>
                </a:solidFill>
              </a:rPr>
              <a:t>Address for visits and deliveries</a:t>
            </a:r>
            <a:r>
              <a:rPr lang="en-GB" sz="1100" dirty="0"/>
              <a:t>  Refer to www.ema.europa.eu/how-to-find-us</a:t>
            </a:r>
          </a:p>
          <a:p>
            <a:pPr>
              <a:lnSpc>
                <a:spcPts val="1600"/>
              </a:lnSpc>
              <a:spcAft>
                <a:spcPts val="0"/>
              </a:spcAft>
            </a:pPr>
            <a:r>
              <a:rPr lang="en-GB" sz="1100" b="1" dirty="0">
                <a:solidFill>
                  <a:srgbClr val="003399"/>
                </a:solidFill>
              </a:rPr>
              <a:t>Send us a question  </a:t>
            </a:r>
            <a:r>
              <a:rPr lang="en-GB" sz="1100" dirty="0"/>
              <a:t>Go to www.ema.europa.eu/contact </a:t>
            </a:r>
            <a:r>
              <a:rPr lang="en-GB" sz="1100" b="1" dirty="0">
                <a:solidFill>
                  <a:srgbClr val="003399"/>
                </a:solidFill>
              </a:rPr>
              <a:t>Telephone</a:t>
            </a:r>
            <a:r>
              <a:rPr lang="en-GB" sz="1100" dirty="0"/>
              <a:t> +31 (0)88 781 6000</a:t>
            </a:r>
            <a:endParaRPr lang="en-US" sz="1100" kern="0" dirty="0"/>
          </a:p>
        </p:txBody>
      </p:sp>
      <p:sp>
        <p:nvSpPr>
          <p:cNvPr id="4" name="Text Placeholder 8"/>
          <p:cNvSpPr txBox="1">
            <a:spLocks/>
          </p:cNvSpPr>
          <p:nvPr/>
        </p:nvSpPr>
        <p:spPr>
          <a:xfrm>
            <a:off x="2267744" y="2500313"/>
            <a:ext cx="6511204" cy="35877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8072438" rtl="0" fontAlgn="base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defRPr sz="19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268288" indent="-266700" algn="l" defTabSz="8072438" rtl="0" fontAlgn="base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•"/>
              <a:defRPr sz="1350">
                <a:solidFill>
                  <a:schemeClr val="tx1"/>
                </a:solidFill>
                <a:latin typeface="+mn-lt"/>
                <a:cs typeface="+mn-cs"/>
              </a:defRPr>
            </a:lvl2pPr>
            <a:lvl3pPr marL="522288" indent="-231775" algn="l" defTabSz="8072438" rtl="0" fontAlgn="base">
              <a:lnSpc>
                <a:spcPts val="18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Font typeface="Verdana" pitchFamily="34" charset="0"/>
              <a:buChar char="–"/>
              <a:defRPr sz="1200">
                <a:solidFill>
                  <a:schemeClr val="tx1"/>
                </a:solidFill>
                <a:latin typeface="+mn-lt"/>
                <a:cs typeface="+mn-cs"/>
              </a:defRPr>
            </a:lvl3pPr>
            <a:lvl4pPr marL="769938" indent="-219075" algn="l" defTabSz="8072438" rtl="0" fontAlgn="base">
              <a:lnSpc>
                <a:spcPts val="15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Font typeface="Verdana" pitchFamily="34" charset="0"/>
              <a:buChar char="•"/>
              <a:defRPr sz="1050">
                <a:solidFill>
                  <a:schemeClr val="tx1"/>
                </a:solidFill>
                <a:latin typeface="+mn-lt"/>
                <a:cs typeface="+mn-cs"/>
              </a:defRPr>
            </a:lvl4pPr>
            <a:lvl5pPr marL="1016000" marR="0" indent="-225425" algn="l" defTabSz="8072438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SzTx/>
              <a:buFont typeface="Verdana" pitchFamily="34" charset="0"/>
              <a:buChar char="–"/>
              <a:tabLst/>
              <a:defRPr sz="1050">
                <a:solidFill>
                  <a:schemeClr val="tx1"/>
                </a:solidFill>
                <a:latin typeface="+mn-lt"/>
                <a:cs typeface="+mn-cs"/>
              </a:defRPr>
            </a:lvl5pPr>
            <a:lvl6pPr marL="1014413" indent="-226800" algn="l" defTabSz="8072438" rtl="0" fontAlgn="base">
              <a:lnSpc>
                <a:spcPts val="15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Font typeface="Verdana" pitchFamily="34" charset="0"/>
              <a:buChar char="–"/>
              <a:defRPr lang="en-GB" altLang="en-US" sz="1050" smtClean="0">
                <a:solidFill>
                  <a:schemeClr val="tx1"/>
                </a:solidFill>
                <a:latin typeface="+mn-lt"/>
                <a:cs typeface="+mn-cs"/>
              </a:defRPr>
            </a:lvl6pPr>
            <a:lvl7pPr marL="1015200" indent="-225425" algn="l" defTabSz="8072438" rtl="0" fontAlgn="base">
              <a:lnSpc>
                <a:spcPts val="15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Font typeface="Verdana" pitchFamily="34" charset="0"/>
              <a:buChar char="–"/>
              <a:defRPr sz="1050">
                <a:solidFill>
                  <a:schemeClr val="tx1"/>
                </a:solidFill>
                <a:latin typeface="+mn-lt"/>
                <a:cs typeface="+mn-cs"/>
              </a:defRPr>
            </a:lvl7pPr>
            <a:lvl8pPr marL="1015200" indent="-225425" algn="l" defTabSz="8072438" rtl="0" fontAlgn="base">
              <a:lnSpc>
                <a:spcPts val="15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Font typeface="Verdana" pitchFamily="34" charset="0"/>
              <a:buChar char="–"/>
              <a:defRPr sz="1050">
                <a:solidFill>
                  <a:schemeClr val="tx1"/>
                </a:solidFill>
                <a:latin typeface="+mn-lt"/>
                <a:cs typeface="+mn-cs"/>
              </a:defRPr>
            </a:lvl8pPr>
            <a:lvl9pPr marL="1015200" indent="-225425" algn="l" defTabSz="8072438" rtl="0" fontAlgn="base">
              <a:lnSpc>
                <a:spcPts val="15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Font typeface="Verdana" pitchFamily="34" charset="0"/>
              <a:buChar char="–"/>
              <a:defRPr sz="105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kern="0" dirty="0"/>
              <a:t>Further information</a:t>
            </a:r>
            <a:endParaRPr lang="en-GB" kern="0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2267744" y="2931790"/>
            <a:ext cx="6508704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3131840" y="4551138"/>
            <a:ext cx="3168352" cy="242020"/>
            <a:chOff x="3131840" y="4551138"/>
            <a:chExt cx="3168352" cy="242020"/>
          </a:xfrm>
        </p:grpSpPr>
        <p:sp>
          <p:nvSpPr>
            <p:cNvPr id="8" name="TextBox 7"/>
            <p:cNvSpPr txBox="1"/>
            <p:nvPr/>
          </p:nvSpPr>
          <p:spPr>
            <a:xfrm>
              <a:off x="3131840" y="4587974"/>
              <a:ext cx="3168352" cy="2051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ts val="1600"/>
                </a:lnSpc>
                <a:spcAft>
                  <a:spcPts val="0"/>
                </a:spcAft>
              </a:pPr>
              <a:r>
                <a:rPr lang="en-US" kern="0" spc="-40">
                  <a:solidFill>
                    <a:srgbClr val="003399"/>
                  </a:solidFill>
                </a:rPr>
                <a:t>Follow us on</a:t>
              </a:r>
              <a:r>
                <a:rPr lang="en-US" kern="0">
                  <a:solidFill>
                    <a:srgbClr val="003399"/>
                  </a:solidFill>
                </a:rPr>
                <a:t>    </a:t>
              </a:r>
              <a:r>
                <a:rPr lang="en-US" kern="0" spc="-100">
                  <a:solidFill>
                    <a:srgbClr val="003399"/>
                  </a:solidFill>
                </a:rPr>
                <a:t>  </a:t>
              </a:r>
              <a:r>
                <a:rPr lang="en-US" b="1" kern="0">
                  <a:solidFill>
                    <a:srgbClr val="003399"/>
                  </a:solidFill>
                </a:rPr>
                <a:t>@EMA_News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4551138"/>
              <a:ext cx="295200" cy="239996"/>
            </a:xfrm>
            <a:prstGeom prst="rect">
              <a:avLst/>
            </a:prstGeom>
          </p:spPr>
        </p:pic>
      </p:grp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5ADD25-AEF9-4473-9A93-D6CBEEEA3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4800" y="4139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4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DCBE975F-9828-46C2-A16B-F419FEBE34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Disclaimer</a:t>
            </a:r>
            <a:endParaRPr lang="en-US" altLang="en-US" dirty="0"/>
          </a:p>
        </p:txBody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45C5BBA7-B971-4A7A-A837-145E88A4BF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57175" indent="-257175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These slides have been provided for training purposes only. The presenter has made every attempt to ensure that they are consistent with relevant VICH guidelines.</a:t>
            </a:r>
          </a:p>
          <a:p>
            <a:pPr marL="257175" indent="-257175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As always, the original Guideline(s) should be used as the primary source of information for working with regulators.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7BB9BA5-4EB0-42CD-9EFD-2DD2250C25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z="800" dirty="0"/>
              <a:t>The application of GL27 in the </a:t>
            </a:r>
            <a:r>
              <a:rPr lang="en-US" altLang="en-US" sz="800" dirty="0" err="1"/>
              <a:t>authorisation</a:t>
            </a:r>
            <a:r>
              <a:rPr lang="en-US" altLang="en-US" sz="800" dirty="0"/>
              <a:t> of antimicrobials in the EU</a:t>
            </a:r>
            <a:endParaRPr lang="en-GB" altLang="en-US" sz="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650E4-3BF1-4A78-BD44-BD074BE6CE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57F717-FD23-493C-BA54-F5AB575BDEC9}" type="slidenum">
              <a:rPr lang="en-GB" altLang="en-US" smtClean="0"/>
              <a:pPr/>
              <a:t>1</a:t>
            </a:fld>
            <a:endParaRPr lang="en-GB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1979F8-114C-466D-A6E6-7AFBBD273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973300"/>
            <a:ext cx="5486400" cy="143202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AC5F28-D782-428A-9195-42D346D92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415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9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DCBE975F-9828-46C2-A16B-F419FEBE34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/>
              <a:t>Authorisation</a:t>
            </a:r>
            <a:r>
              <a:rPr lang="en-US" altLang="en-US" dirty="0"/>
              <a:t> of antimicrobials in the EU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45C5BBA7-B971-4A7A-A837-145E88A4BF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Overall goal: </a:t>
            </a:r>
          </a:p>
          <a:p>
            <a:pPr marL="257175" indent="-257175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Demonstrate quality, safety and efficacy of the veterinary medicinal product (as for all veterinary medicinal products)</a:t>
            </a:r>
          </a:p>
          <a:p>
            <a:pPr eaLnBrk="1" hangingPunct="1">
              <a:defRPr/>
            </a:pPr>
            <a:r>
              <a:rPr lang="en-US" altLang="en-US" dirty="0"/>
              <a:t>Specific goal:</a:t>
            </a:r>
          </a:p>
          <a:p>
            <a:pPr marL="257175" indent="-257175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 err="1"/>
              <a:t>Minimise</a:t>
            </a:r>
            <a:r>
              <a:rPr lang="en-US" altLang="en-US" dirty="0"/>
              <a:t> potential for antimicrobial resistance and ensure antimicrobials retain their effectiveness for treating microbial infections in humans - particularly relevant for food-producing animals</a:t>
            </a:r>
          </a:p>
          <a:p>
            <a:pPr marL="257175" indent="-257175"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7BB9BA5-4EB0-42CD-9EFD-2DD2250C25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z="800" dirty="0"/>
              <a:t>The application of GL27 in the </a:t>
            </a:r>
            <a:r>
              <a:rPr lang="en-US" altLang="en-US" sz="800" dirty="0" err="1"/>
              <a:t>authorisation</a:t>
            </a:r>
            <a:r>
              <a:rPr lang="en-US" altLang="en-US" sz="800" dirty="0"/>
              <a:t> of antimicrobials in the EU</a:t>
            </a:r>
            <a:endParaRPr lang="en-GB" altLang="en-US" sz="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650E4-3BF1-4A78-BD44-BD074BE6CE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57F717-FD23-493C-BA54-F5AB575BDEC9}" type="slidenum">
              <a:rPr lang="en-GB" altLang="en-US" smtClean="0"/>
              <a:pPr/>
              <a:t>2</a:t>
            </a:fld>
            <a:endParaRPr lang="en-GB" alt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C74A98-AF8D-48CC-9FB3-07C1FFA90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3051" y="4220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7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>
            <a:extLst>
              <a:ext uri="{FF2B5EF4-FFF2-40B4-BE49-F238E27FC236}">
                <a16:creationId xmlns:a16="http://schemas.microsoft.com/office/drawing/2014/main" id="{2B561790-F5DF-414C-848F-350D73AD21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Data requirements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00760FAA-497E-40B7-B3F7-75C652B5C1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For veterinary medicines for food-producing animals: </a:t>
            </a:r>
          </a:p>
          <a:p>
            <a:pPr eaLnBrk="1" hangingPunct="1">
              <a:spcAft>
                <a:spcPts val="0"/>
              </a:spcAft>
            </a:pPr>
            <a:endParaRPr lang="en-US" altLang="en-US" dirty="0"/>
          </a:p>
          <a:p>
            <a:pPr marL="458391" lvl="1" indent="-257175" eaLnBrk="1" hangingPunct="1">
              <a:spcAft>
                <a:spcPts val="0"/>
              </a:spcAft>
            </a:pPr>
            <a:r>
              <a:rPr lang="en-US" altLang="en-US" sz="1500" dirty="0"/>
              <a:t>establishment of maximum residue levels (MRLs); includes data for establishment of a microbiological ADI according to VICH GL36</a:t>
            </a:r>
          </a:p>
          <a:p>
            <a:pPr marL="458391" lvl="1" indent="-257175" eaLnBrk="1" hangingPunct="1"/>
            <a:endParaRPr lang="en-US" altLang="en-US" sz="1500" dirty="0"/>
          </a:p>
          <a:p>
            <a:pPr marL="458391" lvl="1" indent="-257175" eaLnBrk="1" hangingPunct="1">
              <a:spcAft>
                <a:spcPts val="0"/>
              </a:spcAft>
            </a:pPr>
            <a:r>
              <a:rPr lang="en-US" altLang="en-US" sz="1500" b="1" dirty="0"/>
              <a:t>Data according to VICH GL27 for new products</a:t>
            </a:r>
          </a:p>
          <a:p>
            <a:pPr marL="458391" lvl="1" indent="-257175" eaLnBrk="1" hangingPunct="1"/>
            <a:endParaRPr lang="en-US" altLang="en-US" sz="1500" b="1" dirty="0"/>
          </a:p>
          <a:p>
            <a:pPr marL="458391" lvl="1" indent="-257175" eaLnBrk="1" hangingPunct="1"/>
            <a:r>
              <a:rPr lang="en-US" altLang="en-US" sz="1500" dirty="0"/>
              <a:t>MIC and PK/PD data for use in efficacy assessment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BCBE-3046-4C2B-9080-A9935ADEFB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60364" y="4804172"/>
            <a:ext cx="307975" cy="179784"/>
          </a:xfrm>
        </p:spPr>
        <p:txBody>
          <a:bodyPr/>
          <a:lstStyle/>
          <a:p>
            <a:fld id="{7957F717-FD23-493C-BA54-F5AB575BDEC9}" type="slidenum">
              <a:rPr lang="en-GB" altLang="en-US" smtClean="0"/>
              <a:pPr/>
              <a:t>3</a:t>
            </a:fld>
            <a:endParaRPr lang="en-GB" alt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E011083-BD63-47B1-9EA6-5BF4077F76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9139" y="4804172"/>
            <a:ext cx="6478587" cy="219075"/>
          </a:xfrm>
        </p:spPr>
        <p:txBody>
          <a:bodyPr/>
          <a:lstStyle/>
          <a:p>
            <a:r>
              <a:rPr lang="en-US" altLang="en-US" sz="800" dirty="0"/>
              <a:t>The application of GL27 in the </a:t>
            </a:r>
            <a:r>
              <a:rPr lang="en-US" altLang="en-US" sz="800" dirty="0" err="1"/>
              <a:t>authorisation</a:t>
            </a:r>
            <a:r>
              <a:rPr lang="en-US" altLang="en-US" sz="800" dirty="0"/>
              <a:t> of antimicrobials in the EU</a:t>
            </a:r>
            <a:endParaRPr lang="en-GB" altLang="en-US" sz="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4B21BE-505B-4D46-AC64-A238D71FB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597" y="2577369"/>
            <a:ext cx="2677412" cy="215882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99D3EF-6226-493B-BF41-CDAEC47DE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1054" y="4222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7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E14619D-CF3D-42BF-8E0A-4DA5CB54F9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VICH GL27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6AD54093-DA80-4F3B-B03C-226E34ECB9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8777" y="1482329"/>
            <a:ext cx="5813423" cy="3107531"/>
          </a:xfrm>
        </p:spPr>
        <p:txBody>
          <a:bodyPr/>
          <a:lstStyle/>
          <a:p>
            <a:pPr eaLnBrk="1" hangingPunct="1">
              <a:lnSpc>
                <a:spcPts val="1575"/>
              </a:lnSpc>
              <a:spcAft>
                <a:spcPts val="675"/>
              </a:spcAft>
            </a:pPr>
            <a:r>
              <a:rPr lang="en-US" altLang="en-US" sz="1350" dirty="0"/>
              <a:t>Guidance on pre-approval information for registration of new veterinary medicinal products for food-producing animals with respect to antimicrobial resistance.</a:t>
            </a:r>
          </a:p>
          <a:p>
            <a:pPr eaLnBrk="1" hangingPunct="1">
              <a:lnSpc>
                <a:spcPts val="1575"/>
              </a:lnSpc>
              <a:spcAft>
                <a:spcPts val="675"/>
              </a:spcAft>
            </a:pPr>
            <a:endParaRPr lang="en-US" altLang="en-US" sz="1350" dirty="0"/>
          </a:p>
          <a:p>
            <a:pPr eaLnBrk="1" hangingPunct="1">
              <a:lnSpc>
                <a:spcPts val="1575"/>
              </a:lnSpc>
              <a:spcAft>
                <a:spcPts val="675"/>
              </a:spcAft>
            </a:pPr>
            <a:r>
              <a:rPr lang="en-US" altLang="en-US" sz="1350" dirty="0"/>
              <a:t>This guideline </a:t>
            </a:r>
            <a:r>
              <a:rPr lang="en-GB" altLang="en-US" sz="1350" dirty="0"/>
              <a:t>focuses on the potential for antimicrobial drugs to lead to development of resistant organisms in target animals, which could be transferred to consumers </a:t>
            </a:r>
            <a:r>
              <a:rPr lang="en-GB" altLang="en-US" sz="1350" i="1" dirty="0"/>
              <a:t>via</a:t>
            </a:r>
            <a:r>
              <a:rPr lang="en-GB" altLang="en-US" sz="1350" dirty="0"/>
              <a:t> food.</a:t>
            </a:r>
          </a:p>
          <a:p>
            <a:pPr eaLnBrk="1" hangingPunct="1">
              <a:lnSpc>
                <a:spcPts val="1575"/>
              </a:lnSpc>
              <a:spcAft>
                <a:spcPts val="675"/>
              </a:spcAft>
            </a:pPr>
            <a:endParaRPr lang="en-GB" altLang="en-US" sz="1350" dirty="0"/>
          </a:p>
          <a:p>
            <a:pPr eaLnBrk="1" hangingPunct="1">
              <a:lnSpc>
                <a:spcPts val="1575"/>
              </a:lnSpc>
              <a:spcAft>
                <a:spcPts val="675"/>
              </a:spcAft>
            </a:pPr>
            <a:r>
              <a:rPr lang="en-GB" altLang="en-US" sz="1350" dirty="0"/>
              <a:t>This guideline outlines the types of studies and data, which are recommended to characterise the potential resistance development as it might occur in the food-producing animal under the proposed conditions of use of the product.</a:t>
            </a:r>
            <a:endParaRPr lang="en-US" altLang="en-US" sz="1350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5A6BBBA-A637-4FEF-B58D-618C14176E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z="800" dirty="0"/>
              <a:t>The application of GL27 in the </a:t>
            </a:r>
            <a:r>
              <a:rPr lang="en-US" altLang="en-US" sz="800" dirty="0" err="1"/>
              <a:t>authorisation</a:t>
            </a:r>
            <a:r>
              <a:rPr lang="en-US" altLang="en-US" sz="800" dirty="0"/>
              <a:t> of antimicrobials in the EU</a:t>
            </a:r>
            <a:endParaRPr lang="en-GB" altLang="en-US" sz="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D94C5-D21F-4659-8A41-189FF5D362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57F717-FD23-493C-BA54-F5AB575BDEC9}" type="slidenum">
              <a:rPr lang="en-GB" altLang="en-US" smtClean="0"/>
              <a:pPr/>
              <a:t>4</a:t>
            </a:fld>
            <a:endParaRPr lang="en-GB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B1E98E-081D-4CA2-A94A-CF3297E1B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2464592"/>
            <a:ext cx="2821738" cy="197167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EF35A8-A468-4089-81DD-B0FBB3431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4285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3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BF03F2B3-9E42-4BB1-9037-8F0FA13E39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616743"/>
            <a:ext cx="8423275" cy="711994"/>
          </a:xfrm>
        </p:spPr>
        <p:txBody>
          <a:bodyPr/>
          <a:lstStyle/>
          <a:p>
            <a:r>
              <a:rPr lang="en-GB" altLang="en-US" dirty="0"/>
              <a:t>VICH GL27 – Data recommendations (1/4)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E953C-48A5-46B7-B1E0-68A875AD1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981" y="1086445"/>
            <a:ext cx="8423275" cy="2970610"/>
          </a:xfrm>
        </p:spPr>
        <p:txBody>
          <a:bodyPr/>
          <a:lstStyle/>
          <a:p>
            <a:pPr>
              <a:defRPr/>
            </a:pPr>
            <a:r>
              <a:rPr lang="en-GB" b="1" dirty="0"/>
              <a:t>1. Basic information</a:t>
            </a:r>
          </a:p>
          <a:p>
            <a:pPr>
              <a:defRPr/>
            </a:pPr>
            <a:r>
              <a:rPr lang="en-GB" sz="1350" dirty="0"/>
              <a:t>1.1 Antimicrobial class </a:t>
            </a:r>
          </a:p>
          <a:p>
            <a:pPr>
              <a:defRPr/>
            </a:pPr>
            <a:r>
              <a:rPr lang="en-GB" sz="1350" dirty="0"/>
              <a:t>1.2 Mechanism and type of antimicrobial action </a:t>
            </a:r>
          </a:p>
          <a:p>
            <a:pPr>
              <a:defRPr/>
            </a:pPr>
            <a:r>
              <a:rPr lang="en-GB" sz="1350" dirty="0"/>
              <a:t>1.3 Antimicrobial spectrum of activity 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en-GB" sz="1200" dirty="0"/>
              <a:t>1.3.1 General data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en-GB" sz="1200" dirty="0"/>
              <a:t>1.3.2 MICs of target animal pathogens (as per product label claim)</a:t>
            </a:r>
          </a:p>
          <a:p>
            <a:pPr>
              <a:lnSpc>
                <a:spcPct val="100000"/>
              </a:lnSpc>
              <a:defRPr/>
            </a:pPr>
            <a:r>
              <a:rPr lang="en-GB" sz="1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More detailed requirements for these data may be provided in the GLs on Efficacy for the jurisdiction (e.g. sampling requirements, methodology for AST). 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en-GB" sz="1200" dirty="0"/>
              <a:t>1.3.3 MICs of food-borne pathogens and commensal organisms </a:t>
            </a: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en-GB" sz="1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Data: industry collections, national screening programmes and regional monitoring e.g. NARMS, EFSA/ECDC. Supplementary proprietary studies: in the application (rather than AM class), using a smaller number of isolates.</a:t>
            </a:r>
            <a:endParaRPr lang="en-GB" dirty="0"/>
          </a:p>
          <a:p>
            <a:pPr>
              <a:defRPr/>
            </a:pPr>
            <a:endParaRPr lang="en-GB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270781E-E7A4-4512-954C-7873EF44A3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z="800" dirty="0"/>
              <a:t>The application of GL27 in the </a:t>
            </a:r>
            <a:r>
              <a:rPr lang="en-US" altLang="en-US" sz="800" dirty="0" err="1"/>
              <a:t>authorisation</a:t>
            </a:r>
            <a:r>
              <a:rPr lang="en-US" altLang="en-US" sz="800" dirty="0"/>
              <a:t> of antimicrobials in the EU</a:t>
            </a:r>
            <a:endParaRPr lang="en-GB" altLang="en-US" sz="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3F877B-D81C-463D-841A-78D23FBBB5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57F717-FD23-493C-BA54-F5AB575BDEC9}" type="slidenum">
              <a:rPr lang="en-GB" altLang="en-US" smtClean="0"/>
              <a:pPr/>
              <a:t>5</a:t>
            </a:fld>
            <a:endParaRPr lang="en-GB" alt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D1726B-8D43-47AF-A6EB-F47DA9860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4276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6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6B0F973D-1DF8-478D-97F4-E37FC67158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6386" y="1200150"/>
            <a:ext cx="8423275" cy="2970610"/>
          </a:xfrm>
        </p:spPr>
        <p:txBody>
          <a:bodyPr/>
          <a:lstStyle/>
          <a:p>
            <a:pPr>
              <a:defRPr/>
            </a:pPr>
            <a:r>
              <a:rPr lang="en-GB" altLang="en-US" b="1" dirty="0"/>
              <a:t>1. Basic information (cont.)</a:t>
            </a:r>
          </a:p>
          <a:p>
            <a:pPr>
              <a:defRPr/>
            </a:pPr>
            <a:r>
              <a:rPr lang="en-GB" altLang="en-US" sz="1350" dirty="0"/>
              <a:t>1.4 Antimicrobial resistance mechanisms and genetics </a:t>
            </a:r>
          </a:p>
          <a:p>
            <a:pPr>
              <a:defRPr/>
            </a:pPr>
            <a:r>
              <a:rPr lang="en-GB" altLang="en-US" sz="1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Published studies. Studies with molecular methods to identify specific resistance genes</a:t>
            </a:r>
            <a:r>
              <a:rPr lang="en-GB" altLang="en-US" sz="9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</a:p>
          <a:p>
            <a:pPr>
              <a:defRPr/>
            </a:pPr>
            <a:r>
              <a:rPr lang="en-GB" altLang="en-US" sz="1350" dirty="0"/>
              <a:t>1.5 Occurrence and rate of transfer of antimicrobial resistance genes</a:t>
            </a:r>
          </a:p>
          <a:p>
            <a:pPr>
              <a:defRPr/>
            </a:pPr>
            <a:r>
              <a:rPr lang="en-GB" altLang="en-US" sz="1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Rarely been provided and up-to-date guidance should be followed on study methodology.</a:t>
            </a:r>
          </a:p>
          <a:p>
            <a:pPr>
              <a:defRPr/>
            </a:pPr>
            <a:r>
              <a:rPr lang="en-GB" altLang="en-US" sz="1350" dirty="0"/>
              <a:t>1.6 Occurrence of cross-resistance </a:t>
            </a:r>
          </a:p>
          <a:p>
            <a:pPr>
              <a:defRPr/>
            </a:pPr>
            <a:r>
              <a:rPr lang="en-GB" altLang="en-US" sz="1350" dirty="0"/>
              <a:t>1.7 Occurrence of co-resistance</a:t>
            </a: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en-GB" altLang="en-US" sz="1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1.6 and 1.7: published literature. Proprietary studies: evidence of cross/co-resistance based on phenotypic MIC studies. </a:t>
            </a: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endParaRPr lang="en-GB" altLang="en-US" sz="10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en-GB" altLang="en-US" sz="1350" dirty="0"/>
              <a:t>1.8 Pharmacokinetic data </a:t>
            </a: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en-GB" altLang="en-US" sz="1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Human Safety and Efficacy parts of the dossier, and the MRL dossier</a:t>
            </a:r>
            <a:r>
              <a:rPr lang="en-GB" altLang="en-U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89142FD-7EAA-4D53-A35D-B33987BB7E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z="800" dirty="0"/>
              <a:t>The application of GL27 in the </a:t>
            </a:r>
            <a:r>
              <a:rPr lang="en-US" altLang="en-US" sz="800" dirty="0" err="1"/>
              <a:t>authorisation</a:t>
            </a:r>
            <a:r>
              <a:rPr lang="en-US" altLang="en-US" sz="800" dirty="0"/>
              <a:t> of antimicrobials in the EU</a:t>
            </a:r>
            <a:endParaRPr lang="en-GB" altLang="en-US" sz="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1A1E0B-4B75-40F7-863F-D2744AA4AA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57F717-FD23-493C-BA54-F5AB575BDEC9}" type="slidenum">
              <a:rPr lang="en-GB" altLang="en-US" smtClean="0"/>
              <a:pPr/>
              <a:t>6</a:t>
            </a:fld>
            <a:endParaRPr lang="en-GB" alt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45C1912-E756-424C-A778-3AF34D127E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8775" y="769938"/>
            <a:ext cx="8423275" cy="712787"/>
          </a:xfrm>
        </p:spPr>
        <p:txBody>
          <a:bodyPr/>
          <a:lstStyle/>
          <a:p>
            <a:r>
              <a:rPr lang="en-GB" altLang="en-US" dirty="0"/>
              <a:t>VICH GL27 – Data recommendations (2/4)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8BAC38-7415-4EA5-A02B-1BD38BE394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0061" y="4296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9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7740C2-DDC8-4942-AA18-C8828B26D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VICH GL27 – Data recommendations (3/4) </a:t>
            </a:r>
            <a:br>
              <a:rPr lang="en-GB" altLang="en-US" b="1" dirty="0"/>
            </a:br>
            <a:endParaRPr lang="en-GB" dirty="0"/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71063692-F811-4C24-ADA8-68C35F52F0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8587" y="1352550"/>
            <a:ext cx="8423275" cy="2970610"/>
          </a:xfrm>
        </p:spPr>
        <p:txBody>
          <a:bodyPr/>
          <a:lstStyle/>
          <a:p>
            <a:pPr>
              <a:defRPr/>
            </a:pPr>
            <a:r>
              <a:rPr lang="en-GB" altLang="en-US" b="1" dirty="0"/>
              <a:t>2. Additional information</a:t>
            </a:r>
          </a:p>
          <a:p>
            <a:pPr>
              <a:defRPr/>
            </a:pPr>
            <a:r>
              <a:rPr lang="en-GB" altLang="en-US" sz="1350" dirty="0"/>
              <a:t>2.1 </a:t>
            </a:r>
            <a:r>
              <a:rPr lang="en-GB" altLang="en-US" sz="1350" i="1" dirty="0"/>
              <a:t>In vitro </a:t>
            </a:r>
            <a:r>
              <a:rPr lang="en-GB" altLang="en-US" sz="1350" dirty="0"/>
              <a:t>mutation frequency studies</a:t>
            </a:r>
          </a:p>
          <a:p>
            <a:pPr>
              <a:defRPr/>
            </a:pPr>
            <a:r>
              <a:rPr lang="en-GB" altLang="en-US" sz="1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Proprietary studies + up-to-date advice on study design  </a:t>
            </a:r>
          </a:p>
          <a:p>
            <a:pPr>
              <a:defRPr/>
            </a:pPr>
            <a:r>
              <a:rPr lang="en-GB" altLang="en-US" sz="1350" dirty="0"/>
              <a:t>2.2 Antimicrobial agent activity in intestinal tract </a:t>
            </a: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en-GB" altLang="en-US" sz="1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Laboratory animal ADME (radiolabelled) studies in the Residues or MRL dossier </a:t>
            </a: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endParaRPr lang="en-GB" altLang="en-US" sz="10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endParaRPr lang="en-GB" altLang="en-US" sz="10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en-GB" altLang="en-US" sz="1350" dirty="0"/>
              <a:t>2.3 Other animal studies </a:t>
            </a: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endParaRPr lang="en-GB" altLang="en-US" sz="10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en-GB" altLang="en-US" sz="1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 vivo studies investigating resistance in commensal bacteria following treatment is complex</a:t>
            </a:r>
          </a:p>
          <a:p>
            <a:pPr>
              <a:spcBef>
                <a:spcPts val="1200"/>
              </a:spcBef>
              <a:defRPr/>
            </a:pPr>
            <a:r>
              <a:rPr lang="en-GB" altLang="en-US" sz="1350" dirty="0"/>
              <a:t>2.4 Supporting information</a:t>
            </a:r>
            <a:endParaRPr lang="en-GB" altLang="en-US" sz="1350" b="1" dirty="0"/>
          </a:p>
          <a:p>
            <a:pPr>
              <a:defRPr/>
            </a:pPr>
            <a:endParaRPr lang="en-GB" alt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0205DCC-D375-4104-94E7-717E79BD2F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z="800" dirty="0"/>
              <a:t>The application of GL27 in the </a:t>
            </a:r>
            <a:r>
              <a:rPr lang="en-US" altLang="en-US" sz="800" dirty="0" err="1"/>
              <a:t>authorisation</a:t>
            </a:r>
            <a:r>
              <a:rPr lang="en-US" altLang="en-US" sz="800" dirty="0"/>
              <a:t> of antimicrobials in the EU</a:t>
            </a:r>
            <a:endParaRPr lang="en-GB" altLang="en-US" sz="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CBCE2-5C5E-4C9D-83BE-D05BB2137D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57F717-FD23-493C-BA54-F5AB575BDEC9}" type="slidenum">
              <a:rPr lang="en-GB" altLang="en-US" smtClean="0"/>
              <a:pPr/>
              <a:t>7</a:t>
            </a:fld>
            <a:endParaRPr lang="en-GB" alt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339C47-BBF7-4C34-A9A3-E4BFCD7651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2262" y="4359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F43B5-6EAD-400E-8FCF-C94FB870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VICH GL27 – Data recommendations (4/4) </a:t>
            </a:r>
            <a:br>
              <a:rPr lang="en-GB" altLang="en-US" b="1" dirty="0"/>
            </a:br>
            <a:endParaRPr lang="en-GB" dirty="0"/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481FF4EF-E61E-493A-8384-43B1E87589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b="1" dirty="0"/>
              <a:t>3. Discussion</a:t>
            </a:r>
          </a:p>
          <a:p>
            <a:r>
              <a:rPr lang="en-GB" altLang="en-US" dirty="0"/>
              <a:t>The potential for the use of the product to select for AMR bacteria of human health concern should be characterised.</a:t>
            </a:r>
          </a:p>
          <a:p>
            <a:r>
              <a:rPr lang="en-GB" altLang="en-US" dirty="0"/>
              <a:t>This should take account of the conditions of use of the VMP: target species, dosing regimen, group/individual treatment – all factors that will affect the exposure of relevant PH organisms to the AM.</a:t>
            </a:r>
          </a:p>
          <a:p>
            <a:endParaRPr lang="en-GB" alt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429CCFE-54BD-4D44-A583-9794BC27C0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z="800" dirty="0"/>
              <a:t>The application of GL27 in the </a:t>
            </a:r>
            <a:r>
              <a:rPr lang="en-US" altLang="en-US" sz="800" dirty="0" err="1"/>
              <a:t>authorisation</a:t>
            </a:r>
            <a:r>
              <a:rPr lang="en-US" altLang="en-US" sz="800" dirty="0"/>
              <a:t> of antimicrobials in the EU</a:t>
            </a:r>
            <a:endParaRPr lang="en-GB" altLang="en-US" sz="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FB02B-F820-4B62-86A2-38AF772A31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57F717-FD23-493C-BA54-F5AB575BDEC9}" type="slidenum">
              <a:rPr lang="en-GB" altLang="en-US" smtClean="0"/>
              <a:pPr/>
              <a:t>8</a:t>
            </a:fld>
            <a:endParaRPr lang="en-GB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9E4B45-85CE-4F59-9932-44A1CDE06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2917031"/>
            <a:ext cx="2706773" cy="18097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5D2F41-8971-44B0-BBD8-5F759AECA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8878" y="4194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1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ster slide (Agency)">
  <a:themeElements>
    <a:clrScheme name="Neutral (Agency) (26 April 2011) 2">
      <a:dk1>
        <a:srgbClr val="000000"/>
      </a:dk1>
      <a:lt1>
        <a:srgbClr val="FFFFFF"/>
      </a:lt1>
      <a:dk2>
        <a:srgbClr val="003399"/>
      </a:dk2>
      <a:lt2>
        <a:srgbClr val="6D6F71"/>
      </a:lt2>
      <a:accent1>
        <a:srgbClr val="E1E3F2"/>
      </a:accent1>
      <a:accent2>
        <a:srgbClr val="E98300"/>
      </a:accent2>
      <a:accent3>
        <a:srgbClr val="FFFFFF"/>
      </a:accent3>
      <a:accent4>
        <a:srgbClr val="000000"/>
      </a:accent4>
      <a:accent5>
        <a:srgbClr val="EEEFF7"/>
      </a:accent5>
      <a:accent6>
        <a:srgbClr val="D37600"/>
      </a:accent6>
      <a:hlink>
        <a:srgbClr val="0098DB"/>
      </a:hlink>
      <a:folHlink>
        <a:srgbClr val="983222"/>
      </a:folHlink>
    </a:clrScheme>
    <a:fontScheme name="Neutral (Agency) (26 April 2011)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2000" tIns="72000" rIns="72000" bIns="72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2000" tIns="72000" rIns="72000" bIns="72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Neutral (Agency) (26 April 2011) 1">
        <a:dk1>
          <a:srgbClr val="404040"/>
        </a:dk1>
        <a:lt1>
          <a:srgbClr val="FFFFFF"/>
        </a:lt1>
        <a:dk2>
          <a:srgbClr val="003399"/>
        </a:dk2>
        <a:lt2>
          <a:srgbClr val="FFFFFF"/>
        </a:lt2>
        <a:accent1>
          <a:srgbClr val="E1E4F3"/>
        </a:accent1>
        <a:accent2>
          <a:srgbClr val="E98300"/>
        </a:accent2>
        <a:accent3>
          <a:srgbClr val="AAADCA"/>
        </a:accent3>
        <a:accent4>
          <a:srgbClr val="DADADA"/>
        </a:accent4>
        <a:accent5>
          <a:srgbClr val="EEEFF8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utral (Agency) (26 April 2011) 2">
        <a:dk1>
          <a:srgbClr val="000000"/>
        </a:dk1>
        <a:lt1>
          <a:srgbClr val="FFFFFF"/>
        </a:lt1>
        <a:dk2>
          <a:srgbClr val="003399"/>
        </a:dk2>
        <a:lt2>
          <a:srgbClr val="6D6F71"/>
        </a:lt2>
        <a:accent1>
          <a:srgbClr val="E1E3F2"/>
        </a:accent1>
        <a:accent2>
          <a:srgbClr val="E98300"/>
        </a:accent2>
        <a:accent3>
          <a:srgbClr val="FFFFFF"/>
        </a:accent3>
        <a:accent4>
          <a:srgbClr val="000000"/>
        </a:accent4>
        <a:accent5>
          <a:srgbClr val="EEEFF7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Default wide screen (Agency)">
  <a:themeElements>
    <a:clrScheme name="Neutral (Agency) (26 April 2011) 2">
      <a:dk1>
        <a:srgbClr val="000000"/>
      </a:dk1>
      <a:lt1>
        <a:srgbClr val="FFFFFF"/>
      </a:lt1>
      <a:dk2>
        <a:srgbClr val="003399"/>
      </a:dk2>
      <a:lt2>
        <a:srgbClr val="6D6F71"/>
      </a:lt2>
      <a:accent1>
        <a:srgbClr val="E1E3F2"/>
      </a:accent1>
      <a:accent2>
        <a:srgbClr val="E98300"/>
      </a:accent2>
      <a:accent3>
        <a:srgbClr val="FFFFFF"/>
      </a:accent3>
      <a:accent4>
        <a:srgbClr val="000000"/>
      </a:accent4>
      <a:accent5>
        <a:srgbClr val="EEEFF7"/>
      </a:accent5>
      <a:accent6>
        <a:srgbClr val="D37600"/>
      </a:accent6>
      <a:hlink>
        <a:srgbClr val="0098DB"/>
      </a:hlink>
      <a:folHlink>
        <a:srgbClr val="983222"/>
      </a:folHlink>
    </a:clrScheme>
    <a:fontScheme name="Neutral (Agency) (26 April 2011)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2000" tIns="72000" rIns="72000" bIns="72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2000" tIns="72000" rIns="72000" bIns="72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Neutral (Agency) (26 April 2011) 1">
        <a:dk1>
          <a:srgbClr val="404040"/>
        </a:dk1>
        <a:lt1>
          <a:srgbClr val="FFFFFF"/>
        </a:lt1>
        <a:dk2>
          <a:srgbClr val="003399"/>
        </a:dk2>
        <a:lt2>
          <a:srgbClr val="FFFFFF"/>
        </a:lt2>
        <a:accent1>
          <a:srgbClr val="E1E4F3"/>
        </a:accent1>
        <a:accent2>
          <a:srgbClr val="E98300"/>
        </a:accent2>
        <a:accent3>
          <a:srgbClr val="AAADCA"/>
        </a:accent3>
        <a:accent4>
          <a:srgbClr val="DADADA"/>
        </a:accent4>
        <a:accent5>
          <a:srgbClr val="EEEFF8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utral (Agency) (26 April 2011) 2">
        <a:dk1>
          <a:srgbClr val="000000"/>
        </a:dk1>
        <a:lt1>
          <a:srgbClr val="FFFFFF"/>
        </a:lt1>
        <a:dk2>
          <a:srgbClr val="003399"/>
        </a:dk2>
        <a:lt2>
          <a:srgbClr val="6D6F71"/>
        </a:lt2>
        <a:accent1>
          <a:srgbClr val="E1E3F2"/>
        </a:accent1>
        <a:accent2>
          <a:srgbClr val="E98300"/>
        </a:accent2>
        <a:accent3>
          <a:srgbClr val="FFFFFF"/>
        </a:accent3>
        <a:accent4>
          <a:srgbClr val="000000"/>
        </a:accent4>
        <a:accent5>
          <a:srgbClr val="EEEFF7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wide screen (Agency)">
  <a:themeElements>
    <a:clrScheme name="Neutral (Agency) (26 April 2011) 2">
      <a:dk1>
        <a:srgbClr val="000000"/>
      </a:dk1>
      <a:lt1>
        <a:srgbClr val="FFFFFF"/>
      </a:lt1>
      <a:dk2>
        <a:srgbClr val="003399"/>
      </a:dk2>
      <a:lt2>
        <a:srgbClr val="6D6F71"/>
      </a:lt2>
      <a:accent1>
        <a:srgbClr val="E1E3F2"/>
      </a:accent1>
      <a:accent2>
        <a:srgbClr val="E98300"/>
      </a:accent2>
      <a:accent3>
        <a:srgbClr val="FFFFFF"/>
      </a:accent3>
      <a:accent4>
        <a:srgbClr val="000000"/>
      </a:accent4>
      <a:accent5>
        <a:srgbClr val="EEEFF7"/>
      </a:accent5>
      <a:accent6>
        <a:srgbClr val="D37600"/>
      </a:accent6>
      <a:hlink>
        <a:srgbClr val="0098DB"/>
      </a:hlink>
      <a:folHlink>
        <a:srgbClr val="983222"/>
      </a:folHlink>
    </a:clrScheme>
    <a:fontScheme name="Neutral (Agency) (26 April 2011)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2000" tIns="72000" rIns="72000" bIns="72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2000" tIns="72000" rIns="72000" bIns="72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Neutral (Agency) (26 April 2011) 1">
        <a:dk1>
          <a:srgbClr val="404040"/>
        </a:dk1>
        <a:lt1>
          <a:srgbClr val="FFFFFF"/>
        </a:lt1>
        <a:dk2>
          <a:srgbClr val="003399"/>
        </a:dk2>
        <a:lt2>
          <a:srgbClr val="FFFFFF"/>
        </a:lt2>
        <a:accent1>
          <a:srgbClr val="E1E4F3"/>
        </a:accent1>
        <a:accent2>
          <a:srgbClr val="E98300"/>
        </a:accent2>
        <a:accent3>
          <a:srgbClr val="AAADCA"/>
        </a:accent3>
        <a:accent4>
          <a:srgbClr val="DADADA"/>
        </a:accent4>
        <a:accent5>
          <a:srgbClr val="EEEFF8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utral (Agency) (26 April 2011) 2">
        <a:dk1>
          <a:srgbClr val="000000"/>
        </a:dk1>
        <a:lt1>
          <a:srgbClr val="FFFFFF"/>
        </a:lt1>
        <a:dk2>
          <a:srgbClr val="003399"/>
        </a:dk2>
        <a:lt2>
          <a:srgbClr val="6D6F71"/>
        </a:lt2>
        <a:accent1>
          <a:srgbClr val="E1E3F2"/>
        </a:accent1>
        <a:accent2>
          <a:srgbClr val="E98300"/>
        </a:accent2>
        <a:accent3>
          <a:srgbClr val="FFFFFF"/>
        </a:accent3>
        <a:accent4>
          <a:srgbClr val="000000"/>
        </a:accent4>
        <a:accent5>
          <a:srgbClr val="EEEFF7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wide screen (Agency)">
  <a:themeElements>
    <a:clrScheme name="Neutral (Agency) (26 April 2011) 2">
      <a:dk1>
        <a:srgbClr val="000000"/>
      </a:dk1>
      <a:lt1>
        <a:srgbClr val="FFFFFF"/>
      </a:lt1>
      <a:dk2>
        <a:srgbClr val="003399"/>
      </a:dk2>
      <a:lt2>
        <a:srgbClr val="6D6F71"/>
      </a:lt2>
      <a:accent1>
        <a:srgbClr val="E1E3F2"/>
      </a:accent1>
      <a:accent2>
        <a:srgbClr val="E98300"/>
      </a:accent2>
      <a:accent3>
        <a:srgbClr val="FFFFFF"/>
      </a:accent3>
      <a:accent4>
        <a:srgbClr val="000000"/>
      </a:accent4>
      <a:accent5>
        <a:srgbClr val="EEEFF7"/>
      </a:accent5>
      <a:accent6>
        <a:srgbClr val="D37600"/>
      </a:accent6>
      <a:hlink>
        <a:srgbClr val="0098DB"/>
      </a:hlink>
      <a:folHlink>
        <a:srgbClr val="983222"/>
      </a:folHlink>
    </a:clrScheme>
    <a:fontScheme name="Neutral (Agency) (26 April 2011)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2000" tIns="72000" rIns="72000" bIns="72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2000" tIns="72000" rIns="72000" bIns="72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Neutral (Agency) (26 April 2011) 1">
        <a:dk1>
          <a:srgbClr val="404040"/>
        </a:dk1>
        <a:lt1>
          <a:srgbClr val="FFFFFF"/>
        </a:lt1>
        <a:dk2>
          <a:srgbClr val="003399"/>
        </a:dk2>
        <a:lt2>
          <a:srgbClr val="FFFFFF"/>
        </a:lt2>
        <a:accent1>
          <a:srgbClr val="E1E4F3"/>
        </a:accent1>
        <a:accent2>
          <a:srgbClr val="E98300"/>
        </a:accent2>
        <a:accent3>
          <a:srgbClr val="AAADCA"/>
        </a:accent3>
        <a:accent4>
          <a:srgbClr val="DADADA"/>
        </a:accent4>
        <a:accent5>
          <a:srgbClr val="EEEFF8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utral (Agency) (26 April 2011) 2">
        <a:dk1>
          <a:srgbClr val="000000"/>
        </a:dk1>
        <a:lt1>
          <a:srgbClr val="FFFFFF"/>
        </a:lt1>
        <a:dk2>
          <a:srgbClr val="003399"/>
        </a:dk2>
        <a:lt2>
          <a:srgbClr val="6D6F71"/>
        </a:lt2>
        <a:accent1>
          <a:srgbClr val="E1E3F2"/>
        </a:accent1>
        <a:accent2>
          <a:srgbClr val="E98300"/>
        </a:accent2>
        <a:accent3>
          <a:srgbClr val="FFFFFF"/>
        </a:accent3>
        <a:accent4>
          <a:srgbClr val="000000"/>
        </a:accent4>
        <a:accent5>
          <a:srgbClr val="EEEFF7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wide screen (Agency)">
  <a:themeElements>
    <a:clrScheme name="Neutral (Agency) (26 April 2011) 2">
      <a:dk1>
        <a:srgbClr val="000000"/>
      </a:dk1>
      <a:lt1>
        <a:srgbClr val="FFFFFF"/>
      </a:lt1>
      <a:dk2>
        <a:srgbClr val="003399"/>
      </a:dk2>
      <a:lt2>
        <a:srgbClr val="6D6F71"/>
      </a:lt2>
      <a:accent1>
        <a:srgbClr val="E1E3F2"/>
      </a:accent1>
      <a:accent2>
        <a:srgbClr val="E98300"/>
      </a:accent2>
      <a:accent3>
        <a:srgbClr val="FFFFFF"/>
      </a:accent3>
      <a:accent4>
        <a:srgbClr val="000000"/>
      </a:accent4>
      <a:accent5>
        <a:srgbClr val="EEEFF7"/>
      </a:accent5>
      <a:accent6>
        <a:srgbClr val="D37600"/>
      </a:accent6>
      <a:hlink>
        <a:srgbClr val="0098DB"/>
      </a:hlink>
      <a:folHlink>
        <a:srgbClr val="983222"/>
      </a:folHlink>
    </a:clrScheme>
    <a:fontScheme name="Neutral (Agency) (26 April 2011)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2000" tIns="72000" rIns="72000" bIns="72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2000" tIns="72000" rIns="72000" bIns="72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Neutral (Agency) (26 April 2011) 1">
        <a:dk1>
          <a:srgbClr val="404040"/>
        </a:dk1>
        <a:lt1>
          <a:srgbClr val="FFFFFF"/>
        </a:lt1>
        <a:dk2>
          <a:srgbClr val="003399"/>
        </a:dk2>
        <a:lt2>
          <a:srgbClr val="FFFFFF"/>
        </a:lt2>
        <a:accent1>
          <a:srgbClr val="E1E4F3"/>
        </a:accent1>
        <a:accent2>
          <a:srgbClr val="E98300"/>
        </a:accent2>
        <a:accent3>
          <a:srgbClr val="AAADCA"/>
        </a:accent3>
        <a:accent4>
          <a:srgbClr val="DADADA"/>
        </a:accent4>
        <a:accent5>
          <a:srgbClr val="EEEFF8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utral (Agency) (26 April 2011) 2">
        <a:dk1>
          <a:srgbClr val="000000"/>
        </a:dk1>
        <a:lt1>
          <a:srgbClr val="FFFFFF"/>
        </a:lt1>
        <a:dk2>
          <a:srgbClr val="003399"/>
        </a:dk2>
        <a:lt2>
          <a:srgbClr val="6D6F71"/>
        </a:lt2>
        <a:accent1>
          <a:srgbClr val="E1E3F2"/>
        </a:accent1>
        <a:accent2>
          <a:srgbClr val="E98300"/>
        </a:accent2>
        <a:accent3>
          <a:srgbClr val="FFFFFF"/>
        </a:accent3>
        <a:accent4>
          <a:srgbClr val="000000"/>
        </a:accent4>
        <a:accent5>
          <a:srgbClr val="EEEFF7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wide screen (Agency)">
  <a:themeElements>
    <a:clrScheme name="Neutral (Agency) (26 April 2011) 2">
      <a:dk1>
        <a:srgbClr val="000000"/>
      </a:dk1>
      <a:lt1>
        <a:srgbClr val="FFFFFF"/>
      </a:lt1>
      <a:dk2>
        <a:srgbClr val="003399"/>
      </a:dk2>
      <a:lt2>
        <a:srgbClr val="6D6F71"/>
      </a:lt2>
      <a:accent1>
        <a:srgbClr val="E1E3F2"/>
      </a:accent1>
      <a:accent2>
        <a:srgbClr val="E98300"/>
      </a:accent2>
      <a:accent3>
        <a:srgbClr val="FFFFFF"/>
      </a:accent3>
      <a:accent4>
        <a:srgbClr val="000000"/>
      </a:accent4>
      <a:accent5>
        <a:srgbClr val="EEEFF7"/>
      </a:accent5>
      <a:accent6>
        <a:srgbClr val="D37600"/>
      </a:accent6>
      <a:hlink>
        <a:srgbClr val="0098DB"/>
      </a:hlink>
      <a:folHlink>
        <a:srgbClr val="983222"/>
      </a:folHlink>
    </a:clrScheme>
    <a:fontScheme name="Neutral (Agency) (26 April 2011)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2000" tIns="72000" rIns="72000" bIns="72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2000" tIns="72000" rIns="72000" bIns="72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Neutral (Agency) (26 April 2011) 1">
        <a:dk1>
          <a:srgbClr val="404040"/>
        </a:dk1>
        <a:lt1>
          <a:srgbClr val="FFFFFF"/>
        </a:lt1>
        <a:dk2>
          <a:srgbClr val="003399"/>
        </a:dk2>
        <a:lt2>
          <a:srgbClr val="FFFFFF"/>
        </a:lt2>
        <a:accent1>
          <a:srgbClr val="E1E4F3"/>
        </a:accent1>
        <a:accent2>
          <a:srgbClr val="E98300"/>
        </a:accent2>
        <a:accent3>
          <a:srgbClr val="AAADCA"/>
        </a:accent3>
        <a:accent4>
          <a:srgbClr val="DADADA"/>
        </a:accent4>
        <a:accent5>
          <a:srgbClr val="EEEFF8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utral (Agency) (26 April 2011) 2">
        <a:dk1>
          <a:srgbClr val="000000"/>
        </a:dk1>
        <a:lt1>
          <a:srgbClr val="FFFFFF"/>
        </a:lt1>
        <a:dk2>
          <a:srgbClr val="003399"/>
        </a:dk2>
        <a:lt2>
          <a:srgbClr val="6D6F71"/>
        </a:lt2>
        <a:accent1>
          <a:srgbClr val="E1E3F2"/>
        </a:accent1>
        <a:accent2>
          <a:srgbClr val="E98300"/>
        </a:accent2>
        <a:accent3>
          <a:srgbClr val="FFFFFF"/>
        </a:accent3>
        <a:accent4>
          <a:srgbClr val="000000"/>
        </a:accent4>
        <a:accent5>
          <a:srgbClr val="EEEFF7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wide screen (Agency)">
  <a:themeElements>
    <a:clrScheme name="Neutral (Agency) (26 April 2011) 2">
      <a:dk1>
        <a:srgbClr val="000000"/>
      </a:dk1>
      <a:lt1>
        <a:srgbClr val="FFFFFF"/>
      </a:lt1>
      <a:dk2>
        <a:srgbClr val="003399"/>
      </a:dk2>
      <a:lt2>
        <a:srgbClr val="6D6F71"/>
      </a:lt2>
      <a:accent1>
        <a:srgbClr val="E1E3F2"/>
      </a:accent1>
      <a:accent2>
        <a:srgbClr val="E98300"/>
      </a:accent2>
      <a:accent3>
        <a:srgbClr val="FFFFFF"/>
      </a:accent3>
      <a:accent4>
        <a:srgbClr val="000000"/>
      </a:accent4>
      <a:accent5>
        <a:srgbClr val="EEEFF7"/>
      </a:accent5>
      <a:accent6>
        <a:srgbClr val="D37600"/>
      </a:accent6>
      <a:hlink>
        <a:srgbClr val="0098DB"/>
      </a:hlink>
      <a:folHlink>
        <a:srgbClr val="983222"/>
      </a:folHlink>
    </a:clrScheme>
    <a:fontScheme name="Neutral (Agency) (26 April 2011)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2000" tIns="72000" rIns="72000" bIns="72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2000" tIns="72000" rIns="72000" bIns="72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Neutral (Agency) (26 April 2011) 1">
        <a:dk1>
          <a:srgbClr val="404040"/>
        </a:dk1>
        <a:lt1>
          <a:srgbClr val="FFFFFF"/>
        </a:lt1>
        <a:dk2>
          <a:srgbClr val="003399"/>
        </a:dk2>
        <a:lt2>
          <a:srgbClr val="FFFFFF"/>
        </a:lt2>
        <a:accent1>
          <a:srgbClr val="E1E4F3"/>
        </a:accent1>
        <a:accent2>
          <a:srgbClr val="E98300"/>
        </a:accent2>
        <a:accent3>
          <a:srgbClr val="AAADCA"/>
        </a:accent3>
        <a:accent4>
          <a:srgbClr val="DADADA"/>
        </a:accent4>
        <a:accent5>
          <a:srgbClr val="EEEFF8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utral (Agency) (26 April 2011) 2">
        <a:dk1>
          <a:srgbClr val="000000"/>
        </a:dk1>
        <a:lt1>
          <a:srgbClr val="FFFFFF"/>
        </a:lt1>
        <a:dk2>
          <a:srgbClr val="003399"/>
        </a:dk2>
        <a:lt2>
          <a:srgbClr val="6D6F71"/>
        </a:lt2>
        <a:accent1>
          <a:srgbClr val="E1E3F2"/>
        </a:accent1>
        <a:accent2>
          <a:srgbClr val="E98300"/>
        </a:accent2>
        <a:accent3>
          <a:srgbClr val="FFFFFF"/>
        </a:accent3>
        <a:accent4>
          <a:srgbClr val="000000"/>
        </a:accent4>
        <a:accent5>
          <a:srgbClr val="EEEFF7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efault wide screen (Agency)">
  <a:themeElements>
    <a:clrScheme name="Neutral (Agency) (26 April 2011) 2">
      <a:dk1>
        <a:srgbClr val="000000"/>
      </a:dk1>
      <a:lt1>
        <a:srgbClr val="FFFFFF"/>
      </a:lt1>
      <a:dk2>
        <a:srgbClr val="003399"/>
      </a:dk2>
      <a:lt2>
        <a:srgbClr val="6D6F71"/>
      </a:lt2>
      <a:accent1>
        <a:srgbClr val="E1E3F2"/>
      </a:accent1>
      <a:accent2>
        <a:srgbClr val="E98300"/>
      </a:accent2>
      <a:accent3>
        <a:srgbClr val="FFFFFF"/>
      </a:accent3>
      <a:accent4>
        <a:srgbClr val="000000"/>
      </a:accent4>
      <a:accent5>
        <a:srgbClr val="EEEFF7"/>
      </a:accent5>
      <a:accent6>
        <a:srgbClr val="D37600"/>
      </a:accent6>
      <a:hlink>
        <a:srgbClr val="0098DB"/>
      </a:hlink>
      <a:folHlink>
        <a:srgbClr val="983222"/>
      </a:folHlink>
    </a:clrScheme>
    <a:fontScheme name="Neutral (Agency) (26 April 2011)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2000" tIns="72000" rIns="72000" bIns="72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2000" tIns="72000" rIns="72000" bIns="72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Neutral (Agency) (26 April 2011) 1">
        <a:dk1>
          <a:srgbClr val="404040"/>
        </a:dk1>
        <a:lt1>
          <a:srgbClr val="FFFFFF"/>
        </a:lt1>
        <a:dk2>
          <a:srgbClr val="003399"/>
        </a:dk2>
        <a:lt2>
          <a:srgbClr val="FFFFFF"/>
        </a:lt2>
        <a:accent1>
          <a:srgbClr val="E1E4F3"/>
        </a:accent1>
        <a:accent2>
          <a:srgbClr val="E98300"/>
        </a:accent2>
        <a:accent3>
          <a:srgbClr val="AAADCA"/>
        </a:accent3>
        <a:accent4>
          <a:srgbClr val="DADADA"/>
        </a:accent4>
        <a:accent5>
          <a:srgbClr val="EEEFF8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utral (Agency) (26 April 2011) 2">
        <a:dk1>
          <a:srgbClr val="000000"/>
        </a:dk1>
        <a:lt1>
          <a:srgbClr val="FFFFFF"/>
        </a:lt1>
        <a:dk2>
          <a:srgbClr val="003399"/>
        </a:dk2>
        <a:lt2>
          <a:srgbClr val="6D6F71"/>
        </a:lt2>
        <a:accent1>
          <a:srgbClr val="E1E3F2"/>
        </a:accent1>
        <a:accent2>
          <a:srgbClr val="E98300"/>
        </a:accent2>
        <a:accent3>
          <a:srgbClr val="FFFFFF"/>
        </a:accent3>
        <a:accent4>
          <a:srgbClr val="000000"/>
        </a:accent4>
        <a:accent5>
          <a:srgbClr val="EEEFF7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efault wide screen (Agency)">
  <a:themeElements>
    <a:clrScheme name="Neutral (Agency) (26 April 2011) 2">
      <a:dk1>
        <a:srgbClr val="000000"/>
      </a:dk1>
      <a:lt1>
        <a:srgbClr val="FFFFFF"/>
      </a:lt1>
      <a:dk2>
        <a:srgbClr val="003399"/>
      </a:dk2>
      <a:lt2>
        <a:srgbClr val="6D6F71"/>
      </a:lt2>
      <a:accent1>
        <a:srgbClr val="E1E3F2"/>
      </a:accent1>
      <a:accent2>
        <a:srgbClr val="E98300"/>
      </a:accent2>
      <a:accent3>
        <a:srgbClr val="FFFFFF"/>
      </a:accent3>
      <a:accent4>
        <a:srgbClr val="000000"/>
      </a:accent4>
      <a:accent5>
        <a:srgbClr val="EEEFF7"/>
      </a:accent5>
      <a:accent6>
        <a:srgbClr val="D37600"/>
      </a:accent6>
      <a:hlink>
        <a:srgbClr val="0098DB"/>
      </a:hlink>
      <a:folHlink>
        <a:srgbClr val="983222"/>
      </a:folHlink>
    </a:clrScheme>
    <a:fontScheme name="Neutral (Agency) (26 April 2011)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2000" tIns="72000" rIns="72000" bIns="72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2000" tIns="72000" rIns="72000" bIns="72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Neutral (Agency) (26 April 2011) 1">
        <a:dk1>
          <a:srgbClr val="404040"/>
        </a:dk1>
        <a:lt1>
          <a:srgbClr val="FFFFFF"/>
        </a:lt1>
        <a:dk2>
          <a:srgbClr val="003399"/>
        </a:dk2>
        <a:lt2>
          <a:srgbClr val="FFFFFF"/>
        </a:lt2>
        <a:accent1>
          <a:srgbClr val="E1E4F3"/>
        </a:accent1>
        <a:accent2>
          <a:srgbClr val="E98300"/>
        </a:accent2>
        <a:accent3>
          <a:srgbClr val="AAADCA"/>
        </a:accent3>
        <a:accent4>
          <a:srgbClr val="DADADA"/>
        </a:accent4>
        <a:accent5>
          <a:srgbClr val="EEEFF8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utral (Agency) (26 April 2011) 2">
        <a:dk1>
          <a:srgbClr val="000000"/>
        </a:dk1>
        <a:lt1>
          <a:srgbClr val="FFFFFF"/>
        </a:lt1>
        <a:dk2>
          <a:srgbClr val="003399"/>
        </a:dk2>
        <a:lt2>
          <a:srgbClr val="6D6F71"/>
        </a:lt2>
        <a:accent1>
          <a:srgbClr val="E1E3F2"/>
        </a:accent1>
        <a:accent2>
          <a:srgbClr val="E98300"/>
        </a:accent2>
        <a:accent3>
          <a:srgbClr val="FFFFFF"/>
        </a:accent3>
        <a:accent4>
          <a:srgbClr val="000000"/>
        </a:accent4>
        <a:accent5>
          <a:srgbClr val="EEEFF7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Default wide screen (Agency)">
  <a:themeElements>
    <a:clrScheme name="Neutral (Agency) (26 April 2011) 2">
      <a:dk1>
        <a:srgbClr val="000000"/>
      </a:dk1>
      <a:lt1>
        <a:srgbClr val="FFFFFF"/>
      </a:lt1>
      <a:dk2>
        <a:srgbClr val="003399"/>
      </a:dk2>
      <a:lt2>
        <a:srgbClr val="6D6F71"/>
      </a:lt2>
      <a:accent1>
        <a:srgbClr val="E1E3F2"/>
      </a:accent1>
      <a:accent2>
        <a:srgbClr val="E98300"/>
      </a:accent2>
      <a:accent3>
        <a:srgbClr val="FFFFFF"/>
      </a:accent3>
      <a:accent4>
        <a:srgbClr val="000000"/>
      </a:accent4>
      <a:accent5>
        <a:srgbClr val="EEEFF7"/>
      </a:accent5>
      <a:accent6>
        <a:srgbClr val="D37600"/>
      </a:accent6>
      <a:hlink>
        <a:srgbClr val="0098DB"/>
      </a:hlink>
      <a:folHlink>
        <a:srgbClr val="983222"/>
      </a:folHlink>
    </a:clrScheme>
    <a:fontScheme name="Neutral (Agency) (26 April 2011)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2000" tIns="72000" rIns="72000" bIns="72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2000" tIns="72000" rIns="72000" bIns="72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Neutral (Agency) (26 April 2011) 1">
        <a:dk1>
          <a:srgbClr val="404040"/>
        </a:dk1>
        <a:lt1>
          <a:srgbClr val="FFFFFF"/>
        </a:lt1>
        <a:dk2>
          <a:srgbClr val="003399"/>
        </a:dk2>
        <a:lt2>
          <a:srgbClr val="FFFFFF"/>
        </a:lt2>
        <a:accent1>
          <a:srgbClr val="E1E4F3"/>
        </a:accent1>
        <a:accent2>
          <a:srgbClr val="E98300"/>
        </a:accent2>
        <a:accent3>
          <a:srgbClr val="AAADCA"/>
        </a:accent3>
        <a:accent4>
          <a:srgbClr val="DADADA"/>
        </a:accent4>
        <a:accent5>
          <a:srgbClr val="EEEFF8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utral (Agency) (26 April 2011) 2">
        <a:dk1>
          <a:srgbClr val="000000"/>
        </a:dk1>
        <a:lt1>
          <a:srgbClr val="FFFFFF"/>
        </a:lt1>
        <a:dk2>
          <a:srgbClr val="003399"/>
        </a:dk2>
        <a:lt2>
          <a:srgbClr val="6D6F71"/>
        </a:lt2>
        <a:accent1>
          <a:srgbClr val="E1E3F2"/>
        </a:accent1>
        <a:accent2>
          <a:srgbClr val="E98300"/>
        </a:accent2>
        <a:accent3>
          <a:srgbClr val="FFFFFF"/>
        </a:accent3>
        <a:accent4>
          <a:srgbClr val="000000"/>
        </a:accent4>
        <a:accent5>
          <a:srgbClr val="EEEFF7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wide screen (Agency)</Template>
  <TotalTime>200</TotalTime>
  <Words>1080</Words>
  <Application>Microsoft Office PowerPoint</Application>
  <PresentationFormat>Affichage à l'écran (16:9)</PresentationFormat>
  <Paragraphs>120</Paragraphs>
  <Slides>13</Slides>
  <Notes>5</Notes>
  <HiddenSlides>0</HiddenSlides>
  <MMClips>13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13</vt:i4>
      </vt:variant>
    </vt:vector>
  </HeadingPairs>
  <TitlesOfParts>
    <vt:vector size="25" baseType="lpstr">
      <vt:lpstr>Arial</vt:lpstr>
      <vt:lpstr>Verdana</vt:lpstr>
      <vt:lpstr>Master slide (Agency)</vt:lpstr>
      <vt:lpstr>Default wide screen (Agency)</vt:lpstr>
      <vt:lpstr>Default wide screen (Agency)</vt:lpstr>
      <vt:lpstr>Default wide screen (Agency)</vt:lpstr>
      <vt:lpstr>Default wide screen (Agency)</vt:lpstr>
      <vt:lpstr>Default wide screen (Agency)</vt:lpstr>
      <vt:lpstr>Default wide screen (Agency)</vt:lpstr>
      <vt:lpstr>Default wide screen (Agency)</vt:lpstr>
      <vt:lpstr>Default wide screen (Agency)</vt:lpstr>
      <vt:lpstr>Default wide screen (Agency)</vt:lpstr>
      <vt:lpstr>The application of GL27 in the authorisation of antimicrobials in the EU</vt:lpstr>
      <vt:lpstr>Disclaimer</vt:lpstr>
      <vt:lpstr>Authorisation of antimicrobials in the EU </vt:lpstr>
      <vt:lpstr>Data requirements </vt:lpstr>
      <vt:lpstr>VICH GL27 </vt:lpstr>
      <vt:lpstr>VICH GL27 – Data recommendations (1/4) </vt:lpstr>
      <vt:lpstr>VICH GL27 – Data recommendations (2/4) </vt:lpstr>
      <vt:lpstr>VICH GL27 – Data recommendations (3/4)  </vt:lpstr>
      <vt:lpstr>VICH GL27 – Data recommendations (4/4)  </vt:lpstr>
      <vt:lpstr>Further guidance on assessment of resistance potential</vt:lpstr>
      <vt:lpstr>Ensure conditions of use are appropriate and advice to veterinarians is clear </vt:lpstr>
      <vt:lpstr>Summary</vt:lpstr>
      <vt:lpstr>Présentation PowerPoint</vt:lpstr>
    </vt:vector>
  </TitlesOfParts>
  <Company>European Medicines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Jahromy Sylvia</dc:creator>
  <dc:description>Template version: 6 August 2014</dc:description>
  <cp:lastModifiedBy>SecCEESA</cp:lastModifiedBy>
  <cp:revision>32</cp:revision>
  <dcterms:created xsi:type="dcterms:W3CDTF">2020-11-05T08:25:15Z</dcterms:created>
  <dcterms:modified xsi:type="dcterms:W3CDTF">2020-11-12T09:51:19Z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9b352ef-c49b-4068-987f-9b664711be4a_Enabled">
    <vt:lpwstr>True</vt:lpwstr>
  </property>
  <property fmtid="{D5CDD505-2E9C-101B-9397-08002B2CF9AE}" pid="3" name="MSIP_Label_39b352ef-c49b-4068-987f-9b664711be4a_SiteId">
    <vt:lpwstr>bc9dc15c-61bc-4f03-b60b-e5b6d8922839</vt:lpwstr>
  </property>
  <property fmtid="{D5CDD505-2E9C-101B-9397-08002B2CF9AE}" pid="4" name="MSIP_Label_39b352ef-c49b-4068-987f-9b664711be4a_Owner">
    <vt:lpwstr>sylvia.jahromy@ema.europa.eu</vt:lpwstr>
  </property>
  <property fmtid="{D5CDD505-2E9C-101B-9397-08002B2CF9AE}" pid="5" name="MSIP_Label_39b352ef-c49b-4068-987f-9b664711be4a_SetDate">
    <vt:lpwstr>2020-11-05T08:29:55.8676462Z</vt:lpwstr>
  </property>
  <property fmtid="{D5CDD505-2E9C-101B-9397-08002B2CF9AE}" pid="6" name="MSIP_Label_39b352ef-c49b-4068-987f-9b664711be4a_Name">
    <vt:lpwstr>Public</vt:lpwstr>
  </property>
  <property fmtid="{D5CDD505-2E9C-101B-9397-08002B2CF9AE}" pid="7" name="MSIP_Label_39b352ef-c49b-4068-987f-9b664711be4a_Application">
    <vt:lpwstr>Microsoft Azure Information Protection</vt:lpwstr>
  </property>
  <property fmtid="{D5CDD505-2E9C-101B-9397-08002B2CF9AE}" pid="8" name="MSIP_Label_39b352ef-c49b-4068-987f-9b664711be4a_ActionId">
    <vt:lpwstr>3ec3934b-4159-4791-bd29-4cfd33343f10</vt:lpwstr>
  </property>
  <property fmtid="{D5CDD505-2E9C-101B-9397-08002B2CF9AE}" pid="9" name="MSIP_Label_39b352ef-c49b-4068-987f-9b664711be4a_Extended_MSFT_Method">
    <vt:lpwstr>Manual</vt:lpwstr>
  </property>
  <property fmtid="{D5CDD505-2E9C-101B-9397-08002B2CF9AE}" pid="10" name="Classification">
    <vt:lpwstr>Public</vt:lpwstr>
  </property>
</Properties>
</file>