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sldIdLst>
    <p:sldId id="256" r:id="rId5"/>
    <p:sldId id="765" r:id="rId6"/>
    <p:sldId id="742" r:id="rId7"/>
    <p:sldId id="756" r:id="rId8"/>
    <p:sldId id="757" r:id="rId9"/>
    <p:sldId id="761" r:id="rId10"/>
    <p:sldId id="762" r:id="rId11"/>
    <p:sldId id="764" r:id="rId12"/>
    <p:sldId id="754" r:id="rId13"/>
    <p:sldId id="758" r:id="rId14"/>
    <p:sldId id="760" r:id="rId15"/>
    <p:sldId id="759" r:id="rId16"/>
    <p:sldId id="747" r:id="rId17"/>
    <p:sldId id="766" r:id="rId18"/>
    <p:sldId id="769" r:id="rId19"/>
    <p:sldId id="752" r:id="rId20"/>
    <p:sldId id="768" r:id="rId21"/>
    <p:sldId id="336" r:id="rId22"/>
    <p:sldId id="770" r:id="rId23"/>
    <p:sldId id="771" r:id="rId24"/>
    <p:sldId id="772" r:id="rId25"/>
    <p:sldId id="263" r:id="rId2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MA - N Jarrett" initials="NJ" lastIdx="3" clrIdx="6">
    <p:extLst>
      <p:ext uri="{19B8F6BF-5375-455C-9EA6-DF929625EA0E}">
        <p15:presenceInfo xmlns:p15="http://schemas.microsoft.com/office/powerpoint/2012/main" userId="EMA - N Jarrett" providerId="None"/>
      </p:ext>
    </p:extLst>
  </p:cmAuthor>
  <p:cmAuthor id="1" name="Hickmann" initials="SH" lastIdx="8" clrIdx="0">
    <p:extLst>
      <p:ext uri="{19B8F6BF-5375-455C-9EA6-DF929625EA0E}">
        <p15:presenceInfo xmlns:p15="http://schemas.microsoft.com/office/powerpoint/2012/main" userId="Hickmann" providerId="None"/>
      </p:ext>
    </p:extLst>
  </p:cmAuthor>
  <p:cmAuthor id="2" name="Hickmann, Silke" initials="HS" lastIdx="4" clrIdx="1">
    <p:extLst>
      <p:ext uri="{19B8F6BF-5375-455C-9EA6-DF929625EA0E}">
        <p15:presenceInfo xmlns:p15="http://schemas.microsoft.com/office/powerpoint/2012/main" userId="S-1-5-21-837650375-1690420205-4123535123-4905" providerId="AD"/>
      </p:ext>
    </p:extLst>
  </p:cmAuthor>
  <p:cmAuthor id="3" name="Schwirn, Kathrin" initials="SK" lastIdx="10" clrIdx="2">
    <p:extLst>
      <p:ext uri="{19B8F6BF-5375-455C-9EA6-DF929625EA0E}">
        <p15:presenceInfo xmlns:p15="http://schemas.microsoft.com/office/powerpoint/2012/main" userId="S-1-5-21-837650375-1690420205-4123535123-5001" providerId="AD"/>
      </p:ext>
    </p:extLst>
  </p:cmAuthor>
  <p:cmAuthor id="4" name="Völker Dr., Doris" initials="VDD" lastIdx="7" clrIdx="3">
    <p:extLst>
      <p:ext uri="{19B8F6BF-5375-455C-9EA6-DF929625EA0E}">
        <p15:presenceInfo xmlns:p15="http://schemas.microsoft.com/office/powerpoint/2012/main" userId="S-1-5-21-837650375-1690420205-4123535123-5027" providerId="AD"/>
      </p:ext>
    </p:extLst>
  </p:cmAuthor>
  <p:cmAuthor id="5" name="Berkner, Silvia" initials="BS" lastIdx="3" clrIdx="4">
    <p:extLst>
      <p:ext uri="{19B8F6BF-5375-455C-9EA6-DF929625EA0E}">
        <p15:presenceInfo xmlns:p15="http://schemas.microsoft.com/office/powerpoint/2012/main" userId="Berkner, Silvia" providerId="None"/>
      </p:ext>
    </p:extLst>
  </p:cmAuthor>
  <p:cmAuthor id="6" name="Buck, Annika" initials="BA" lastIdx="3" clrIdx="5">
    <p:extLst>
      <p:ext uri="{19B8F6BF-5375-455C-9EA6-DF929625EA0E}">
        <p15:presenceInfo xmlns:p15="http://schemas.microsoft.com/office/powerpoint/2012/main" userId="S-1-5-21-837650375-1690420205-4123535123-138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423"/>
    <a:srgbClr val="159814"/>
    <a:srgbClr val="5EAD35"/>
    <a:srgbClr val="0000FF"/>
    <a:srgbClr val="007626"/>
    <a:srgbClr val="098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3590" autoAdjust="0"/>
  </p:normalViewPr>
  <p:slideViewPr>
    <p:cSldViewPr>
      <p:cViewPr varScale="1">
        <p:scale>
          <a:sx n="71" d="100"/>
          <a:sy n="71" d="100"/>
        </p:scale>
        <p:origin x="175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322EBE-B991-E240-B086-9A5BDFF80C60}" type="datetimeFigureOut">
              <a:rPr lang="de-DE"/>
              <a:pPr>
                <a:defRPr/>
              </a:pPr>
              <a:t>13.11.2021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B4D602-0748-4C4E-8CE1-981B8BC3977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647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704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700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970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847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464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301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057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855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68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823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512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885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358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312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494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385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B4D602-0748-4C4E-8CE1-981B8BC3977D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662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388" y="179388"/>
            <a:ext cx="8783637" cy="64992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8961438" y="534988"/>
            <a:ext cx="182562" cy="1079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Grafik 8" descr="logo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528638"/>
            <a:ext cx="21494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95536" y="1124744"/>
            <a:ext cx="2644775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spc="-30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For</a:t>
            </a:r>
            <a:r>
              <a:rPr lang="de-DE" sz="1600" spc="-3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de-DE" sz="1600" spc="-30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our</a:t>
            </a:r>
            <a:r>
              <a:rPr lang="de-DE" sz="1600" spc="-3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Environment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13999" y="2304000"/>
            <a:ext cx="8280000" cy="14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spcBef>
                <a:spcPts val="0"/>
              </a:spcBef>
              <a:buNone/>
              <a:defRPr sz="40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31" name="Titel 30"/>
          <p:cNvSpPr>
            <a:spLocks noGrp="1"/>
          </p:cNvSpPr>
          <p:nvPr>
            <p:ph type="title"/>
          </p:nvPr>
        </p:nvSpPr>
        <p:spPr>
          <a:xfrm>
            <a:off x="414000" y="1872000"/>
            <a:ext cx="8280000" cy="3600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4" name="Textplatzhalter 33"/>
          <p:cNvSpPr>
            <a:spLocks noGrp="1"/>
          </p:cNvSpPr>
          <p:nvPr>
            <p:ph type="body" sz="quarter" idx="10"/>
          </p:nvPr>
        </p:nvSpPr>
        <p:spPr>
          <a:xfrm>
            <a:off x="413999" y="3798000"/>
            <a:ext cx="8280000" cy="2340000"/>
          </a:xfrm>
        </p:spPr>
        <p:txBody>
          <a:bodyPr/>
          <a:lstStyle>
            <a:lvl1pPr indent="0">
              <a:spcBef>
                <a:spcPts val="0"/>
              </a:spcBef>
              <a:defRPr sz="2000" b="0" cap="none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 b="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792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469900"/>
            <a:ext cx="8229600" cy="61214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4000" y="1494000"/>
            <a:ext cx="8229600" cy="4525963"/>
          </a:xfrm>
          <a:prstGeom prst="rect">
            <a:avLst/>
          </a:prstGeom>
        </p:spPr>
        <p:txBody>
          <a:bodyPr bIns="0"/>
          <a:lstStyle>
            <a:lvl1pPr marL="216000" indent="-216000">
              <a:lnSpc>
                <a:spcPct val="120000"/>
              </a:lnSpc>
              <a:spcBef>
                <a:spcPts val="0"/>
              </a:spcBef>
              <a:buFont typeface="+mj-lt"/>
              <a:buNone/>
              <a:defRPr sz="1500" b="1" cap="all" baseline="0">
                <a:latin typeface="Arial"/>
                <a:cs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SzPct val="100000"/>
              <a:buFont typeface="Meta Offc" pitchFamily="34" charset="0"/>
              <a:buNone/>
              <a:defRPr sz="1500">
                <a:latin typeface="Arial"/>
                <a:cs typeface="Arial"/>
              </a:defRPr>
            </a:lvl2pPr>
            <a:lvl3pPr marL="576000" indent="-360000">
              <a:lnSpc>
                <a:spcPct val="120000"/>
              </a:lnSpc>
              <a:spcBef>
                <a:spcPts val="0"/>
              </a:spcBef>
              <a:buFont typeface="Meta Offc" pitchFamily="34" charset="0"/>
              <a:buNone/>
              <a:defRPr sz="1500">
                <a:latin typeface="Arial"/>
                <a:cs typeface="Arial"/>
              </a:defRPr>
            </a:lvl3pPr>
            <a:lvl4pPr marL="576000" indent="-360000">
              <a:lnSpc>
                <a:spcPct val="120000"/>
              </a:lnSpc>
              <a:spcBef>
                <a:spcPts val="0"/>
              </a:spcBef>
              <a:buFont typeface="Symbol" pitchFamily="18" charset="2"/>
              <a:buNone/>
              <a:defRPr lang="de-DE" sz="15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576000" indent="-360000">
              <a:lnSpc>
                <a:spcPct val="120000"/>
              </a:lnSpc>
              <a:spcBef>
                <a:spcPts val="0"/>
              </a:spcBef>
              <a:buFont typeface="+mj-lt"/>
              <a:buNone/>
              <a:defRPr sz="15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14000" y="302176"/>
            <a:ext cx="8207375" cy="287337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 sz="1200" b="0" cap="none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350B9-73B4-46B4-92BB-0B848617ABC6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2EDB3-0FD9-7845-94AF-22F44B561FA0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617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476672"/>
            <a:ext cx="8229600" cy="605368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4000" y="1494000"/>
            <a:ext cx="6102688" cy="4868700"/>
          </a:xfrm>
          <a:prstGeom prst="rect">
            <a:avLst/>
          </a:prstGeom>
        </p:spPr>
        <p:txBody>
          <a:bodyPr bIns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500" b="1" cap="all" baseline="0">
                <a:latin typeface="Arial"/>
                <a:cs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SzPct val="100000"/>
              <a:buFont typeface="Meta Offc" pitchFamily="34" charset="0"/>
              <a:buNone/>
              <a:defRPr sz="1500">
                <a:latin typeface="Arial"/>
                <a:cs typeface="Arial"/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buFont typeface="Meta Offc" pitchFamily="34" charset="0"/>
              <a:buChar char="•"/>
              <a:defRPr sz="1500">
                <a:latin typeface="Arial"/>
                <a:cs typeface="Arial"/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buFont typeface="Symbol" pitchFamily="18" charset="2"/>
              <a:buChar char="-"/>
              <a:defRPr lang="de-DE" sz="15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486000" indent="-1620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50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14000" y="302177"/>
            <a:ext cx="8207375" cy="231224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 sz="1200" b="0" cap="none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6659563" y="1497013"/>
            <a:ext cx="2036762" cy="4865687"/>
          </a:xfrm>
        </p:spPr>
        <p:txBody>
          <a:bodyPr/>
          <a:lstStyle>
            <a:lvl1pPr indent="0">
              <a:lnSpc>
                <a:spcPts val="1500"/>
              </a:lnSpc>
              <a:spcBef>
                <a:spcPts val="0"/>
              </a:spcBef>
              <a:buFont typeface="Arial" pitchFamily="34" charset="0"/>
              <a:buNone/>
              <a:defRPr sz="1200" b="0" cap="none" baseline="0">
                <a:solidFill>
                  <a:schemeClr val="tx2"/>
                </a:solidFill>
              </a:defRPr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 userDrawn="1"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9CFA4-A957-4DB1-AE5F-FBDC6C866E09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 userDrawn="1"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1944-8A28-3142-98FC-47AE7FDDAE32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61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469900"/>
            <a:ext cx="8229600" cy="612140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14000" y="302177"/>
            <a:ext cx="8207375" cy="231224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 sz="1200" b="0" cap="none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6659562" y="1497013"/>
            <a:ext cx="2009237" cy="4865687"/>
          </a:xfrm>
        </p:spPr>
        <p:txBody>
          <a:bodyPr/>
          <a:lstStyle>
            <a:lvl1pPr indent="0">
              <a:lnSpc>
                <a:spcPts val="1500"/>
              </a:lnSpc>
              <a:spcBef>
                <a:spcPts val="0"/>
              </a:spcBef>
              <a:buFont typeface="Arial" pitchFamily="34" charset="0"/>
              <a:buNone/>
              <a:defRPr sz="1200" b="0" cap="none" baseline="0">
                <a:solidFill>
                  <a:schemeClr val="tx2"/>
                </a:solidFill>
              </a:defRPr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Diagrammplatzhalter 10"/>
          <p:cNvSpPr>
            <a:spLocks noGrp="1"/>
          </p:cNvSpPr>
          <p:nvPr>
            <p:ph type="chart" sz="quarter" idx="15"/>
          </p:nvPr>
        </p:nvSpPr>
        <p:spPr>
          <a:xfrm>
            <a:off x="414338" y="1497013"/>
            <a:ext cx="6102350" cy="4865687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e-DE" noProof="0" dirty="0"/>
              <a:t>Diagramm durch Klicken auf Symbol hinzufügen</a:t>
            </a:r>
          </a:p>
        </p:txBody>
      </p:sp>
      <p:sp>
        <p:nvSpPr>
          <p:cNvPr id="6" name="Datumsplatzhalter 3"/>
          <p:cNvSpPr>
            <a:spLocks noGrp="1"/>
          </p:cNvSpPr>
          <p:nvPr userDrawn="1"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44FD5-0A24-4F0E-8F89-E253CC8CFDF3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EU framework and supporting EMA guidelines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5D0C4-1855-1A4C-AC12-898E927969A6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16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469900"/>
            <a:ext cx="8229600" cy="612140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4000" y="1494000"/>
            <a:ext cx="2991600" cy="4868700"/>
          </a:xfrm>
          <a:prstGeom prst="rect">
            <a:avLst/>
          </a:prstGeom>
        </p:spPr>
        <p:txBody>
          <a:bodyPr bIns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500" b="1" cap="all" baseline="0">
                <a:latin typeface="Arial"/>
                <a:cs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SzPct val="100000"/>
              <a:buFont typeface="Meta Offc" pitchFamily="34" charset="0"/>
              <a:buNone/>
              <a:defRPr sz="1500">
                <a:latin typeface="Arial"/>
                <a:cs typeface="Arial"/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buFont typeface="Meta Offc" pitchFamily="34" charset="0"/>
              <a:buChar char="•"/>
              <a:defRPr sz="1500">
                <a:latin typeface="Arial"/>
                <a:cs typeface="Arial"/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buFont typeface="Symbol" pitchFamily="18" charset="2"/>
              <a:buChar char="-"/>
              <a:defRPr lang="de-DE" sz="15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486000" indent="-1620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50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14000" y="302177"/>
            <a:ext cx="8207375" cy="231224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 sz="1200" b="0" cap="none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3541222" y="1497012"/>
            <a:ext cx="5155103" cy="39024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3492500" y="6237288"/>
            <a:ext cx="5203825" cy="125412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1000" b="0" cap="none" baseline="0"/>
            </a:lvl1pPr>
            <a:lvl2pPr marL="0" indent="0" algn="r">
              <a:spcBef>
                <a:spcPts val="0"/>
              </a:spcBef>
              <a:buNone/>
              <a:defRPr sz="1000" b="0" cap="none" baseline="0"/>
            </a:lvl2pPr>
            <a:lvl3pPr marL="0" indent="0" algn="r">
              <a:spcBef>
                <a:spcPts val="0"/>
              </a:spcBef>
              <a:buNone/>
              <a:defRPr sz="1000" b="0" cap="none" baseline="0"/>
            </a:lvl3pPr>
            <a:lvl4pPr marL="0" indent="0" algn="r">
              <a:spcBef>
                <a:spcPts val="0"/>
              </a:spcBef>
              <a:buNone/>
              <a:defRPr sz="1000" b="0" cap="none" baseline="0"/>
            </a:lvl4pPr>
            <a:lvl5pPr marL="0" indent="0" algn="r">
              <a:spcBef>
                <a:spcPts val="0"/>
              </a:spcBef>
              <a:buNone/>
              <a:defRPr sz="1000" b="0" cap="none"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 userDrawn="1"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F67FA-EF4F-4254-A058-71B882491089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6B4DF-49EF-2A48-B7B4-F3F0D0DB9D0C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189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ehre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60363"/>
            <a:ext cx="8229600" cy="721677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14000" y="302177"/>
            <a:ext cx="8207375" cy="231224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 sz="1200" b="0" cap="none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414338" y="1497012"/>
            <a:ext cx="2988000" cy="22320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3492500" y="6237288"/>
            <a:ext cx="5203825" cy="125412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1000" b="0" cap="none" baseline="0"/>
            </a:lvl1pPr>
            <a:lvl2pPr marL="0" indent="0" algn="r">
              <a:spcBef>
                <a:spcPts val="0"/>
              </a:spcBef>
              <a:buNone/>
              <a:defRPr sz="1000" b="0" cap="none" baseline="0"/>
            </a:lvl2pPr>
            <a:lvl3pPr marL="0" indent="0" algn="r">
              <a:spcBef>
                <a:spcPts val="0"/>
              </a:spcBef>
              <a:buNone/>
              <a:defRPr sz="1000" b="0" cap="none" baseline="0"/>
            </a:lvl3pPr>
            <a:lvl4pPr marL="0" indent="0" algn="r">
              <a:spcBef>
                <a:spcPts val="0"/>
              </a:spcBef>
              <a:buNone/>
              <a:defRPr sz="1000" b="0" cap="none" baseline="0"/>
            </a:lvl4pPr>
            <a:lvl5pPr marL="0" indent="0" algn="r">
              <a:spcBef>
                <a:spcPts val="0"/>
              </a:spcBef>
              <a:buNone/>
              <a:defRPr sz="1000" b="0" cap="none" baseline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3528572" y="1497012"/>
            <a:ext cx="2988000" cy="22320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7"/>
          </p:nvPr>
        </p:nvSpPr>
        <p:spPr>
          <a:xfrm>
            <a:off x="414338" y="3852000"/>
            <a:ext cx="2988000" cy="22320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14" name="Bildplatzhalter 10"/>
          <p:cNvSpPr>
            <a:spLocks noGrp="1"/>
          </p:cNvSpPr>
          <p:nvPr>
            <p:ph type="pic" sz="quarter" idx="18"/>
          </p:nvPr>
        </p:nvSpPr>
        <p:spPr>
          <a:xfrm>
            <a:off x="3528572" y="3852000"/>
            <a:ext cx="2988000" cy="22320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9"/>
          </p:nvPr>
        </p:nvSpPr>
        <p:spPr>
          <a:xfrm>
            <a:off x="6660000" y="1497013"/>
            <a:ext cx="2052000" cy="27360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15" name="Datumsplatzhalter 3"/>
          <p:cNvSpPr>
            <a:spLocks noGrp="1"/>
          </p:cNvSpPr>
          <p:nvPr userDrawn="1"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335B-225B-479B-967C-AD505A5E6594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17" name="Fußzeilenplatzhalter 4"/>
          <p:cNvSpPr>
            <a:spLocks noGrp="1"/>
          </p:cNvSpPr>
          <p:nvPr userDrawn="1"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EU framework and supporting EMA guidelines</a:t>
            </a:r>
            <a:endParaRPr lang="de-DE"/>
          </a:p>
        </p:txBody>
      </p:sp>
      <p:sp>
        <p:nvSpPr>
          <p:cNvPr id="18" name="Foliennummernplatzhalter 5"/>
          <p:cNvSpPr>
            <a:spLocks noGrp="1"/>
          </p:cNvSpPr>
          <p:nvPr userDrawn="1"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564AF-2DC7-8F4D-9013-798A2F2C14AE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226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469900"/>
            <a:ext cx="8229600" cy="612140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14000" y="302177"/>
            <a:ext cx="8207375" cy="231224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 sz="1200" b="0" cap="none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414338" y="1497012"/>
            <a:ext cx="6102350" cy="4582099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3492500" y="6237288"/>
            <a:ext cx="5203825" cy="125412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1000" b="0" cap="none" baseline="0"/>
            </a:lvl1pPr>
            <a:lvl2pPr marL="0" indent="0" algn="r">
              <a:spcBef>
                <a:spcPts val="0"/>
              </a:spcBef>
              <a:buNone/>
              <a:defRPr sz="1000" b="0" cap="none" baseline="0"/>
            </a:lvl2pPr>
            <a:lvl3pPr marL="0" indent="0" algn="r">
              <a:spcBef>
                <a:spcPts val="0"/>
              </a:spcBef>
              <a:buNone/>
              <a:defRPr sz="1000" b="0" cap="none" baseline="0"/>
            </a:lvl3pPr>
            <a:lvl4pPr marL="0" indent="0" algn="r">
              <a:spcBef>
                <a:spcPts val="0"/>
              </a:spcBef>
              <a:buNone/>
              <a:defRPr sz="1000" b="0" cap="none" baseline="0"/>
            </a:lvl4pPr>
            <a:lvl5pPr marL="0" indent="0" algn="r">
              <a:spcBef>
                <a:spcPts val="0"/>
              </a:spcBef>
              <a:buNone/>
              <a:defRPr sz="1000" b="0" cap="none"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9"/>
          </p:nvPr>
        </p:nvSpPr>
        <p:spPr>
          <a:xfrm>
            <a:off x="6659563" y="1497013"/>
            <a:ext cx="2017710" cy="27360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7" name="Datumsplatzhalter 3"/>
          <p:cNvSpPr>
            <a:spLocks noGrp="1"/>
          </p:cNvSpPr>
          <p:nvPr userDrawn="1"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43397-63D4-4D26-AAA9-975AEE35A477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 userDrawn="1"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EU framework and supporting EMA guidelines</a:t>
            </a: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 userDrawn="1"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A3679-2E7C-9148-BA0C-CA92C1377BAD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232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 descr="UBA_Fassade_Detaipptl.jp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/>
          <a:stretch>
            <a:fillRect/>
          </a:stretch>
        </p:blipFill>
        <p:spPr bwMode="auto">
          <a:xfrm>
            <a:off x="179388" y="179388"/>
            <a:ext cx="8783637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0" y="1703388"/>
            <a:ext cx="179388" cy="4498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79388" y="1703388"/>
            <a:ext cx="6119812" cy="449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8961438" y="534988"/>
            <a:ext cx="182562" cy="1079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Grafik 11" descr="logo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528638"/>
            <a:ext cx="21494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338" y="1922400"/>
            <a:ext cx="5597822" cy="1290576"/>
          </a:xfrm>
        </p:spPr>
        <p:txBody>
          <a:bodyPr anchor="t">
            <a:norm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14338" y="3218400"/>
            <a:ext cx="5597525" cy="1584325"/>
          </a:xfrm>
        </p:spPr>
        <p:txBody>
          <a:bodyPr/>
          <a:lstStyle>
            <a:lvl1pPr>
              <a:defRPr b="0" cap="none" baseline="0"/>
            </a:lvl1pPr>
            <a:lvl2pPr marL="0" indent="0">
              <a:buNone/>
              <a:defRPr b="1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F7DDA-2265-4A78-8C5E-A89F034856B4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EU framework and supporting EMA guidelines</a:t>
            </a:r>
            <a:endParaRPr lang="de-DE"/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BA5EA-D5B1-8C4D-AF8E-92A5BF339665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092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476672"/>
            <a:ext cx="8229600" cy="605368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4000" y="1494000"/>
            <a:ext cx="6102688" cy="48687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500" b="1" cap="all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buSzPct val="100000"/>
              <a:buFont typeface="Meta Offc" pitchFamily="34" charset="0"/>
              <a:buNone/>
              <a:defRPr sz="1500"/>
            </a:lvl2pPr>
            <a:lvl3pPr marL="162000" indent="-162000">
              <a:lnSpc>
                <a:spcPct val="120000"/>
              </a:lnSpc>
              <a:spcBef>
                <a:spcPts val="0"/>
              </a:spcBef>
              <a:buFont typeface="Meta Offc" pitchFamily="34" charset="0"/>
              <a:buChar char="•"/>
              <a:defRPr sz="1500"/>
            </a:lvl3pPr>
            <a:lvl4pPr marL="324000" indent="-162000">
              <a:lnSpc>
                <a:spcPct val="120000"/>
              </a:lnSpc>
              <a:spcBef>
                <a:spcPts val="0"/>
              </a:spcBef>
              <a:buFont typeface="Symbol" pitchFamily="18" charset="2"/>
              <a:buChar char="-"/>
              <a:defRPr lang="de-DE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6000" indent="-1620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5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E71-061B-4E4D-BF94-C6A9FAAAA5EA}" type="slidenum">
              <a:rPr lang="de-DE" smtClean="0"/>
              <a:pPr/>
              <a:t>‹N°›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14000" y="302177"/>
            <a:ext cx="8207375" cy="2312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cap="none" baseline="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6659563" y="1497013"/>
            <a:ext cx="2036762" cy="4865687"/>
          </a:xfrm>
        </p:spPr>
        <p:txBody>
          <a:bodyPr>
            <a:normAutofit/>
          </a:bodyPr>
          <a:lstStyle>
            <a:lvl1pPr indent="0">
              <a:lnSpc>
                <a:spcPts val="1500"/>
              </a:lnSpc>
              <a:spcBef>
                <a:spcPts val="0"/>
              </a:spcBef>
              <a:buFont typeface="Arial" pitchFamily="34" charset="0"/>
              <a:buNone/>
              <a:defRPr sz="1200" b="0" cap="none" baseline="0">
                <a:solidFill>
                  <a:schemeClr val="tx2"/>
                </a:solidFill>
              </a:defRPr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ts val="1500"/>
              </a:lnSpc>
              <a:spcBef>
                <a:spcPts val="0"/>
              </a:spcBef>
              <a:buNone/>
              <a:defRPr sz="1200" b="0" cap="none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Datumsplatzhalter 10"/>
          <p:cNvSpPr>
            <a:spLocks noGrp="1"/>
          </p:cNvSpPr>
          <p:nvPr>
            <p:ph type="dt" sz="half" idx="15"/>
          </p:nvPr>
        </p:nvSpPr>
        <p:spPr>
          <a:xfrm>
            <a:off x="415925" y="6597353"/>
            <a:ext cx="1275755" cy="260648"/>
          </a:xfrm>
        </p:spPr>
        <p:txBody>
          <a:bodyPr/>
          <a:lstStyle>
            <a:lvl1pPr>
              <a:defRPr/>
            </a:lvl1pPr>
          </a:lstStyle>
          <a:p>
            <a:fld id="{B8C4FB45-B4D4-4DBC-B2F8-D92B6B4D6BC9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11" name="Fußzeilenplatzhalter 11"/>
          <p:cNvSpPr>
            <a:spLocks noGrp="1"/>
          </p:cNvSpPr>
          <p:nvPr>
            <p:ph type="ftr" sz="quarter" idx="16"/>
          </p:nvPr>
        </p:nvSpPr>
        <p:spPr>
          <a:xfrm>
            <a:off x="1979712" y="6597353"/>
            <a:ext cx="5112568" cy="26064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EU framework and supporting EMA guidelines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435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auto">
          <a:xfrm>
            <a:off x="-1588" y="-3175"/>
            <a:ext cx="9140826" cy="6858000"/>
          </a:xfrm>
          <a:prstGeom prst="rect">
            <a:avLst/>
          </a:prstGeom>
          <a:solidFill>
            <a:srgbClr val="E3E4E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134938" y="127000"/>
            <a:ext cx="8874125" cy="656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9" name="Freeform 7"/>
          <p:cNvSpPr>
            <a:spLocks/>
          </p:cNvSpPr>
          <p:nvPr/>
        </p:nvSpPr>
        <p:spPr bwMode="auto">
          <a:xfrm>
            <a:off x="1588" y="6594475"/>
            <a:ext cx="9140825" cy="263525"/>
          </a:xfrm>
          <a:custGeom>
            <a:avLst/>
            <a:gdLst>
              <a:gd name="T0" fmla="*/ 0 w 5758"/>
              <a:gd name="T1" fmla="*/ 0 h 166"/>
              <a:gd name="T2" fmla="*/ 0 w 5758"/>
              <a:gd name="T3" fmla="*/ 82 h 166"/>
              <a:gd name="T4" fmla="*/ 0 w 5758"/>
              <a:gd name="T5" fmla="*/ 166 h 166"/>
              <a:gd name="T6" fmla="*/ 5758 w 5758"/>
              <a:gd name="T7" fmla="*/ 166 h 166"/>
              <a:gd name="T8" fmla="*/ 5758 w 5758"/>
              <a:gd name="T9" fmla="*/ 0 h 166"/>
              <a:gd name="T10" fmla="*/ 0 w 5758"/>
              <a:gd name="T11" fmla="*/ 0 h 1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58" h="166">
                <a:moveTo>
                  <a:pt x="0" y="0"/>
                </a:moveTo>
                <a:lnTo>
                  <a:pt x="0" y="82"/>
                </a:lnTo>
                <a:lnTo>
                  <a:pt x="0" y="166"/>
                </a:lnTo>
                <a:lnTo>
                  <a:pt x="5758" y="166"/>
                </a:lnTo>
                <a:lnTo>
                  <a:pt x="5758" y="0"/>
                </a:lnTo>
                <a:lnTo>
                  <a:pt x="0" y="0"/>
                </a:lnTo>
                <a:close/>
              </a:path>
            </a:pathLst>
          </a:custGeom>
          <a:solidFill>
            <a:srgbClr val="4B4B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0" name="Titelplatzhalter 1"/>
          <p:cNvSpPr>
            <a:spLocks noGrp="1"/>
          </p:cNvSpPr>
          <p:nvPr>
            <p:ph type="title"/>
          </p:nvPr>
        </p:nvSpPr>
        <p:spPr bwMode="auto">
          <a:xfrm>
            <a:off x="414338" y="473075"/>
            <a:ext cx="828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15925" y="6597650"/>
            <a:ext cx="987425" cy="26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155A42D2-D5F3-44FA-A810-AFCEB9A14E3A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03350" y="6597650"/>
            <a:ext cx="5113338" cy="26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16888" y="6597650"/>
            <a:ext cx="557212" cy="26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E674F57C-F5D4-5A4E-9832-FD4BDD8C06F4}" type="slidenum">
              <a:rPr lang="de-DE" smtClean="0"/>
              <a:pPr>
                <a:defRPr/>
              </a:pPr>
              <a:t>‹N°›</a:t>
            </a:fld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0" y="312738"/>
            <a:ext cx="133350" cy="7350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idx="1"/>
          </p:nvPr>
        </p:nvSpPr>
        <p:spPr>
          <a:xfrm>
            <a:off x="414338" y="1497013"/>
            <a:ext cx="8280400" cy="4865687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MSIPCMContentMarking" descr="{&quot;HashCode&quot;:1642421859,&quot;Placement&quot;:&quot;Footer&quot;,&quot;Top&quot;:523.417664,&quot;Left&quot;:214.7337,&quot;SlideWidth&quot;:720,&quot;SlideHeight&quot;:540}">
            <a:extLst>
              <a:ext uri="{FF2B5EF4-FFF2-40B4-BE49-F238E27FC236}">
                <a16:creationId xmlns:a16="http://schemas.microsoft.com/office/drawing/2014/main" id="{42C05EF8-AA12-4451-B494-1F372F439A5B}"/>
              </a:ext>
            </a:extLst>
          </p:cNvPr>
          <p:cNvSpPr txBox="1"/>
          <p:nvPr userDrawn="1"/>
        </p:nvSpPr>
        <p:spPr>
          <a:xfrm>
            <a:off x="2727118" y="6647404"/>
            <a:ext cx="3689763" cy="2105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700">
                <a:solidFill>
                  <a:srgbClr val="737373"/>
                </a:solidFill>
                <a:latin typeface="Verdana" panose="020B0604030504040204" pitchFamily="34" charset="0"/>
              </a:rPr>
              <a:t>Classified as internal/staff &amp; contractors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5" r:id="rId8"/>
    <p:sldLayoutId id="2147483679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kern="12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buFont typeface="Arial" charset="0"/>
        <a:defRPr lang="de-DE" sz="1500" b="1" kern="1200" cap="all" dirty="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de-DE" sz="1500" kern="1200" dirty="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de-DE" sz="1500" kern="1200" dirty="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de-DE" sz="1500" kern="1200" dirty="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de-DE" sz="1500" kern="1200" dirty="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mri.cts-mrp.eu/Veterinary/Downloads/ES_V_0340_001_PAR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mri.cts-mrp.eu/Veterinary/Downloads/DE_V_0264_001_PAR.pdf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hyperlink" Target="https://www.ema.europa.eu/en/documents/assessment-report/tessie-epar-public-assessment-report_en.pdf" TargetMode="Externa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esdac.jrc.ec.europa.eu/projects/focus-dg-sante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www.umweltbundesamt.de/en/database-pharmaceuticals-in-the-environment-0" TargetMode="External"/><Relationship Id="rId5" Type="http://schemas.openxmlformats.org/officeDocument/2006/relationships/hyperlink" Target="https://www.umweltbundesamt.de/en/topics/chemicals/pharmaceuticals" TargetMode="External"/><Relationship Id="rId4" Type="http://schemas.openxmlformats.org/officeDocument/2006/relationships/hyperlink" Target="https://www.ema.europa.eu/en/veterinary-regulatory/research-development/scientific-guidelines/safety-residues/safety-residues-pharmaceuticals#environmental-risk-assessment-sec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hyperlink" Target="https://www.ema.europa.eu/en/veterinary-regulatory/research-development/scientific-guidelines/safety-residues/safety-residues-pharmaceuticals#environmental-risk-assessment-section" TargetMode="Externa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hma.eu/vmriproductindex.html" TargetMode="External"/><Relationship Id="rId5" Type="http://schemas.openxmlformats.org/officeDocument/2006/relationships/hyperlink" Target="https://www.ema.europa.eu/en/medicines/field_ema_web_categories%253Aname_field/Veterinary" TargetMode="Externa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9"/>
          <p:cNvSpPr>
            <a:spLocks noGrp="1"/>
          </p:cNvSpPr>
          <p:nvPr>
            <p:ph type="subTitle" idx="1"/>
          </p:nvPr>
        </p:nvSpPr>
        <p:spPr>
          <a:xfrm>
            <a:off x="431800" y="2951535"/>
            <a:ext cx="8280400" cy="184561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3200" dirty="0">
                <a:solidFill>
                  <a:schemeClr val="bg1">
                    <a:lumMod val="85000"/>
                  </a:schemeClr>
                </a:solidFill>
                <a:latin typeface="Meta Offc" panose="020B0604030101020102" pitchFamily="34" charset="0"/>
              </a:rPr>
              <a:t>EU </a:t>
            </a:r>
            <a:r>
              <a:rPr lang="de-DE" sz="3200" dirty="0" err="1">
                <a:solidFill>
                  <a:schemeClr val="bg1">
                    <a:lumMod val="85000"/>
                  </a:schemeClr>
                </a:solidFill>
                <a:latin typeface="Meta Offc" panose="020B0604030101020102" pitchFamily="34" charset="0"/>
              </a:rPr>
              <a:t>framework</a:t>
            </a:r>
            <a:r>
              <a:rPr lang="de-DE" sz="3200" dirty="0">
                <a:solidFill>
                  <a:schemeClr val="bg1">
                    <a:lumMod val="85000"/>
                  </a:schemeClr>
                </a:solidFill>
                <a:latin typeface="Meta Offc" panose="020B0604030101020102" pitchFamily="34" charset="0"/>
              </a:rPr>
              <a:t> and </a:t>
            </a:r>
            <a:r>
              <a:rPr lang="de-DE" sz="3200" dirty="0" err="1">
                <a:solidFill>
                  <a:schemeClr val="bg1">
                    <a:lumMod val="85000"/>
                  </a:schemeClr>
                </a:solidFill>
                <a:latin typeface="Meta Offc" panose="020B0604030101020102" pitchFamily="34" charset="0"/>
              </a:rPr>
              <a:t>supporting</a:t>
            </a:r>
            <a:r>
              <a:rPr lang="de-DE" sz="3200" dirty="0">
                <a:solidFill>
                  <a:schemeClr val="bg1">
                    <a:lumMod val="85000"/>
                  </a:schemeClr>
                </a:solidFill>
                <a:latin typeface="Meta Offc" panose="020B0604030101020102" pitchFamily="34" charset="0"/>
              </a:rPr>
              <a:t> EMA </a:t>
            </a:r>
            <a:r>
              <a:rPr lang="de-DE" sz="3200" dirty="0" err="1">
                <a:solidFill>
                  <a:schemeClr val="bg1">
                    <a:lumMod val="85000"/>
                  </a:schemeClr>
                </a:solidFill>
                <a:latin typeface="Meta Offc" panose="020B0604030101020102" pitchFamily="34" charset="0"/>
              </a:rPr>
              <a:t>guidelines</a:t>
            </a:r>
            <a:endParaRPr lang="de-DE" sz="3200" dirty="0">
              <a:solidFill>
                <a:schemeClr val="bg1">
                  <a:lumMod val="85000"/>
                </a:schemeClr>
              </a:solidFill>
              <a:latin typeface="Meta Offc" panose="020B0604030101020102" pitchFamily="34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latin typeface="Meta Offc" panose="020B0604030101020102" pitchFamily="34" charset="0"/>
              <a:ea typeface="+mn-ea"/>
              <a:cs typeface="+mn-cs"/>
            </a:endParaRPr>
          </a:p>
          <a:p>
            <a:pPr algn="ctr" fontAlgn="auto">
              <a:lnSpc>
                <a:spcPts val="2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Meta Offc" panose="020B0604030101020102" pitchFamily="34" charset="0"/>
              </a:rPr>
              <a:t>Silke Hickmann</a:t>
            </a:r>
          </a:p>
          <a:p>
            <a:pPr algn="ctr" fontAlgn="auto">
              <a:lnSpc>
                <a:spcPts val="2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de-DE" sz="1400" dirty="0">
              <a:solidFill>
                <a:schemeClr val="bg1">
                  <a:lumMod val="85000"/>
                </a:schemeClr>
              </a:solidFill>
              <a:latin typeface="Meta Offc" panose="020B0604030101020102" pitchFamily="34" charset="0"/>
            </a:endParaRPr>
          </a:p>
          <a:p>
            <a:pPr algn="ctr" fontAlgn="auto">
              <a:lnSpc>
                <a:spcPts val="1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Meta Offc" panose="020B0604030101020102" pitchFamily="34" charset="0"/>
              </a:rPr>
              <a:t>German Environment Agency</a:t>
            </a:r>
          </a:p>
        </p:txBody>
      </p:sp>
      <p:sp>
        <p:nvSpPr>
          <p:cNvPr id="3" name="Titel 8">
            <a:extLst>
              <a:ext uri="{FF2B5EF4-FFF2-40B4-BE49-F238E27FC236}">
                <a16:creationId xmlns:a16="http://schemas.microsoft.com/office/drawing/2014/main" id="{47CB494D-20DA-48E4-9ABB-A281C454C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276912"/>
            <a:ext cx="8478480" cy="360000"/>
          </a:xfrm>
        </p:spPr>
        <p:txBody>
          <a:bodyPr/>
          <a:lstStyle/>
          <a:p>
            <a:r>
              <a:rPr lang="de-DE" sz="1800" b="1" dirty="0"/>
              <a:t>VICH </a:t>
            </a:r>
            <a:r>
              <a:rPr lang="de-DE" sz="1800" b="1" dirty="0" err="1"/>
              <a:t>Outreach</a:t>
            </a:r>
            <a:r>
              <a:rPr lang="de-DE" sz="1800" b="1" dirty="0"/>
              <a:t> Forum</a:t>
            </a:r>
            <a:br>
              <a:rPr lang="de-DE" sz="1800" b="1" dirty="0"/>
            </a:br>
            <a:r>
              <a:rPr lang="de-DE" sz="1800" b="1" dirty="0"/>
              <a:t>Training on Environmental Risk Assessment</a:t>
            </a:r>
            <a:br>
              <a:rPr lang="de-DE" sz="1800" b="1" dirty="0"/>
            </a:br>
            <a:r>
              <a:rPr lang="de-DE" sz="1800" b="1" dirty="0"/>
              <a:t>November 2021</a:t>
            </a:r>
            <a:endParaRPr lang="en-GB" sz="1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9027BB-5597-4165-BC52-6765FE0F0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5"/>
    </mc:Choice>
    <mc:Fallback xmlns="">
      <p:transition spd="slow" advTm="3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461" y="554547"/>
            <a:ext cx="4536504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Publication </a:t>
            </a:r>
            <a:r>
              <a:rPr lang="de-DE" sz="2350" dirty="0" err="1">
                <a:latin typeface="Meta Offc" panose="020B0604030101020102" pitchFamily="34" charset="0"/>
              </a:rPr>
              <a:t>of</a:t>
            </a:r>
            <a:r>
              <a:rPr lang="de-DE" sz="2350" dirty="0">
                <a:latin typeface="Meta Offc" panose="020B0604030101020102" pitchFamily="34" charset="0"/>
              </a:rPr>
              <a:t> </a:t>
            </a:r>
            <a:r>
              <a:rPr lang="de-DE" sz="2350" dirty="0" err="1">
                <a:latin typeface="Meta Offc" panose="020B0604030101020102" pitchFamily="34" charset="0"/>
              </a:rPr>
              <a:t>assessments</a:t>
            </a:r>
            <a:r>
              <a:rPr lang="de-DE" sz="2350" dirty="0">
                <a:latin typeface="Meta Offc" panose="020B0604030101020102" pitchFamily="34" charset="0"/>
              </a:rPr>
              <a:t> - examples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FB82C72-AE4A-4A52-82CC-0023A19708E2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123467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de-DE" sz="1600" dirty="0">
              <a:latin typeface="Meta Offc" panose="020B0604030101020102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290B2C-D157-404C-BAE8-75E7A82D9C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625034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91813A9-1DAF-4EF4-A292-9EECEDCA884A}"/>
              </a:ext>
            </a:extLst>
          </p:cNvPr>
          <p:cNvGrpSpPr/>
          <p:nvPr/>
        </p:nvGrpSpPr>
        <p:grpSpPr>
          <a:xfrm>
            <a:off x="4872965" y="-23266"/>
            <a:ext cx="4272147" cy="4640220"/>
            <a:chOff x="4919874" y="2204864"/>
            <a:chExt cx="4272147" cy="464022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1A746A0-93E4-4618-AC00-B7EB4EE6D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9874" y="2204864"/>
              <a:ext cx="4272147" cy="347552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0143227-3305-40A1-8CB0-CD0746D6F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102"/>
            <a:stretch/>
          </p:blipFill>
          <p:spPr>
            <a:xfrm>
              <a:off x="5009247" y="5596892"/>
              <a:ext cx="4181661" cy="1248192"/>
            </a:xfrm>
            <a:prstGeom prst="rect">
              <a:avLst/>
            </a:prstGeom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3AECE2DC-7E66-4195-A197-28403B98D65B}"/>
              </a:ext>
            </a:extLst>
          </p:cNvPr>
          <p:cNvSpPr txBox="1"/>
          <p:nvPr/>
        </p:nvSpPr>
        <p:spPr>
          <a:xfrm>
            <a:off x="410291" y="1897278"/>
            <a:ext cx="44626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Selected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assessment</a:t>
            </a:r>
            <a:r>
              <a:rPr lang="de-DE" dirty="0"/>
              <a:t> report </a:t>
            </a:r>
            <a:r>
              <a:rPr lang="de-DE" dirty="0" err="1"/>
              <a:t>with</a:t>
            </a:r>
            <a:r>
              <a:rPr lang="de-DE" dirty="0"/>
              <a:t> a Phase II ERA.</a:t>
            </a:r>
          </a:p>
          <a:p>
            <a:pPr>
              <a:spcAft>
                <a:spcPts val="1200"/>
              </a:spcAft>
            </a:pPr>
            <a:r>
              <a:rPr lang="de-DE" sz="1200" dirty="0">
                <a:hlinkClick r:id="rId7"/>
              </a:rPr>
              <a:t>http://mri.cts-mrp.eu/Veterinary/Downloads/DE_V_0264_001_PAR.pdf</a:t>
            </a: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9C47119-FF77-40EF-84A5-42D4995F5540}"/>
              </a:ext>
            </a:extLst>
          </p:cNvPr>
          <p:cNvSpPr/>
          <p:nvPr/>
        </p:nvSpPr>
        <p:spPr>
          <a:xfrm>
            <a:off x="457200" y="4598993"/>
            <a:ext cx="5119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Example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conclusion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on ERA</a:t>
            </a:r>
          </a:p>
          <a:p>
            <a:r>
              <a:rPr lang="en-GB" sz="1200" dirty="0">
                <a:solidFill>
                  <a:srgbClr val="000000"/>
                </a:solidFill>
                <a:latin typeface="+mj-lt"/>
                <a:hlinkClick r:id="rId8"/>
              </a:rPr>
              <a:t>http://mri.cts-mrp.eu/Veterinary/Downloads/ES_V_0340_001_PAR.pdf</a:t>
            </a:r>
            <a:endParaRPr lang="en-GB" sz="1200" dirty="0">
              <a:solidFill>
                <a:srgbClr val="000000"/>
              </a:solidFill>
              <a:latin typeface="+mj-lt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FD009E9-C12D-4B21-87CB-BB13F085A8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214" y="5182083"/>
            <a:ext cx="4810125" cy="11049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C1238F6-DC62-44E8-9AE4-D2EF0DDD81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819"/>
          <a:stretch/>
        </p:blipFill>
        <p:spPr>
          <a:xfrm>
            <a:off x="4962339" y="5248763"/>
            <a:ext cx="4181661" cy="88219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EF33101-3BD1-44AC-B1AF-0CD5F7ECD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1"/>
    </mc:Choice>
    <mc:Fallback xmlns="">
      <p:transition spd="slow" advTm="106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24" x="6932613" y="846138"/>
          <p14:tracePt t="21153" x="6926263" y="846138"/>
          <p14:tracePt t="21160" x="6911975" y="846138"/>
          <p14:tracePt t="21169" x="6891338" y="846138"/>
          <p14:tracePt t="21177" x="6870700" y="846138"/>
          <p14:tracePt t="21185" x="6848475" y="846138"/>
          <p14:tracePt t="21198" x="6813550" y="846138"/>
          <p14:tracePt t="21201" x="6778625" y="846138"/>
          <p14:tracePt t="21209" x="6731000" y="839788"/>
          <p14:tracePt t="21216" x="6681788" y="839788"/>
          <p14:tracePt t="21224" x="6661150" y="825500"/>
          <p14:tracePt t="21232" x="6611938" y="811213"/>
          <p14:tracePt t="21240" x="6562725" y="804863"/>
          <p14:tracePt t="21248" x="6499225" y="798513"/>
          <p14:tracePt t="21256" x="6457950" y="790575"/>
          <p14:tracePt t="21264" x="6394450" y="776288"/>
          <p14:tracePt t="21272" x="6345238" y="769938"/>
          <p14:tracePt t="21280" x="6289675" y="762000"/>
          <p14:tracePt t="21288" x="6226175" y="755650"/>
          <p14:tracePt t="21297" x="6176963" y="755650"/>
          <p14:tracePt t="21304" x="6121400" y="755650"/>
          <p14:tracePt t="21312" x="6045200" y="755650"/>
          <p14:tracePt t="21320" x="5988050" y="755650"/>
          <p14:tracePt t="21328" x="5932488" y="755650"/>
          <p14:tracePt t="21336" x="5876925" y="755650"/>
          <p14:tracePt t="21344" x="5827713" y="769938"/>
          <p14:tracePt t="21352" x="5778500" y="784225"/>
          <p14:tracePt t="21360" x="5743575" y="790575"/>
          <p14:tracePt t="21368" x="5702300" y="811213"/>
          <p14:tracePt t="21376" x="5659438" y="833438"/>
          <p14:tracePt t="21384" x="5603875" y="868363"/>
          <p14:tracePt t="21393" x="5575300" y="895350"/>
          <p14:tracePt t="21400" x="5519738" y="930275"/>
          <p14:tracePt t="21409" x="5484813" y="965200"/>
          <p14:tracePt t="21416" x="5449888" y="1008063"/>
          <p14:tracePt t="21424" x="5421313" y="1042988"/>
          <p14:tracePt t="21432" x="5394325" y="1084263"/>
          <p14:tracePt t="21440" x="5373688" y="1127125"/>
          <p14:tracePt t="21448" x="5373688" y="1162050"/>
          <p14:tracePt t="21456" x="5365750" y="1196975"/>
          <p14:tracePt t="21464" x="5365750" y="1217613"/>
          <p14:tracePt t="21472" x="5365750" y="1238250"/>
          <p14:tracePt t="21480" x="5365750" y="1252538"/>
          <p14:tracePt t="21488" x="5373688" y="1273175"/>
          <p14:tracePt t="21496" x="5380038" y="1281113"/>
          <p14:tracePt t="21504" x="5408613" y="1287463"/>
          <p14:tracePt t="21512" x="5449888" y="1295400"/>
          <p14:tracePt t="21520" x="5527675" y="1295400"/>
          <p14:tracePt t="21529" x="5632450" y="1295400"/>
          <p14:tracePt t="21536" x="5757863" y="1295400"/>
          <p14:tracePt t="21545" x="5891213" y="1295400"/>
          <p14:tracePt t="21552" x="6045200" y="1295400"/>
          <p14:tracePt t="21560" x="6254750" y="1295400"/>
          <p14:tracePt t="21568" x="6443663" y="1295400"/>
          <p14:tracePt t="21577" x="6653213" y="1295400"/>
          <p14:tracePt t="21584" x="6827838" y="1295400"/>
          <p14:tracePt t="21594" x="7031038" y="1295400"/>
          <p14:tracePt t="21600" x="7240588" y="1295400"/>
          <p14:tracePt t="21609" x="7437438" y="1295400"/>
          <p14:tracePt t="21616" x="7626350" y="1295400"/>
          <p14:tracePt t="21624" x="7793038" y="1295400"/>
          <p14:tracePt t="21632" x="7947025" y="1295400"/>
          <p14:tracePt t="21640" x="8088313" y="1295400"/>
          <p14:tracePt t="21648" x="8234363" y="1295400"/>
          <p14:tracePt t="21656" x="8304213" y="1295400"/>
          <p14:tracePt t="21664" x="8388350" y="1295400"/>
          <p14:tracePt t="21672" x="8423275" y="1295400"/>
          <p14:tracePt t="21680" x="8451850" y="1295400"/>
          <p14:tracePt t="21688" x="8478838" y="1295400"/>
          <p14:tracePt t="21704" x="8486775" y="1295400"/>
          <p14:tracePt t="22352" x="8486775" y="1301750"/>
          <p14:tracePt t="22368" x="8478838" y="1301750"/>
          <p14:tracePt t="22376" x="8458200" y="1308100"/>
          <p14:tracePt t="22384" x="8443913" y="1316038"/>
          <p14:tracePt t="22393" x="8423275" y="1322388"/>
          <p14:tracePt t="22400" x="8394700" y="1322388"/>
          <p14:tracePt t="22408" x="8374063" y="1322388"/>
          <p14:tracePt t="22416" x="8347075" y="1330325"/>
          <p14:tracePt t="22425" x="8312150" y="1336675"/>
          <p14:tracePt t="22432" x="8289925" y="1336675"/>
          <p14:tracePt t="22440" x="8234363" y="1336675"/>
          <p14:tracePt t="22448" x="8170863" y="1336675"/>
          <p14:tracePt t="22457" x="8094663" y="1336675"/>
          <p14:tracePt t="22464" x="8031163" y="1336675"/>
          <p14:tracePt t="22472" x="7940675" y="1336675"/>
          <p14:tracePt t="22480" x="7850188" y="1336675"/>
          <p14:tracePt t="22488" x="7751763" y="1336675"/>
          <p14:tracePt t="22496" x="7639050" y="1336675"/>
          <p14:tracePt t="22504" x="7542213" y="1343025"/>
          <p14:tracePt t="22512" x="7443788" y="1365250"/>
          <p14:tracePt t="22520" x="7339013" y="1377950"/>
          <p14:tracePt t="22528" x="7248525" y="1392238"/>
          <p14:tracePt t="22536" x="7143750" y="1392238"/>
          <p14:tracePt t="22544" x="7024688" y="1420813"/>
          <p14:tracePt t="22552" x="6919913" y="1420813"/>
          <p14:tracePt t="22561" x="6821488" y="1420813"/>
          <p14:tracePt t="22568" x="6716713" y="1420813"/>
          <p14:tracePt t="22577" x="6632575" y="1420813"/>
          <p14:tracePt t="22584" x="6542088" y="1427163"/>
          <p14:tracePt t="22592" x="6478588" y="1435100"/>
          <p14:tracePt t="22600" x="6415088" y="1447800"/>
          <p14:tracePt t="22608" x="6353175" y="1462088"/>
          <p14:tracePt t="22616" x="6283325" y="1484313"/>
          <p14:tracePt t="22624" x="6226175" y="1497013"/>
          <p14:tracePt t="22632" x="6176963" y="1511300"/>
          <p14:tracePt t="22640" x="6115050" y="1539875"/>
          <p14:tracePt t="22648" x="6065838" y="1554163"/>
          <p14:tracePt t="22657" x="6010275" y="1566863"/>
          <p14:tracePt t="22664" x="5961063" y="1581150"/>
          <p14:tracePt t="22672" x="5911850" y="1595438"/>
          <p14:tracePt t="22680" x="5891213" y="1601788"/>
          <p14:tracePt t="22689" x="5876925" y="1616075"/>
          <p14:tracePt t="22696" x="5862638" y="1624013"/>
          <p14:tracePt t="22704" x="5842000" y="1638300"/>
          <p14:tracePt t="22713" x="5834063" y="1644650"/>
          <p14:tracePt t="22720" x="5813425" y="1644650"/>
          <p14:tracePt t="22728" x="5792788" y="1658938"/>
          <p14:tracePt t="22736" x="5786438" y="1665288"/>
          <p14:tracePt t="22744" x="5778500" y="1665288"/>
          <p14:tracePt t="22752" x="5764213" y="1673225"/>
          <p14:tracePt t="22768" x="5757863" y="1673225"/>
          <p14:tracePt t="22840" x="5764213" y="1673225"/>
          <p14:tracePt t="22848" x="5799138" y="1673225"/>
          <p14:tracePt t="22856" x="5862638" y="1673225"/>
          <p14:tracePt t="22864" x="5946775" y="1673225"/>
          <p14:tracePt t="22873" x="6051550" y="1673225"/>
          <p14:tracePt t="22880" x="6191250" y="1673225"/>
          <p14:tracePt t="22889" x="6423025" y="1673225"/>
          <p14:tracePt t="22896" x="6632575" y="1673225"/>
          <p14:tracePt t="22905" x="6897688" y="1673225"/>
          <p14:tracePt t="22912" x="7143750" y="1673225"/>
          <p14:tracePt t="22920" x="7373938" y="1679575"/>
          <p14:tracePt t="22928" x="7626350" y="1693863"/>
          <p14:tracePt t="22936" x="7856538" y="1714500"/>
          <p14:tracePt t="22945" x="8031163" y="1714500"/>
          <p14:tracePt t="22952" x="8185150" y="1714500"/>
          <p14:tracePt t="22961" x="8297863" y="1714500"/>
          <p14:tracePt t="22968" x="8374063" y="1714500"/>
          <p14:tracePt t="22977" x="8429625" y="1714500"/>
          <p14:tracePt t="22984" x="8478838" y="1714500"/>
          <p14:tracePt t="22992" x="8507413" y="1714500"/>
          <p14:tracePt t="23000" x="8528050" y="1714500"/>
          <p14:tracePt t="23008" x="8535988" y="1714500"/>
          <p14:tracePt t="23016" x="8542338" y="1714500"/>
          <p14:tracePt t="24649" x="8542338" y="1720850"/>
          <p14:tracePt t="24657" x="8528050" y="1720850"/>
          <p14:tracePt t="24665" x="8521700" y="1720850"/>
          <p14:tracePt t="24673" x="8507413" y="1720850"/>
          <p14:tracePt t="24681" x="8493125" y="1720850"/>
          <p14:tracePt t="24689" x="8466138" y="1720850"/>
          <p14:tracePt t="24699" x="8416925" y="1720850"/>
          <p14:tracePt t="24705" x="8359775" y="1720850"/>
          <p14:tracePt t="24714" x="8277225" y="1720850"/>
          <p14:tracePt t="24721" x="8193088" y="1720850"/>
          <p14:tracePt t="24730" x="8101013" y="1720850"/>
          <p14:tracePt t="24737" x="8004175" y="1720850"/>
          <p14:tracePt t="24746" x="7899400" y="1720850"/>
          <p14:tracePt t="24752" x="7793038" y="1720850"/>
          <p14:tracePt t="24761" x="7667625" y="1720850"/>
          <p14:tracePt t="24768" x="7556500" y="1720850"/>
          <p14:tracePt t="24776" x="7437438" y="1720850"/>
          <p14:tracePt t="24784" x="7248525" y="1720850"/>
          <p14:tracePt t="24792" x="7080250" y="1720850"/>
          <p14:tracePt t="24800" x="6870700" y="1720850"/>
          <p14:tracePt t="24808" x="6696075" y="1720850"/>
          <p14:tracePt t="24816" x="6484938" y="1720850"/>
          <p14:tracePt t="24824" x="6318250" y="1720850"/>
          <p14:tracePt t="24832" x="6156325" y="1728788"/>
          <p14:tracePt t="24841" x="5995988" y="1749425"/>
          <p14:tracePt t="24850" x="5891213" y="1763713"/>
          <p14:tracePt t="24857" x="5799138" y="1784350"/>
          <p14:tracePt t="24866" x="5716588" y="1812925"/>
          <p14:tracePt t="24873" x="5659438" y="1833563"/>
          <p14:tracePt t="24881" x="5597525" y="1847850"/>
          <p14:tracePt t="24889" x="5568950" y="1868488"/>
          <p14:tracePt t="24898" x="5513388" y="1874838"/>
          <p14:tracePt t="24905" x="5478463" y="1874838"/>
          <p14:tracePt t="24913" x="5449888" y="1874838"/>
          <p14:tracePt t="24920" x="5429250" y="1874838"/>
          <p14:tracePt t="24928" x="5408613" y="1874838"/>
          <p14:tracePt t="24936" x="5394325" y="1874838"/>
          <p14:tracePt t="24944" x="5386388" y="1874838"/>
          <p14:tracePt t="24953" x="5373688" y="1874838"/>
          <p14:tracePt t="24962" x="5359400" y="1874838"/>
          <p14:tracePt t="24969" x="5345113" y="1874838"/>
          <p14:tracePt t="24976" x="5324475" y="1874838"/>
          <p14:tracePt t="24985" x="5316538" y="1882775"/>
          <p14:tracePt t="24993" x="5310188" y="1882775"/>
          <p14:tracePt t="25066" x="5330825" y="1882775"/>
          <p14:tracePt t="25073" x="5386388" y="1882775"/>
          <p14:tracePt t="25081" x="5464175" y="1882775"/>
          <p14:tracePt t="25089" x="5554663" y="1882775"/>
          <p14:tracePt t="25097" x="5667375" y="1882775"/>
          <p14:tracePt t="25105" x="5897563" y="1882775"/>
          <p14:tracePt t="25114" x="6107113" y="1882775"/>
          <p14:tracePt t="25121" x="6373813" y="1882775"/>
          <p14:tracePt t="25131" x="6653213" y="1882775"/>
          <p14:tracePt t="25137" x="6919913" y="1882775"/>
          <p14:tracePt t="25146" x="7226300" y="1882775"/>
          <p14:tracePt t="25153" x="7507288" y="1882775"/>
          <p14:tracePt t="25162" x="7772400" y="1882775"/>
          <p14:tracePt t="25181" x="8289925" y="1882775"/>
          <p14:tracePt t="25184" x="8542338" y="1903413"/>
          <p14:tracePt t="25192" x="8724900" y="1938338"/>
          <p14:tracePt t="25200" x="8940800" y="1958975"/>
          <p14:tracePt t="25208" x="9067800" y="1981200"/>
          <p14:tracePt t="29320" x="9123363" y="2022475"/>
          <p14:tracePt t="29328" x="9102725" y="2022475"/>
          <p14:tracePt t="29336" x="9088438" y="2022475"/>
          <p14:tracePt t="29344" x="9067800" y="2016125"/>
          <p14:tracePt t="29352" x="9045575" y="2001838"/>
          <p14:tracePt t="29376" x="9031288" y="1993900"/>
          <p14:tracePt t="29384" x="9010650" y="1987550"/>
          <p14:tracePt t="29392" x="8990013" y="1987550"/>
          <p14:tracePt t="29400" x="8969375" y="1987550"/>
          <p14:tracePt t="29408" x="8940800" y="1987550"/>
          <p14:tracePt t="29416" x="8920163" y="1981200"/>
          <p14:tracePt t="29424" x="8885238" y="1981200"/>
          <p14:tracePt t="29432" x="8850313" y="1981200"/>
          <p14:tracePt t="29440" x="8786813" y="1981200"/>
          <p14:tracePt t="29449" x="8731250" y="1981200"/>
          <p14:tracePt t="29456" x="8661400" y="1981200"/>
          <p14:tracePt t="29466" x="8597900" y="1981200"/>
          <p14:tracePt t="29472" x="8513763" y="1981200"/>
          <p14:tracePt t="29481" x="8437563" y="1981200"/>
          <p14:tracePt t="29488" x="8353425" y="1981200"/>
          <p14:tracePt t="29496" x="8277225" y="1973263"/>
          <p14:tracePt t="29504" x="8205788" y="1973263"/>
          <p14:tracePt t="29512" x="8129588" y="1973263"/>
          <p14:tracePt t="29520" x="8066088" y="1973263"/>
          <p14:tracePt t="29528" x="7996238" y="1973263"/>
          <p14:tracePt t="29536" x="7934325" y="1973263"/>
          <p14:tracePt t="29544" x="7877175" y="1973263"/>
          <p14:tracePt t="29552" x="7800975" y="1973263"/>
          <p14:tracePt t="29560" x="7731125" y="1973263"/>
          <p14:tracePt t="29568" x="7653338" y="1973263"/>
          <p14:tracePt t="29576" x="7583488" y="1973263"/>
          <p14:tracePt t="29584" x="7499350" y="1973263"/>
          <p14:tracePt t="29592" x="7423150" y="1973263"/>
          <p14:tracePt t="29600" x="7345363" y="1973263"/>
          <p14:tracePt t="29608" x="7262813" y="1973263"/>
          <p14:tracePt t="29616" x="7185025" y="1973263"/>
          <p14:tracePt t="29624" x="7080250" y="1973263"/>
          <p14:tracePt t="29632" x="6946900" y="1958975"/>
          <p14:tracePt t="29640" x="6856413" y="1958975"/>
          <p14:tracePt t="29649" x="6757988" y="1952625"/>
          <p14:tracePt t="29656" x="6653213" y="1944688"/>
          <p14:tracePt t="29664" x="6519863" y="1931988"/>
          <p14:tracePt t="29672" x="6423025" y="1931988"/>
          <p14:tracePt t="29680" x="6318250" y="1924050"/>
          <p14:tracePt t="29688" x="6240463" y="1924050"/>
          <p14:tracePt t="29696" x="6170613" y="1924050"/>
          <p14:tracePt t="29704" x="6080125" y="1924050"/>
          <p14:tracePt t="29712" x="6030913" y="1924050"/>
          <p14:tracePt t="29720" x="5975350" y="1924050"/>
          <p14:tracePt t="29728" x="5918200" y="1924050"/>
          <p14:tracePt t="29736" x="5891213" y="1924050"/>
          <p14:tracePt t="29744" x="5870575" y="1924050"/>
          <p14:tracePt t="29752" x="5848350" y="1924050"/>
          <p14:tracePt t="29760" x="5827713" y="1931988"/>
          <p14:tracePt t="29768" x="5807075" y="1938338"/>
          <p14:tracePt t="29776" x="5786438" y="1944688"/>
          <p14:tracePt t="29784" x="5751513" y="1958975"/>
          <p14:tracePt t="29792" x="5729288" y="1973263"/>
          <p14:tracePt t="29800" x="5708650" y="1981200"/>
          <p14:tracePt t="29808" x="5681663" y="1993900"/>
          <p14:tracePt t="29816" x="5667375" y="2008188"/>
          <p14:tracePt t="29824" x="5659438" y="2016125"/>
          <p14:tracePt t="29832" x="5653088" y="2022475"/>
          <p14:tracePt t="29840" x="5645150" y="2036763"/>
          <p14:tracePt t="29848" x="5632450" y="2043113"/>
          <p14:tracePt t="29856" x="5632450" y="2057400"/>
          <p14:tracePt t="29864" x="5624513" y="2071688"/>
          <p14:tracePt t="29873" x="5618163" y="2085975"/>
          <p14:tracePt t="29880" x="5618163" y="2092325"/>
          <p14:tracePt t="29888" x="5610225" y="2112963"/>
          <p14:tracePt t="29896" x="5610225" y="2127250"/>
          <p14:tracePt t="29904" x="5603875" y="2141538"/>
          <p14:tracePt t="29912" x="5603875" y="2155825"/>
          <p14:tracePt t="29920" x="5603875" y="2176463"/>
          <p14:tracePt t="29928" x="5603875" y="2182813"/>
          <p14:tracePt t="29936" x="5603875" y="2197100"/>
          <p14:tracePt t="29944" x="5603875" y="2217738"/>
          <p14:tracePt t="29952" x="5603875" y="2225675"/>
          <p14:tracePt t="29960" x="5603875" y="2239963"/>
          <p14:tracePt t="29968" x="5603875" y="2246313"/>
          <p14:tracePt t="29976" x="5603875" y="2260600"/>
          <p14:tracePt t="29984" x="5610225" y="2281238"/>
          <p14:tracePt t="29992" x="5624513" y="2295525"/>
          <p14:tracePt t="30000" x="5645150" y="2316163"/>
          <p14:tracePt t="30008" x="5653088" y="2330450"/>
          <p14:tracePt t="30016" x="5694363" y="2359025"/>
          <p14:tracePt t="30024" x="5751513" y="2379663"/>
          <p14:tracePt t="30032" x="5807075" y="2414588"/>
          <p14:tracePt t="30040" x="5856288" y="2441575"/>
          <p14:tracePt t="30049" x="5946775" y="2455863"/>
          <p14:tracePt t="30056" x="6051550" y="2476500"/>
          <p14:tracePt t="30065" x="6121400" y="2484438"/>
          <p14:tracePt t="30073" x="6240463" y="2498725"/>
          <p14:tracePt t="30080" x="6373813" y="2498725"/>
          <p14:tracePt t="30088" x="6527800" y="2498725"/>
          <p14:tracePt t="30096" x="6702425" y="2498725"/>
          <p14:tracePt t="30105" x="6891338" y="2498725"/>
          <p14:tracePt t="30112" x="7100888" y="2498725"/>
          <p14:tracePt t="30120" x="7289800" y="2498725"/>
          <p14:tracePt t="30128" x="7486650" y="2498725"/>
          <p14:tracePt t="30136" x="7675563" y="2498725"/>
          <p14:tracePt t="30144" x="7827963" y="2498725"/>
          <p14:tracePt t="30152" x="7961313" y="2498725"/>
          <p14:tracePt t="30160" x="8074025" y="2498725"/>
          <p14:tracePt t="30168" x="8193088" y="2498725"/>
          <p14:tracePt t="30176" x="8277225" y="2498725"/>
          <p14:tracePt t="30184" x="8374063" y="2498725"/>
          <p14:tracePt t="30192" x="8472488" y="2498725"/>
          <p14:tracePt t="30200" x="8548688" y="2498725"/>
          <p14:tracePt t="30216" x="8682038" y="2498725"/>
          <p14:tracePt t="30224" x="8731250" y="2498725"/>
          <p14:tracePt t="30232" x="8780463" y="2498725"/>
          <p14:tracePt t="30240" x="8821738" y="2498725"/>
          <p14:tracePt t="30248" x="8870950" y="2498725"/>
          <p14:tracePt t="30256" x="8905875" y="2498725"/>
          <p14:tracePt t="30264" x="8955088" y="2498725"/>
          <p14:tracePt t="30272" x="8996363" y="2498725"/>
          <p14:tracePt t="30280" x="9039225" y="2498725"/>
          <p14:tracePt t="30288" x="9067800" y="2498725"/>
          <p14:tracePt t="30296" x="9102725" y="2498725"/>
          <p14:tracePt t="30305" x="9123363" y="2498725"/>
          <p14:tracePt t="30825" x="9129713" y="2232025"/>
          <p14:tracePt t="30833" x="9102725" y="2225675"/>
          <p14:tracePt t="30841" x="9067800" y="2211388"/>
          <p14:tracePt t="30850" x="9039225" y="2205038"/>
          <p14:tracePt t="30857" x="8990013" y="2190750"/>
          <p14:tracePt t="30865" x="8975725" y="2182813"/>
          <p14:tracePt t="30872" x="8934450" y="2176463"/>
          <p14:tracePt t="30880" x="8885238" y="2162175"/>
          <p14:tracePt t="30888" x="8842375" y="2155825"/>
          <p14:tracePt t="30896" x="8780463" y="2147888"/>
          <p14:tracePt t="30904" x="8716963" y="2141538"/>
          <p14:tracePt t="30912" x="8647113" y="2120900"/>
          <p14:tracePt t="30920" x="8562975" y="2112963"/>
          <p14:tracePt t="30928" x="8501063" y="2098675"/>
          <p14:tracePt t="30936" x="8423275" y="2092325"/>
          <p14:tracePt t="30944" x="8347075" y="2085975"/>
          <p14:tracePt t="30952" x="8262938" y="2071688"/>
          <p14:tracePt t="30960" x="8170863" y="2057400"/>
          <p14:tracePt t="30968" x="8066088" y="2057400"/>
          <p14:tracePt t="30977" x="7975600" y="2057400"/>
          <p14:tracePt t="30985" x="7864475" y="2057400"/>
          <p14:tracePt t="30992" x="7745413" y="2057400"/>
          <p14:tracePt t="31000" x="7632700" y="2057400"/>
          <p14:tracePt t="31008" x="7458075" y="2057400"/>
          <p14:tracePt t="31016" x="7262813" y="2036763"/>
          <p14:tracePt t="31024" x="7100888" y="2016125"/>
          <p14:tracePt t="31033" x="6877050" y="1981200"/>
          <p14:tracePt t="31040" x="6702425" y="1966913"/>
          <p14:tracePt t="31049" x="6548438" y="1966913"/>
          <p14:tracePt t="31056" x="6415088" y="1966913"/>
          <p14:tracePt t="31064" x="6283325" y="1966913"/>
          <p14:tracePt t="31072" x="6164263" y="1966913"/>
          <p14:tracePt t="31080" x="6065838" y="1966913"/>
          <p14:tracePt t="31088" x="6010275" y="1966913"/>
          <p14:tracePt t="31096" x="5953125" y="1973263"/>
          <p14:tracePt t="31104" x="5905500" y="1981200"/>
          <p14:tracePt t="31112" x="5862638" y="1993900"/>
          <p14:tracePt t="31120" x="5813425" y="2008188"/>
          <p14:tracePt t="31128" x="5764213" y="2022475"/>
          <p14:tracePt t="31136" x="5729288" y="2036763"/>
          <p14:tracePt t="31144" x="5694363" y="2051050"/>
          <p14:tracePt t="31152" x="5638800" y="2051050"/>
          <p14:tracePt t="31161" x="5568950" y="2071688"/>
          <p14:tracePt t="31168" x="5513388" y="2085975"/>
          <p14:tracePt t="31176" x="5449888" y="2106613"/>
          <p14:tracePt t="31185" x="5394325" y="2127250"/>
          <p14:tracePt t="31192" x="5330825" y="2155825"/>
          <p14:tracePt t="31200" x="5310188" y="2170113"/>
          <p14:tracePt t="31208" x="5268913" y="2197100"/>
          <p14:tracePt t="31216" x="5240338" y="2217738"/>
          <p14:tracePt t="31224" x="5211763" y="2232025"/>
          <p14:tracePt t="31233" x="5197475" y="2239963"/>
          <p14:tracePt t="31240" x="5197475" y="2246313"/>
          <p14:tracePt t="31256" x="5197475" y="2252663"/>
          <p14:tracePt t="31264" x="5197475" y="2260600"/>
          <p14:tracePt t="31272" x="5197475" y="2266950"/>
          <p14:tracePt t="31280" x="5197475" y="2274888"/>
          <p14:tracePt t="31288" x="5197475" y="2287588"/>
          <p14:tracePt t="31296" x="5219700" y="2301875"/>
          <p14:tracePt t="31304" x="5232400" y="2324100"/>
          <p14:tracePt t="31312" x="5246688" y="2336800"/>
          <p14:tracePt t="31320" x="5268913" y="2351088"/>
          <p14:tracePt t="31328" x="5295900" y="2371725"/>
          <p14:tracePt t="31336" x="5338763" y="2393950"/>
          <p14:tracePt t="31344" x="5400675" y="2420938"/>
          <p14:tracePt t="31352" x="5492750" y="2449513"/>
          <p14:tracePt t="31360" x="5589588" y="2463800"/>
          <p14:tracePt t="31369" x="5743575" y="2484438"/>
          <p14:tracePt t="31376" x="5967413" y="2519363"/>
          <p14:tracePt t="31384" x="6226175" y="2554288"/>
          <p14:tracePt t="31393" x="6499225" y="2589213"/>
          <p14:tracePt t="31400" x="6708775" y="2603500"/>
          <p14:tracePt t="31408" x="6926263" y="2609850"/>
          <p14:tracePt t="31417" x="7121525" y="2624138"/>
          <p14:tracePt t="31424" x="7310438" y="2624138"/>
          <p14:tracePt t="31434" x="7542213" y="2624138"/>
          <p14:tracePt t="31440" x="7751763" y="2624138"/>
          <p14:tracePt t="31449" x="7996238" y="2624138"/>
          <p14:tracePt t="31456" x="8240713" y="2624138"/>
          <p14:tracePt t="31465" x="8472488" y="2624138"/>
          <p14:tracePt t="31473" x="8724900" y="2644775"/>
          <p14:tracePt t="31481" x="8920163" y="2659063"/>
          <p14:tracePt t="31489" x="9102725" y="2679700"/>
          <p14:tracePt t="35016" x="9109075" y="2205038"/>
          <p14:tracePt t="35024" x="9067800" y="2197100"/>
          <p14:tracePt t="35032" x="9018588" y="2190750"/>
          <p14:tracePt t="35040" x="8975725" y="2182813"/>
          <p14:tracePt t="35048" x="8913813" y="2176463"/>
          <p14:tracePt t="35056" x="8885238" y="2170113"/>
          <p14:tracePt t="35064" x="8829675" y="2162175"/>
          <p14:tracePt t="35072" x="8780463" y="2155825"/>
          <p14:tracePt t="35080" x="8731250" y="2147888"/>
          <p14:tracePt t="35088" x="8675688" y="2147888"/>
          <p14:tracePt t="35096" x="8618538" y="2147888"/>
          <p14:tracePt t="35104" x="8562975" y="2147888"/>
          <p14:tracePt t="35112" x="8501063" y="2147888"/>
          <p14:tracePt t="35120" x="8443913" y="2147888"/>
          <p14:tracePt t="35129" x="8374063" y="2147888"/>
          <p14:tracePt t="35137" x="8312150" y="2147888"/>
          <p14:tracePt t="35144" x="8248650" y="2147888"/>
          <p14:tracePt t="35154" x="8178800" y="2147888"/>
          <p14:tracePt t="35160" x="8108950" y="2147888"/>
          <p14:tracePt t="35170" x="8059738" y="2147888"/>
          <p14:tracePt t="35191" x="7899400" y="2120900"/>
          <p14:tracePt t="35192" x="7835900" y="2112963"/>
          <p14:tracePt t="35201" x="7780338" y="2085975"/>
          <p14:tracePt t="35208" x="7751763" y="2063750"/>
          <p14:tracePt t="35216" x="7688263" y="2043113"/>
          <p14:tracePt t="35224" x="7612063" y="2016125"/>
          <p14:tracePt t="35233" x="7527925" y="1993900"/>
          <p14:tracePt t="35240" x="7450138" y="1981200"/>
          <p14:tracePt t="35248" x="7388225" y="1973263"/>
          <p14:tracePt t="35256" x="7310438" y="1973263"/>
          <p14:tracePt t="35264" x="7219950" y="1973263"/>
          <p14:tracePt t="35272" x="7129463" y="1981200"/>
          <p14:tracePt t="35280" x="7051675" y="2016125"/>
          <p14:tracePt t="35289" x="6981825" y="2036763"/>
          <p14:tracePt t="35297" x="6905625" y="2071688"/>
          <p14:tracePt t="35304" x="6821488" y="2112963"/>
          <p14:tracePt t="35313" x="6731000" y="2133600"/>
          <p14:tracePt t="35320" x="6638925" y="2162175"/>
          <p14:tracePt t="35328" x="6554788" y="2176463"/>
          <p14:tracePt t="35337" x="6472238" y="2190750"/>
          <p14:tracePt t="35344" x="6388100" y="2197100"/>
          <p14:tracePt t="35354" x="6296025" y="2211388"/>
          <p14:tracePt t="35360" x="6234113" y="2217738"/>
          <p14:tracePt t="35369" x="6156325" y="2225675"/>
          <p14:tracePt t="35376" x="6094413" y="2246313"/>
          <p14:tracePt t="35384" x="6022975" y="2252663"/>
          <p14:tracePt t="35392" x="5946775" y="2260600"/>
          <p14:tracePt t="35400" x="5876925" y="2260600"/>
          <p14:tracePt t="35409" x="5786438" y="2260600"/>
          <p14:tracePt t="35417" x="5708650" y="2260600"/>
          <p14:tracePt t="35424" x="5645150" y="2260600"/>
          <p14:tracePt t="35433" x="5603875" y="2274888"/>
          <p14:tracePt t="35440" x="5554663" y="2274888"/>
          <p14:tracePt t="35449" x="5513388" y="2287588"/>
          <p14:tracePt t="35456" x="5492750" y="2295525"/>
          <p14:tracePt t="35464" x="5470525" y="2309813"/>
          <p14:tracePt t="35473" x="5443538" y="2324100"/>
          <p14:tracePt t="35480" x="5435600" y="2330450"/>
          <p14:tracePt t="35488" x="5429250" y="2344738"/>
          <p14:tracePt t="35496" x="5414963" y="2351088"/>
          <p14:tracePt t="35504" x="5414963" y="2359025"/>
          <p14:tracePt t="35512" x="5400675" y="2365375"/>
          <p14:tracePt t="35528" x="5400675" y="2379663"/>
          <p14:tracePt t="35536" x="5400675" y="2386013"/>
          <p14:tracePt t="35544" x="5408613" y="2400300"/>
          <p14:tracePt t="35552" x="5408613" y="2406650"/>
          <p14:tracePt t="35560" x="5421313" y="2428875"/>
          <p14:tracePt t="35568" x="5429250" y="2441575"/>
          <p14:tracePt t="35576" x="5435600" y="2449513"/>
          <p14:tracePt t="35584" x="5443538" y="2463800"/>
          <p14:tracePt t="35592" x="5456238" y="2470150"/>
          <p14:tracePt t="35600" x="5464175" y="2476500"/>
          <p14:tracePt t="35608" x="5478463" y="2490788"/>
          <p14:tracePt t="35616" x="5492750" y="2498725"/>
          <p14:tracePt t="35624" x="5505450" y="2513013"/>
          <p14:tracePt t="35632" x="5513388" y="2513013"/>
          <p14:tracePt t="35640" x="5519738" y="2519363"/>
          <p14:tracePt t="35648" x="5527675" y="2525713"/>
          <p14:tracePt t="35656" x="5534025" y="2525713"/>
          <p14:tracePt t="35672" x="5540375" y="2533650"/>
          <p14:tracePt t="35680" x="5554663" y="2547938"/>
          <p14:tracePt t="35689" x="5589588" y="2560638"/>
          <p14:tracePt t="35696" x="5653088" y="2589213"/>
          <p14:tracePt t="35704" x="5743575" y="2630488"/>
          <p14:tracePt t="35713" x="5813425" y="2673350"/>
          <p14:tracePt t="35720" x="5891213" y="2701925"/>
          <p14:tracePt t="35729" x="5932488" y="2708275"/>
          <p14:tracePt t="35737" x="5953125" y="2708275"/>
          <p14:tracePt t="36472" x="5981700" y="2708275"/>
          <p14:tracePt t="36480" x="6037263" y="2708275"/>
          <p14:tracePt t="36488" x="6086475" y="2708275"/>
          <p14:tracePt t="36496" x="6115050" y="2708275"/>
          <p14:tracePt t="36504" x="6135688" y="2708275"/>
          <p14:tracePt t="36520" x="6142038" y="2701925"/>
          <p14:tracePt t="36544" x="6135688" y="2701925"/>
          <p14:tracePt t="36569" x="6135688" y="2693988"/>
          <p14:tracePt t="36609" x="6135688" y="2687638"/>
          <p14:tracePt t="36625" x="6135688" y="2679700"/>
          <p14:tracePt t="36633" x="6129338" y="2673350"/>
          <p14:tracePt t="36641" x="6121400" y="2667000"/>
          <p14:tracePt t="36649" x="6115050" y="2659063"/>
          <p14:tracePt t="36673" x="6107113" y="2652713"/>
          <p14:tracePt t="36688" x="6107113" y="2644775"/>
          <p14:tracePt t="36713" x="6100763" y="2638425"/>
          <p14:tracePt t="36721" x="6100763" y="2630488"/>
          <p14:tracePt t="36729" x="6094413" y="2624138"/>
          <p14:tracePt t="36753" x="6094413" y="2617788"/>
          <p14:tracePt t="36761" x="6086475" y="2609850"/>
          <p14:tracePt t="36793" x="6086475" y="2603500"/>
          <p14:tracePt t="36808" x="6080125" y="2603500"/>
          <p14:tracePt t="36824" x="6065838" y="2603500"/>
          <p14:tracePt t="36832" x="6057900" y="2603500"/>
          <p14:tracePt t="36840" x="6045200" y="2603500"/>
          <p14:tracePt t="36848" x="6030913" y="2603500"/>
          <p14:tracePt t="36856" x="6016625" y="2603500"/>
          <p14:tracePt t="36864" x="5995988" y="2603500"/>
          <p14:tracePt t="36872" x="5981700" y="2603500"/>
          <p14:tracePt t="36880" x="5961063" y="2603500"/>
          <p14:tracePt t="36888" x="5932488" y="2595563"/>
          <p14:tracePt t="36896" x="5905500" y="2595563"/>
          <p14:tracePt t="36904" x="5876925" y="2595563"/>
          <p14:tracePt t="36912" x="5848350" y="2595563"/>
          <p14:tracePt t="36920" x="5827713" y="2595563"/>
          <p14:tracePt t="36928" x="5786438" y="2589213"/>
          <p14:tracePt t="36936" x="5772150" y="2589213"/>
          <p14:tracePt t="36944" x="5743575" y="2582863"/>
          <p14:tracePt t="36953" x="5722938" y="2582863"/>
          <p14:tracePt t="36960" x="5708650" y="2574925"/>
          <p14:tracePt t="36968" x="5688013" y="2568575"/>
          <p14:tracePt t="36976" x="5673725" y="2568575"/>
          <p14:tracePt t="36984" x="5645150" y="2560638"/>
          <p14:tracePt t="36992" x="5624513" y="2560638"/>
          <p14:tracePt t="37000" x="5603875" y="2554288"/>
          <p14:tracePt t="37008" x="5568950" y="2554288"/>
          <p14:tracePt t="37016" x="5548313" y="2554288"/>
          <p14:tracePt t="37024" x="5519738" y="2547938"/>
          <p14:tracePt t="37032" x="5492750" y="2540000"/>
          <p14:tracePt t="37040" x="5449888" y="2533650"/>
          <p14:tracePt t="37048" x="5421313" y="2533650"/>
          <p14:tracePt t="37056" x="5400675" y="2533650"/>
          <p14:tracePt t="37064" x="5386388" y="2533650"/>
          <p14:tracePt t="37072" x="5365750" y="2533650"/>
          <p14:tracePt t="37080" x="5345113" y="2533650"/>
          <p14:tracePt t="37088" x="5324475" y="2533650"/>
          <p14:tracePt t="37096" x="5310188" y="2533650"/>
          <p14:tracePt t="37104" x="5295900" y="2533650"/>
          <p14:tracePt t="37112" x="5281613" y="2533650"/>
          <p14:tracePt t="37120" x="5268913" y="2533650"/>
          <p14:tracePt t="37129" x="5254625" y="2540000"/>
          <p14:tracePt t="37139" x="5246688" y="2547938"/>
          <p14:tracePt t="37146" x="5232400" y="2554288"/>
          <p14:tracePt t="37154" x="5226050" y="2554288"/>
          <p14:tracePt t="37161" x="5219700" y="2560638"/>
          <p14:tracePt t="37169" x="5211763" y="2568575"/>
          <p14:tracePt t="37177" x="5205413" y="2574925"/>
          <p14:tracePt t="37193" x="5184775" y="2595563"/>
          <p14:tracePt t="37200" x="5170488" y="2609850"/>
          <p14:tracePt t="37208" x="5170488" y="2617788"/>
          <p14:tracePt t="37216" x="5149850" y="2630488"/>
          <p14:tracePt t="37224" x="5135563" y="2659063"/>
          <p14:tracePt t="37232" x="5127625" y="2679700"/>
          <p14:tracePt t="37240" x="5114925" y="2693988"/>
          <p14:tracePt t="37248" x="5114925" y="2708275"/>
          <p14:tracePt t="37256" x="5100638" y="2736850"/>
          <p14:tracePt t="37264" x="5092700" y="2757488"/>
          <p14:tracePt t="37273" x="5086350" y="2778125"/>
          <p14:tracePt t="37280" x="5086350" y="2806700"/>
          <p14:tracePt t="37288" x="5080000" y="2819400"/>
          <p14:tracePt t="37297" x="5072063" y="2841625"/>
          <p14:tracePt t="37304" x="5065713" y="2862263"/>
          <p14:tracePt t="37312" x="5065713" y="2882900"/>
          <p14:tracePt t="37320" x="5065713" y="2897188"/>
          <p14:tracePt t="37328" x="5065713" y="2911475"/>
          <p14:tracePt t="37337" x="5065713" y="2925763"/>
          <p14:tracePt t="37345" x="5065713" y="2938463"/>
          <p14:tracePt t="37352" x="5065713" y="2960688"/>
          <p14:tracePt t="37360" x="5072063" y="2973388"/>
          <p14:tracePt t="37368" x="5080000" y="2987675"/>
          <p14:tracePt t="37376" x="5106988" y="3009900"/>
          <p14:tracePt t="37384" x="5121275" y="3022600"/>
          <p14:tracePt t="37392" x="5141913" y="3030538"/>
          <p14:tracePt t="37400" x="5197475" y="3044825"/>
          <p14:tracePt t="37408" x="5281613" y="3051175"/>
          <p14:tracePt t="37416" x="5373688" y="3057525"/>
          <p14:tracePt t="37424" x="5464175" y="3057525"/>
          <p14:tracePt t="37432" x="5562600" y="3057525"/>
          <p14:tracePt t="37440" x="5688013" y="3057525"/>
          <p14:tracePt t="37448" x="5807075" y="3057525"/>
          <p14:tracePt t="37456" x="5918200" y="3057525"/>
          <p14:tracePt t="37464" x="6057900" y="3057525"/>
          <p14:tracePt t="37472" x="6149975" y="3044825"/>
          <p14:tracePt t="37480" x="6254750" y="3036888"/>
          <p14:tracePt t="37489" x="6359525" y="3009900"/>
          <p14:tracePt t="37496" x="6450013" y="3001963"/>
          <p14:tracePt t="37504" x="6548438" y="2987675"/>
          <p14:tracePt t="37512" x="6646863" y="2981325"/>
          <p14:tracePt t="37521" x="6696075" y="2967038"/>
          <p14:tracePt t="37529" x="6778625" y="2960688"/>
          <p14:tracePt t="37536" x="6877050" y="2952750"/>
          <p14:tracePt t="37544" x="6961188" y="2952750"/>
          <p14:tracePt t="37553" x="7031038" y="2952750"/>
          <p14:tracePt t="37560" x="7108825" y="2952750"/>
          <p14:tracePt t="37568" x="7164388" y="2952750"/>
          <p14:tracePt t="37576" x="7199313" y="2952750"/>
          <p14:tracePt t="37584" x="7240588" y="2946400"/>
          <p14:tracePt t="37592" x="7289800" y="2938463"/>
          <p14:tracePt t="37600" x="7318375" y="2938463"/>
          <p14:tracePt t="37608" x="7359650" y="2932113"/>
          <p14:tracePt t="37616" x="7408863" y="2925763"/>
          <p14:tracePt t="37624" x="7464425" y="2925763"/>
          <p14:tracePt t="37632" x="7527925" y="2925763"/>
          <p14:tracePt t="37640" x="7583488" y="2925763"/>
          <p14:tracePt t="37648" x="7646988" y="2925763"/>
          <p14:tracePt t="37656" x="7716838" y="2925763"/>
          <p14:tracePt t="37664" x="7772400" y="2925763"/>
          <p14:tracePt t="37672" x="7827963" y="2925763"/>
          <p14:tracePt t="37680" x="7885113" y="2925763"/>
          <p14:tracePt t="37688" x="7926388" y="2925763"/>
          <p14:tracePt t="37696" x="7975600" y="2925763"/>
          <p14:tracePt t="37704" x="8004175" y="2925763"/>
          <p14:tracePt t="37712" x="8031163" y="2925763"/>
          <p14:tracePt t="37721" x="8053388" y="2925763"/>
          <p14:tracePt t="37728" x="8080375" y="2925763"/>
          <p14:tracePt t="37737" x="8094663" y="2917825"/>
          <p14:tracePt t="37744" x="8123238" y="2911475"/>
          <p14:tracePt t="37752" x="8143875" y="2911475"/>
          <p14:tracePt t="37761" x="8170863" y="2911475"/>
          <p14:tracePt t="37768" x="8193088" y="2911475"/>
          <p14:tracePt t="37776" x="8228013" y="2903538"/>
          <p14:tracePt t="37784" x="8255000" y="2897188"/>
          <p14:tracePt t="37792" x="8283575" y="2897188"/>
          <p14:tracePt t="37800" x="8312150" y="2897188"/>
          <p14:tracePt t="37808" x="8332788" y="2897188"/>
          <p14:tracePt t="37816" x="8353425" y="2897188"/>
          <p14:tracePt t="37824" x="8374063" y="2897188"/>
          <p14:tracePt t="37832" x="8388350" y="2897188"/>
          <p14:tracePt t="37840" x="8394700" y="2897188"/>
          <p14:tracePt t="37847" x="8408988" y="2897188"/>
          <p14:tracePt t="37856" x="8423275" y="2897188"/>
          <p14:tracePt t="37864" x="8437563" y="2897188"/>
          <p14:tracePt t="37872" x="8451850" y="2897188"/>
          <p14:tracePt t="37880" x="8472488" y="2897188"/>
          <p14:tracePt t="37888" x="8478838" y="2897188"/>
          <p14:tracePt t="37896" x="8493125" y="2897188"/>
          <p14:tracePt t="37904" x="8507413" y="2897188"/>
          <p14:tracePt t="37912" x="8521700" y="2897188"/>
          <p14:tracePt t="37920" x="8535988" y="2897188"/>
          <p14:tracePt t="37928" x="8548688" y="2897188"/>
          <p14:tracePt t="37936" x="8562975" y="2890838"/>
          <p14:tracePt t="37944" x="8570913" y="2890838"/>
          <p14:tracePt t="37952" x="8577263" y="2882900"/>
          <p14:tracePt t="37960" x="8597900" y="2868613"/>
          <p14:tracePt t="37968" x="8618538" y="2862263"/>
          <p14:tracePt t="37976" x="8647113" y="2841625"/>
          <p14:tracePt t="37984" x="8655050" y="2833688"/>
          <p14:tracePt t="37992" x="8667750" y="2813050"/>
          <p14:tracePt t="38000" x="8682038" y="2798763"/>
          <p14:tracePt t="38008" x="8696325" y="2778125"/>
          <p14:tracePt t="38016" x="8696325" y="2749550"/>
          <p14:tracePt t="38024" x="8702675" y="2728913"/>
          <p14:tracePt t="38032" x="8702675" y="2693988"/>
          <p14:tracePt t="38040" x="8702675" y="2679700"/>
          <p14:tracePt t="38048" x="8702675" y="2659063"/>
          <p14:tracePt t="38056" x="8702675" y="2638425"/>
          <p14:tracePt t="38064" x="8702675" y="2630488"/>
          <p14:tracePt t="38072" x="8702675" y="2624138"/>
          <p14:tracePt t="38080" x="8702675" y="2609850"/>
          <p14:tracePt t="38088" x="8702675" y="2603500"/>
          <p14:tracePt t="38105" x="8696325" y="2595563"/>
          <p14:tracePt t="38122" x="8696325" y="2589213"/>
          <p14:tracePt t="38136" x="8689975" y="2582863"/>
          <p14:tracePt t="38152" x="8675688" y="2574925"/>
          <p14:tracePt t="38160" x="8667750" y="2574925"/>
          <p14:tracePt t="38168" x="8661400" y="2574925"/>
          <p14:tracePt t="38176" x="8640763" y="2574925"/>
          <p14:tracePt t="38184" x="8626475" y="2574925"/>
          <p14:tracePt t="38192" x="8597900" y="2574925"/>
          <p14:tracePt t="38201" x="8570913" y="2574925"/>
          <p14:tracePt t="38208" x="8521700" y="2574925"/>
          <p14:tracePt t="38216" x="8478838" y="2574925"/>
          <p14:tracePt t="38224" x="8423275" y="2574925"/>
          <p14:tracePt t="38232" x="8367713" y="2574925"/>
          <p14:tracePt t="38240" x="8297863" y="2574925"/>
          <p14:tracePt t="38248" x="8255000" y="2574925"/>
          <p14:tracePt t="38256" x="8170863" y="2574925"/>
          <p14:tracePt t="38264" x="8101013" y="2574925"/>
          <p14:tracePt t="38272" x="8039100" y="2574925"/>
          <p14:tracePt t="38280" x="7961313" y="2574925"/>
          <p14:tracePt t="38288" x="7899400" y="2574925"/>
          <p14:tracePt t="38296" x="7835900" y="2574925"/>
          <p14:tracePt t="38305" x="7766050" y="2574925"/>
          <p14:tracePt t="38312" x="7696200" y="2574925"/>
          <p14:tracePt t="38322" x="7626350" y="2574925"/>
          <p14:tracePt t="38328" x="7556500" y="2568575"/>
          <p14:tracePt t="38337" x="7478713" y="2560638"/>
          <p14:tracePt t="38344" x="7423150" y="2560638"/>
          <p14:tracePt t="38352" x="7359650" y="2560638"/>
          <p14:tracePt t="38360" x="7289800" y="2560638"/>
          <p14:tracePt t="38368" x="7226300" y="2560638"/>
          <p14:tracePt t="38376" x="7164388" y="2560638"/>
          <p14:tracePt t="38384" x="7094538" y="2560638"/>
          <p14:tracePt t="38392" x="7024688" y="2560638"/>
          <p14:tracePt t="38401" x="6946900" y="2560638"/>
          <p14:tracePt t="38408" x="6870700" y="2560638"/>
          <p14:tracePt t="38416" x="6792913" y="2560638"/>
          <p14:tracePt t="38424" x="6708775" y="2560638"/>
          <p14:tracePt t="38433" x="6624638" y="2560638"/>
          <p14:tracePt t="38440" x="6542088" y="2560638"/>
          <p14:tracePt t="38448" x="6457950" y="2560638"/>
          <p14:tracePt t="38456" x="6380163" y="2560638"/>
          <p14:tracePt t="38464" x="6318250" y="2560638"/>
          <p14:tracePt t="38472" x="6240463" y="2560638"/>
          <p14:tracePt t="38480" x="6176963" y="2560638"/>
          <p14:tracePt t="38488" x="6115050" y="2560638"/>
          <p14:tracePt t="38496" x="6045200" y="2560638"/>
          <p14:tracePt t="38505" x="5988050" y="2560638"/>
          <p14:tracePt t="38512" x="5932488" y="2560638"/>
          <p14:tracePt t="38522" x="5876925" y="2560638"/>
          <p14:tracePt t="38528" x="5827713" y="2560638"/>
          <p14:tracePt t="38537" x="5786438" y="2560638"/>
          <p14:tracePt t="38544" x="5743575" y="2560638"/>
          <p14:tracePt t="38552" x="5708650" y="2560638"/>
          <p14:tracePt t="38560" x="5688013" y="2560638"/>
          <p14:tracePt t="38568" x="5659438" y="2560638"/>
          <p14:tracePt t="38576" x="5610225" y="2568575"/>
          <p14:tracePt t="38584" x="5589588" y="2574925"/>
          <p14:tracePt t="38592" x="5562600" y="2574925"/>
          <p14:tracePt t="38600" x="5534025" y="2582863"/>
          <p14:tracePt t="38608" x="5505450" y="2595563"/>
          <p14:tracePt t="38617" x="5492750" y="2603500"/>
          <p14:tracePt t="38624" x="5478463" y="2603500"/>
          <p14:tracePt t="38632" x="5470525" y="2609850"/>
          <p14:tracePt t="38640" x="5464175" y="2617788"/>
          <p14:tracePt t="38648" x="5443538" y="2630488"/>
          <p14:tracePt t="38657" x="5435600" y="2638425"/>
          <p14:tracePt t="38672" x="5421313" y="2659063"/>
          <p14:tracePt t="38689" x="5421313" y="2673350"/>
          <p14:tracePt t="38696" x="5414963" y="2673350"/>
          <p14:tracePt t="38705" x="5414963" y="2679700"/>
          <p14:tracePt t="38712" x="5408613" y="2693988"/>
          <p14:tracePt t="38721" x="5400675" y="2693988"/>
          <p14:tracePt t="38728" x="5400675" y="2701925"/>
          <p14:tracePt t="38736" x="5386388" y="2714625"/>
          <p14:tracePt t="38744" x="5380038" y="2722563"/>
          <p14:tracePt t="38752" x="5380038" y="2736850"/>
          <p14:tracePt t="38760" x="5373688" y="2743200"/>
          <p14:tracePt t="38768" x="5373688" y="2749550"/>
          <p14:tracePt t="38776" x="5373688" y="2763838"/>
          <p14:tracePt t="38784" x="5373688" y="2778125"/>
          <p14:tracePt t="38792" x="5373688" y="2792413"/>
          <p14:tracePt t="38800" x="5380038" y="2806700"/>
          <p14:tracePt t="38808" x="5380038" y="2813050"/>
          <p14:tracePt t="38816" x="5380038" y="2827338"/>
          <p14:tracePt t="38824" x="5380038" y="2833688"/>
          <p14:tracePt t="38832" x="5380038" y="2841625"/>
          <p14:tracePt t="38840" x="5380038" y="2847975"/>
          <p14:tracePt t="38849" x="5386388" y="2855913"/>
          <p14:tracePt t="38856" x="5394325" y="2868613"/>
          <p14:tracePt t="38864" x="5394325" y="2876550"/>
          <p14:tracePt t="38872" x="5400675" y="2882900"/>
          <p14:tracePt t="38880" x="5408613" y="2890838"/>
          <p14:tracePt t="38889" x="5414963" y="2897188"/>
          <p14:tracePt t="38896" x="5435600" y="2903538"/>
          <p14:tracePt t="38905" x="5470525" y="2911475"/>
          <p14:tracePt t="38912" x="5519738" y="2917825"/>
          <p14:tracePt t="38921" x="5583238" y="2925763"/>
          <p14:tracePt t="38928" x="5667375" y="2938463"/>
          <p14:tracePt t="38937" x="5729288" y="2938463"/>
          <p14:tracePt t="38944" x="5813425" y="2938463"/>
          <p14:tracePt t="38952" x="5911850" y="2938463"/>
          <p14:tracePt t="38960" x="5988050" y="2938463"/>
          <p14:tracePt t="38968" x="6094413" y="2952750"/>
          <p14:tracePt t="38976" x="6164263" y="2967038"/>
          <p14:tracePt t="38984" x="6283325" y="2987675"/>
          <p14:tracePt t="38992" x="6359525" y="2995613"/>
          <p14:tracePt t="39000" x="6435725" y="3022600"/>
          <p14:tracePt t="39009" x="6499225" y="3044825"/>
          <p14:tracePt t="39016" x="6583363" y="3057525"/>
          <p14:tracePt t="39024" x="6661150" y="3065463"/>
          <p14:tracePt t="39032" x="6737350" y="3071813"/>
          <p14:tracePt t="39040" x="6813550" y="3086100"/>
          <p14:tracePt t="39048" x="6884988" y="3086100"/>
          <p14:tracePt t="39057" x="6954838" y="3086100"/>
          <p14:tracePt t="39064" x="7010400" y="3086100"/>
          <p14:tracePt t="39072" x="7065963" y="3086100"/>
          <p14:tracePt t="39080" x="7121525" y="3086100"/>
          <p14:tracePt t="39088" x="7178675" y="3086100"/>
          <p14:tracePt t="39096" x="7219950" y="3086100"/>
          <p14:tracePt t="39105" x="7283450" y="3086100"/>
          <p14:tracePt t="39112" x="7339013" y="3086100"/>
          <p14:tracePt t="39121" x="7394575" y="3086100"/>
          <p14:tracePt t="39128" x="7450138" y="3086100"/>
          <p14:tracePt t="39136" x="7493000" y="3086100"/>
          <p14:tracePt t="39144" x="7542213" y="3086100"/>
          <p14:tracePt t="39152" x="7597775" y="3086100"/>
          <p14:tracePt t="39160" x="7632700" y="3086100"/>
          <p14:tracePt t="39168" x="7681913" y="3086100"/>
          <p14:tracePt t="39176" x="7716838" y="3086100"/>
          <p14:tracePt t="39184" x="7745413" y="3079750"/>
          <p14:tracePt t="39205" x="7807325" y="3071813"/>
          <p14:tracePt t="39208" x="7835900" y="3071813"/>
          <p14:tracePt t="39216" x="7864475" y="3065463"/>
          <p14:tracePt t="39224" x="7891463" y="3065463"/>
          <p14:tracePt t="39232" x="7920038" y="3057525"/>
          <p14:tracePt t="39240" x="7940675" y="3051175"/>
          <p14:tracePt t="39248" x="7969250" y="3051175"/>
          <p14:tracePt t="39256" x="7981950" y="3044825"/>
          <p14:tracePt t="39264" x="8004175" y="3036888"/>
          <p14:tracePt t="39272" x="8016875" y="3030538"/>
          <p14:tracePt t="39280" x="8031163" y="3030538"/>
          <p14:tracePt t="39289" x="8053388" y="3022600"/>
          <p14:tracePt t="39296" x="8080375" y="3016250"/>
          <p14:tracePt t="39305" x="8094663" y="3009900"/>
          <p14:tracePt t="39312" x="8101013" y="3009900"/>
          <p14:tracePt t="39320" x="8108950" y="3009900"/>
          <p14:tracePt t="39328" x="8129588" y="3009900"/>
          <p14:tracePt t="39336" x="8158163" y="3001963"/>
          <p14:tracePt t="39344" x="8178800" y="2995613"/>
          <p14:tracePt t="39352" x="8185150" y="2987675"/>
          <p14:tracePt t="39360" x="8205788" y="2987675"/>
          <p14:tracePt t="39368" x="8228013" y="2981325"/>
          <p14:tracePt t="39376" x="8234363" y="2981325"/>
          <p14:tracePt t="39384" x="8240713" y="2973388"/>
          <p14:tracePt t="39392" x="8255000" y="2973388"/>
          <p14:tracePt t="39408" x="8277225" y="2973388"/>
          <p14:tracePt t="39416" x="8283575" y="2967038"/>
          <p14:tracePt t="39424" x="8304213" y="2967038"/>
          <p14:tracePt t="39432" x="8332788" y="2960688"/>
          <p14:tracePt t="39440" x="8374063" y="2960688"/>
          <p14:tracePt t="39448" x="8402638" y="2952750"/>
          <p14:tracePt t="39456" x="8423275" y="2946400"/>
          <p14:tracePt t="39464" x="8466138" y="2938463"/>
          <p14:tracePt t="39472" x="8493125" y="2938463"/>
          <p14:tracePt t="39480" x="8521700" y="2938463"/>
          <p14:tracePt t="39488" x="8542338" y="2938463"/>
          <p14:tracePt t="39496" x="8562975" y="2932113"/>
          <p14:tracePt t="39505" x="8583613" y="2932113"/>
          <p14:tracePt t="39512" x="8597900" y="2925763"/>
          <p14:tracePt t="39522" x="8618538" y="2917825"/>
          <p14:tracePt t="39528" x="8632825" y="2917825"/>
          <p14:tracePt t="39536" x="8647113" y="2911475"/>
          <p14:tracePt t="39544" x="8661400" y="2903538"/>
          <p14:tracePt t="39552" x="8667750" y="2903538"/>
          <p14:tracePt t="39568" x="8675688" y="2897188"/>
          <p14:tracePt t="39584" x="8675688" y="2890838"/>
          <p14:tracePt t="39633" x="8682038" y="2890838"/>
          <p14:tracePt t="39673" x="8689975" y="2882900"/>
          <p14:tracePt t="39721" x="8689975" y="2876550"/>
          <p14:tracePt t="39745" x="8689975" y="2868613"/>
          <p14:tracePt t="39755" x="8689975" y="2862263"/>
          <p14:tracePt t="39777" x="8689975" y="2855913"/>
          <p14:tracePt t="39785" x="8689975" y="2847975"/>
          <p14:tracePt t="39809" x="8689975" y="2833688"/>
          <p14:tracePt t="40112" x="8689975" y="2827338"/>
          <p14:tracePt t="40120" x="8689975" y="2813050"/>
          <p14:tracePt t="40128" x="8689975" y="2806700"/>
          <p14:tracePt t="40136" x="8689975" y="2798763"/>
          <p14:tracePt t="40145" x="8689975" y="2792413"/>
          <p14:tracePt t="40153" x="8689975" y="2778125"/>
          <p14:tracePt t="40161" x="8689975" y="2771775"/>
          <p14:tracePt t="40169" x="8689975" y="2757488"/>
          <p14:tracePt t="40176" x="8682038" y="2743200"/>
          <p14:tracePt t="40184" x="8675688" y="2728913"/>
          <p14:tracePt t="40192" x="8667750" y="2714625"/>
          <p14:tracePt t="40200" x="8655050" y="2693988"/>
          <p14:tracePt t="40208" x="8632825" y="2673350"/>
          <p14:tracePt t="40216" x="8618538" y="2659063"/>
          <p14:tracePt t="40225" x="8577263" y="2638425"/>
          <p14:tracePt t="40232" x="8556625" y="2617788"/>
          <p14:tracePt t="40240" x="8535988" y="2603500"/>
          <p14:tracePt t="40248" x="8513763" y="2582863"/>
          <p14:tracePt t="40256" x="8478838" y="2574925"/>
          <p14:tracePt t="40264" x="8437563" y="2574925"/>
          <p14:tracePt t="40273" x="8388350" y="2568575"/>
          <p14:tracePt t="40280" x="8347075" y="2568575"/>
          <p14:tracePt t="40289" x="8312150" y="2568575"/>
          <p14:tracePt t="40296" x="8289925" y="2568575"/>
          <p14:tracePt t="40304" x="8262938" y="2568575"/>
          <p14:tracePt t="40312" x="8234363" y="2568575"/>
          <p14:tracePt t="40320" x="8213725" y="2568575"/>
          <p14:tracePt t="40328" x="8178800" y="2568575"/>
          <p14:tracePt t="40336" x="8143875" y="2568575"/>
          <p14:tracePt t="40344" x="8101013" y="2574925"/>
          <p14:tracePt t="40352" x="8066088" y="2574925"/>
          <p14:tracePt t="40360" x="8016875" y="2582863"/>
          <p14:tracePt t="40369" x="7975600" y="2595563"/>
          <p14:tracePt t="40376" x="7940675" y="2603500"/>
          <p14:tracePt t="40384" x="7891463" y="2603500"/>
          <p14:tracePt t="40392" x="7835900" y="2603500"/>
          <p14:tracePt t="40400" x="7766050" y="2603500"/>
          <p14:tracePt t="40408" x="7702550" y="2603500"/>
          <p14:tracePt t="40416" x="7639050" y="2603500"/>
          <p14:tracePt t="40424" x="7562850" y="2603500"/>
          <p14:tracePt t="40432" x="7478713" y="2603500"/>
          <p14:tracePt t="40440" x="7415213" y="2603500"/>
          <p14:tracePt t="40448" x="7359650" y="2603500"/>
          <p14:tracePt t="40456" x="7310438" y="2603500"/>
          <p14:tracePt t="40464" x="7262813" y="2603500"/>
          <p14:tracePt t="40473" x="7219950" y="2603500"/>
          <p14:tracePt t="40480" x="7185025" y="2609850"/>
          <p14:tracePt t="40489" x="7150100" y="2609850"/>
          <p14:tracePt t="40496" x="7121525" y="2617788"/>
          <p14:tracePt t="40504" x="7094538" y="2617788"/>
          <p14:tracePt t="40512" x="7059613" y="2617788"/>
          <p14:tracePt t="40520" x="7024688" y="2617788"/>
          <p14:tracePt t="40528" x="6996113" y="2617788"/>
          <p14:tracePt t="40536" x="6954838" y="2617788"/>
          <p14:tracePt t="40544" x="6911975" y="2617788"/>
          <p14:tracePt t="40552" x="6862763" y="2624138"/>
          <p14:tracePt t="40560" x="6813550" y="2630488"/>
          <p14:tracePt t="40568" x="6786563" y="2638425"/>
          <p14:tracePt t="40576" x="6737350" y="2644775"/>
          <p14:tracePt t="40584" x="6696075" y="2652713"/>
          <p14:tracePt t="40592" x="6646863" y="2659063"/>
          <p14:tracePt t="40600" x="6597650" y="2667000"/>
          <p14:tracePt t="40609" x="6542088" y="2667000"/>
          <p14:tracePt t="40616" x="6492875" y="2667000"/>
          <p14:tracePt t="40625" x="6457950" y="2673350"/>
          <p14:tracePt t="40632" x="6400800" y="2673350"/>
          <p14:tracePt t="40640" x="6345238" y="2673350"/>
          <p14:tracePt t="40648" x="6296025" y="2673350"/>
          <p14:tracePt t="40656" x="6240463" y="2673350"/>
          <p14:tracePt t="40664" x="6191250" y="2687638"/>
          <p14:tracePt t="40675" x="6149975" y="2693988"/>
          <p14:tracePt t="40680" x="6107113" y="2701925"/>
          <p14:tracePt t="40689" x="6080125" y="2708275"/>
          <p14:tracePt t="40697" x="6045200" y="2714625"/>
          <p14:tracePt t="40706" x="6016625" y="2714625"/>
          <p14:tracePt t="40712" x="6002338" y="2722563"/>
          <p14:tracePt t="40720" x="5967413" y="2728913"/>
          <p14:tracePt t="40728" x="5953125" y="2728913"/>
          <p14:tracePt t="40736" x="5946775" y="2728913"/>
          <p14:tracePt t="40745" x="5940425" y="2736850"/>
          <p14:tracePt t="40752" x="5918200" y="2736850"/>
          <p14:tracePt t="40760" x="5911850" y="2743200"/>
          <p14:tracePt t="40768" x="5897563" y="2743200"/>
          <p14:tracePt t="40776" x="5883275" y="2743200"/>
          <p14:tracePt t="40784" x="5870575" y="2743200"/>
          <p14:tracePt t="40792" x="5842000" y="2749550"/>
          <p14:tracePt t="40800" x="5821363" y="2757488"/>
          <p14:tracePt t="40809" x="5813425" y="2757488"/>
          <p14:tracePt t="40816" x="5792788" y="2763838"/>
          <p14:tracePt t="40826" x="5786438" y="2763838"/>
          <p14:tracePt t="40833" x="5764213" y="2778125"/>
          <p14:tracePt t="40842" x="5729288" y="2792413"/>
          <p14:tracePt t="40849" x="5722938" y="2792413"/>
          <p14:tracePt t="40859" x="5702300" y="2798763"/>
          <p14:tracePt t="40865" x="5681663" y="2813050"/>
          <p14:tracePt t="40874" x="5673725" y="2813050"/>
          <p14:tracePt t="40880" x="5659438" y="2827338"/>
          <p14:tracePt t="40889" x="5645150" y="2833688"/>
          <p14:tracePt t="40896" x="5638800" y="2833688"/>
          <p14:tracePt t="40904" x="5632450" y="2841625"/>
          <p14:tracePt t="40912" x="5624513" y="2847975"/>
          <p14:tracePt t="40920" x="5618163" y="2847975"/>
          <p14:tracePt t="40928" x="5603875" y="2855913"/>
          <p14:tracePt t="40936" x="5597525" y="2862263"/>
          <p14:tracePt t="40944" x="5589588" y="2862263"/>
          <p14:tracePt t="40952" x="5583238" y="2868613"/>
          <p14:tracePt t="40968" x="5575300" y="2876550"/>
          <p14:tracePt t="40976" x="5568950" y="2882900"/>
          <p14:tracePt t="40984" x="5562600" y="2890838"/>
          <p14:tracePt t="41000" x="5548313" y="2897188"/>
          <p14:tracePt t="41009" x="5548313" y="2903538"/>
          <p14:tracePt t="41016" x="5534025" y="2911475"/>
          <p14:tracePt t="41032" x="5527675" y="2911475"/>
          <p14:tracePt t="41041" x="5527675" y="2925763"/>
          <p14:tracePt t="41048" x="5527675" y="2932113"/>
          <p14:tracePt t="41056" x="5519738" y="2938463"/>
          <p14:tracePt t="41064" x="5519738" y="2952750"/>
          <p14:tracePt t="41073" x="5519738" y="2960688"/>
          <p14:tracePt t="41080" x="5519738" y="2967038"/>
          <p14:tracePt t="41089" x="5519738" y="2973388"/>
          <p14:tracePt t="41096" x="5513388" y="2995613"/>
          <p14:tracePt t="41104" x="5505450" y="3001963"/>
          <p14:tracePt t="41112" x="5505450" y="3009900"/>
          <p14:tracePt t="41120" x="5519738" y="3036888"/>
          <p14:tracePt t="41128" x="5527675" y="3051175"/>
          <p14:tracePt t="41136" x="5548313" y="3079750"/>
          <p14:tracePt t="41144" x="5568950" y="3106738"/>
          <p14:tracePt t="41152" x="5583238" y="3127375"/>
          <p14:tracePt t="41160" x="5597525" y="3135313"/>
          <p14:tracePt t="41168" x="5603875" y="3149600"/>
          <p14:tracePt t="41176" x="5618163" y="3162300"/>
          <p14:tracePt t="41184" x="5632450" y="3170238"/>
          <p14:tracePt t="41192" x="5638800" y="3176588"/>
          <p14:tracePt t="41200" x="5667375" y="3176588"/>
          <p14:tracePt t="41208" x="5702300" y="3184525"/>
          <p14:tracePt t="41216" x="5737225" y="3184525"/>
          <p14:tracePt t="41224" x="5799138" y="3184525"/>
          <p14:tracePt t="41232" x="5883275" y="3184525"/>
          <p14:tracePt t="41240" x="5975350" y="3184525"/>
          <p14:tracePt t="41248" x="6080125" y="3184525"/>
          <p14:tracePt t="41257" x="6170613" y="3184525"/>
          <p14:tracePt t="41264" x="6261100" y="3184525"/>
          <p14:tracePt t="41273" x="6359525" y="3184525"/>
          <p14:tracePt t="41280" x="6457950" y="3184525"/>
          <p14:tracePt t="41289" x="6548438" y="3184525"/>
          <p14:tracePt t="41296" x="6646863" y="3184525"/>
          <p14:tracePt t="41304" x="6743700" y="3184525"/>
          <p14:tracePt t="41312" x="6835775" y="3184525"/>
          <p14:tracePt t="41320" x="6940550" y="3184525"/>
          <p14:tracePt t="41328" x="7024688" y="3184525"/>
          <p14:tracePt t="41336" x="7108825" y="3162300"/>
          <p14:tracePt t="41344" x="7213600" y="3141663"/>
          <p14:tracePt t="41352" x="7339013" y="3127375"/>
          <p14:tracePt t="41360" x="7478713" y="3121025"/>
          <p14:tracePt t="41368" x="7604125" y="3092450"/>
          <p14:tracePt t="41376" x="7716838" y="3071813"/>
          <p14:tracePt t="41384" x="7780338" y="3057525"/>
          <p14:tracePt t="41392" x="7877175" y="3036888"/>
          <p14:tracePt t="41400" x="7954963" y="3030538"/>
          <p14:tracePt t="41408" x="8039100" y="3022600"/>
          <p14:tracePt t="41416" x="8123238" y="3022600"/>
          <p14:tracePt t="41425" x="8193088" y="3016250"/>
          <p14:tracePt t="41432" x="8269288" y="3001963"/>
          <p14:tracePt t="41440" x="8347075" y="3001963"/>
          <p14:tracePt t="41448" x="8402638" y="2995613"/>
          <p14:tracePt t="41456" x="8437563" y="2995613"/>
          <p14:tracePt t="41464" x="8486775" y="2987675"/>
          <p14:tracePt t="41472" x="8528050" y="2987675"/>
          <p14:tracePt t="41480" x="8562975" y="2981325"/>
          <p14:tracePt t="41488" x="8597900" y="2973388"/>
          <p14:tracePt t="41496" x="8605838" y="2973388"/>
          <p14:tracePt t="41504" x="8612188" y="2967038"/>
          <p14:tracePt t="41512" x="8618538" y="2967038"/>
          <p14:tracePt t="41520" x="8618538" y="2960688"/>
          <p14:tracePt t="41536" x="8632825" y="2952750"/>
          <p14:tracePt t="41585" x="8640763" y="2946400"/>
          <p14:tracePt t="41649" x="8640763" y="2938463"/>
          <p14:tracePt t="41697" x="8647113" y="2938463"/>
          <p14:tracePt t="41984" x="8647113" y="2932113"/>
          <p14:tracePt t="42200" x="8647113" y="2925763"/>
          <p14:tracePt t="42720" x="8640763" y="2911475"/>
          <p14:tracePt t="42874" x="8640763" y="2903538"/>
          <p14:tracePt t="43009" x="8632825" y="2897188"/>
          <p14:tracePt t="43033" x="8632825" y="2890838"/>
          <p14:tracePt t="43042" x="8618538" y="2882900"/>
          <p14:tracePt t="43049" x="8618538" y="2876550"/>
          <p14:tracePt t="43058" x="8612188" y="2868613"/>
          <p14:tracePt t="43065" x="8605838" y="2855913"/>
          <p14:tracePt t="43074" x="8605838" y="2847975"/>
          <p14:tracePt t="43080" x="8597900" y="2841625"/>
          <p14:tracePt t="43088" x="8591550" y="2833688"/>
          <p14:tracePt t="43096" x="8583613" y="2827338"/>
          <p14:tracePt t="43104" x="8577263" y="2819400"/>
          <p14:tracePt t="43112" x="8570913" y="2819400"/>
          <p14:tracePt t="43120" x="8570913" y="2813050"/>
          <p14:tracePt t="43128" x="8556625" y="2806700"/>
          <p14:tracePt t="43136" x="8542338" y="2806700"/>
          <p14:tracePt t="43144" x="8528050" y="2806700"/>
          <p14:tracePt t="43152" x="8521700" y="2798763"/>
          <p14:tracePt t="43160" x="8507413" y="2792413"/>
          <p14:tracePt t="43168" x="8493125" y="2778125"/>
          <p14:tracePt t="43193" x="8472488" y="2757488"/>
          <p14:tracePt t="43200" x="8451850" y="2757488"/>
          <p14:tracePt t="43208" x="8429625" y="2749550"/>
          <p14:tracePt t="43217" x="8394700" y="2743200"/>
          <p14:tracePt t="43224" x="8367713" y="2736850"/>
          <p14:tracePt t="43232" x="8332788" y="2728913"/>
          <p14:tracePt t="43241" x="8297863" y="2714625"/>
          <p14:tracePt t="43248" x="8255000" y="2701925"/>
          <p14:tracePt t="43257" x="8228013" y="2701925"/>
          <p14:tracePt t="43264" x="8185150" y="2693988"/>
          <p14:tracePt t="43272" x="8150225" y="2693988"/>
          <p14:tracePt t="43280" x="8123238" y="2693988"/>
          <p14:tracePt t="43288" x="8088313" y="2687638"/>
          <p14:tracePt t="43296" x="8039100" y="2679700"/>
          <p14:tracePt t="43304" x="8016875" y="2673350"/>
          <p14:tracePt t="43312" x="7969250" y="2667000"/>
          <p14:tracePt t="43320" x="7920038" y="2659063"/>
          <p14:tracePt t="43328" x="7877175" y="2652713"/>
          <p14:tracePt t="43336" x="7807325" y="2638425"/>
          <p14:tracePt t="43344" x="7751763" y="2638425"/>
          <p14:tracePt t="43352" x="7702550" y="2624138"/>
          <p14:tracePt t="43360" x="7626350" y="2609850"/>
          <p14:tracePt t="43368" x="7562850" y="2603500"/>
          <p14:tracePt t="43376" x="7521575" y="2589213"/>
          <p14:tracePt t="43384" x="7472363" y="2568575"/>
          <p14:tracePt t="43392" x="7408863" y="2554288"/>
          <p14:tracePt t="43400" x="7345363" y="2540000"/>
          <p14:tracePt t="43408" x="7289800" y="2533650"/>
          <p14:tracePt t="43417" x="7234238" y="2525713"/>
          <p14:tracePt t="43424" x="7191375" y="2525713"/>
          <p14:tracePt t="43432" x="7156450" y="2525713"/>
          <p14:tracePt t="43441" x="7108825" y="2525713"/>
          <p14:tracePt t="43449" x="7080250" y="2525713"/>
          <p14:tracePt t="43457" x="7031038" y="2525713"/>
          <p14:tracePt t="43464" x="7002463" y="2525713"/>
          <p14:tracePt t="43472" x="6967538" y="2525713"/>
          <p14:tracePt t="43480" x="6932613" y="2525713"/>
          <p14:tracePt t="43488" x="6897688" y="2525713"/>
          <p14:tracePt t="43496" x="6848475" y="2525713"/>
          <p14:tracePt t="43504" x="6807200" y="2525713"/>
          <p14:tracePt t="43512" x="6743700" y="2525713"/>
          <p14:tracePt t="43520" x="6702425" y="2525713"/>
          <p14:tracePt t="43528" x="6653213" y="2525713"/>
          <p14:tracePt t="43536" x="6611938" y="2525713"/>
          <p14:tracePt t="43544" x="6583363" y="2533650"/>
          <p14:tracePt t="43552" x="6562725" y="2547938"/>
          <p14:tracePt t="43560" x="6519863" y="2554288"/>
          <p14:tracePt t="43568" x="6499225" y="2560638"/>
          <p14:tracePt t="43577" x="6484938" y="2560638"/>
          <p14:tracePt t="43584" x="6457950" y="2560638"/>
          <p14:tracePt t="43592" x="6435725" y="2560638"/>
          <p14:tracePt t="43600" x="6423025" y="2560638"/>
          <p14:tracePt t="43608" x="6400800" y="2560638"/>
          <p14:tracePt t="43616" x="6388100" y="2560638"/>
          <p14:tracePt t="43625" x="6373813" y="2560638"/>
          <p14:tracePt t="43633" x="6353175" y="2560638"/>
          <p14:tracePt t="43641" x="6318250" y="2560638"/>
          <p14:tracePt t="43648" x="6283325" y="2560638"/>
          <p14:tracePt t="43656" x="6226175" y="2560638"/>
          <p14:tracePt t="43664" x="6199188" y="2560638"/>
          <p14:tracePt t="43672" x="6149975" y="2560638"/>
          <p14:tracePt t="43680" x="6100763" y="2560638"/>
          <p14:tracePt t="43688" x="6072188" y="2560638"/>
          <p14:tracePt t="43696" x="6037263" y="2574925"/>
          <p14:tracePt t="43704" x="6030913" y="2582863"/>
          <p14:tracePt t="43712" x="6016625" y="2589213"/>
          <p14:tracePt t="43720" x="6010275" y="2589213"/>
          <p14:tracePt t="43728" x="6010275" y="2595563"/>
          <p14:tracePt t="43736" x="6002338" y="2595563"/>
          <p14:tracePt t="43744" x="5995988" y="2603500"/>
          <p14:tracePt t="43752" x="5988050" y="2609850"/>
          <p14:tracePt t="43760" x="5981700" y="2609850"/>
          <p14:tracePt t="43768" x="5961063" y="2617788"/>
          <p14:tracePt t="43777" x="5946775" y="2624138"/>
          <p14:tracePt t="43784" x="5940425" y="2630488"/>
          <p14:tracePt t="43792" x="5926138" y="2638425"/>
          <p14:tracePt t="43800" x="5905500" y="2644775"/>
          <p14:tracePt t="43808" x="5883275" y="2659063"/>
          <p14:tracePt t="43816" x="5862638" y="2667000"/>
          <p14:tracePt t="43825" x="5848350" y="2679700"/>
          <p14:tracePt t="43832" x="5821363" y="2693988"/>
          <p14:tracePt t="43841" x="5813425" y="2693988"/>
          <p14:tracePt t="43848" x="5807075" y="2708275"/>
          <p14:tracePt t="43856" x="5792788" y="2708275"/>
          <p14:tracePt t="43865" x="5786438" y="2714625"/>
          <p14:tracePt t="43872" x="5778500" y="2722563"/>
          <p14:tracePt t="43880" x="5772150" y="2722563"/>
          <p14:tracePt t="43888" x="5764213" y="2736850"/>
          <p14:tracePt t="43896" x="5757863" y="2736850"/>
          <p14:tracePt t="43904" x="5751513" y="2743200"/>
          <p14:tracePt t="43912" x="5751513" y="2749550"/>
          <p14:tracePt t="43920" x="5743575" y="2757488"/>
          <p14:tracePt t="43928" x="5743575" y="2771775"/>
          <p14:tracePt t="43936" x="5743575" y="2784475"/>
          <p14:tracePt t="43944" x="5737225" y="2792413"/>
          <p14:tracePt t="43952" x="5729288" y="2798763"/>
          <p14:tracePt t="43960" x="5729288" y="2819400"/>
          <p14:tracePt t="43968" x="5722938" y="2833688"/>
          <p14:tracePt t="43976" x="5722938" y="2855913"/>
          <p14:tracePt t="43984" x="5722938" y="2862263"/>
          <p14:tracePt t="43992" x="5722938" y="2876550"/>
          <p14:tracePt t="44000" x="5722938" y="2897188"/>
          <p14:tracePt t="44008" x="5722938" y="2911475"/>
          <p14:tracePt t="44016" x="5729288" y="2932113"/>
          <p14:tracePt t="44025" x="5743575" y="2946400"/>
          <p14:tracePt t="44032" x="5764213" y="2967038"/>
          <p14:tracePt t="44041" x="5799138" y="2995613"/>
          <p14:tracePt t="44048" x="5827713" y="3016250"/>
          <p14:tracePt t="44056" x="5891213" y="3036888"/>
          <p14:tracePt t="44064" x="5946775" y="3065463"/>
          <p14:tracePt t="44072" x="6016625" y="3092450"/>
          <p14:tracePt t="44080" x="6080125" y="3106738"/>
          <p14:tracePt t="44088" x="6156325" y="3121025"/>
          <p14:tracePt t="44096" x="6254750" y="3127375"/>
          <p14:tracePt t="44104" x="6338888" y="3141663"/>
          <p14:tracePt t="44112" x="6435725" y="3149600"/>
          <p14:tracePt t="44120" x="6513513" y="3162300"/>
          <p14:tracePt t="44128" x="6618288" y="3176588"/>
          <p14:tracePt t="44136" x="6731000" y="3176588"/>
          <p14:tracePt t="44144" x="6848475" y="3176588"/>
          <p14:tracePt t="44152" x="6946900" y="3176588"/>
          <p14:tracePt t="44160" x="7037388" y="3176588"/>
          <p14:tracePt t="44177" x="7254875" y="3155950"/>
          <p14:tracePt t="44184" x="7345363" y="3149600"/>
          <p14:tracePt t="44192" x="7429500" y="3135313"/>
          <p14:tracePt t="44200" x="7562850" y="3114675"/>
          <p14:tracePt t="44208" x="7667625" y="3100388"/>
          <p14:tracePt t="44216" x="7772400" y="3100388"/>
          <p14:tracePt t="44225" x="7870825" y="3100388"/>
          <p14:tracePt t="44232" x="7975600" y="3100388"/>
          <p14:tracePt t="44241" x="8066088" y="3100388"/>
          <p14:tracePt t="44248" x="8158163" y="3100388"/>
          <p14:tracePt t="44256" x="8234363" y="3100388"/>
          <p14:tracePt t="44264" x="8312150" y="3100388"/>
          <p14:tracePt t="44272" x="8367713" y="3100388"/>
          <p14:tracePt t="44280" x="8423275" y="3100388"/>
          <p14:tracePt t="44288" x="8451850" y="3092450"/>
          <p14:tracePt t="44296" x="8472488" y="3086100"/>
          <p14:tracePt t="44304" x="8493125" y="3086100"/>
          <p14:tracePt t="44312" x="8507413" y="3079750"/>
          <p14:tracePt t="44320" x="8528050" y="3079750"/>
          <p14:tracePt t="44328" x="8542338" y="3079750"/>
          <p14:tracePt t="44344" x="8556625" y="3079750"/>
          <p14:tracePt t="44352" x="8562975" y="3071813"/>
          <p14:tracePt t="44360" x="8562975" y="3065463"/>
          <p14:tracePt t="44824" x="8556625" y="3065463"/>
          <p14:tracePt t="44985" x="8548688" y="3065463"/>
          <p14:tracePt t="45024" x="8542338" y="3065463"/>
          <p14:tracePt t="45048" x="8528050" y="3057525"/>
          <p14:tracePt t="45056" x="8528050" y="3051175"/>
          <p14:tracePt t="45064" x="8513763" y="3044825"/>
          <p14:tracePt t="45072" x="8507413" y="3030538"/>
          <p14:tracePt t="45080" x="8486775" y="3022600"/>
          <p14:tracePt t="45088" x="8423275" y="3001963"/>
          <p14:tracePt t="45096" x="8318500" y="2973388"/>
          <p14:tracePt t="45104" x="8199438" y="2938463"/>
          <p14:tracePt t="45112" x="8010525" y="2882900"/>
          <p14:tracePt t="45120" x="7954963" y="2855913"/>
          <p14:tracePt t="45128" x="7947025" y="2841625"/>
          <p14:tracePt t="45681" x="7934325" y="2827338"/>
          <p14:tracePt t="45689" x="7926388" y="2819400"/>
          <p14:tracePt t="45713" x="7934325" y="2819400"/>
          <p14:tracePt t="45720" x="7940675" y="2819400"/>
          <p14:tracePt t="45728" x="7947025" y="2819400"/>
          <p14:tracePt t="45736" x="7954963" y="2827338"/>
          <p14:tracePt t="45745" x="7969250" y="2833688"/>
          <p14:tracePt t="45752" x="7981950" y="2841625"/>
          <p14:tracePt t="45762" x="8004175" y="2855913"/>
          <p14:tracePt t="45769" x="8031163" y="2855913"/>
          <p14:tracePt t="45778" x="8074025" y="2862263"/>
          <p14:tracePt t="45785" x="8129588" y="2876550"/>
          <p14:tracePt t="45794" x="8178800" y="2890838"/>
          <p14:tracePt t="45801" x="8234363" y="2903538"/>
          <p14:tracePt t="45810" x="8283575" y="2917825"/>
          <p14:tracePt t="45816" x="8339138" y="2917825"/>
          <p14:tracePt t="45824" x="8394700" y="2917825"/>
          <p14:tracePt t="45832" x="8443913" y="2917825"/>
          <p14:tracePt t="45840" x="8486775" y="2917825"/>
          <p14:tracePt t="45848" x="8528050" y="2917825"/>
          <p14:tracePt t="45856" x="8548688" y="2917825"/>
          <p14:tracePt t="45864" x="8591550" y="2911475"/>
          <p14:tracePt t="45872" x="8618538" y="2897188"/>
          <p14:tracePt t="45880" x="8640763" y="2890838"/>
          <p14:tracePt t="45888" x="8661400" y="2876550"/>
          <p14:tracePt t="45896" x="8675688" y="2868613"/>
          <p14:tracePt t="45904" x="8682038" y="2855913"/>
          <p14:tracePt t="45912" x="8696325" y="2847975"/>
          <p14:tracePt t="45920" x="8702675" y="2847975"/>
          <p14:tracePt t="45928" x="8710613" y="2841625"/>
          <p14:tracePt t="45936" x="8716963" y="2833688"/>
          <p14:tracePt t="45952" x="8716963" y="2827338"/>
          <p14:tracePt t="45960" x="8724900" y="2813050"/>
          <p14:tracePt t="45977" x="8724900" y="2806700"/>
          <p14:tracePt t="46000" x="8724900" y="2798763"/>
          <p14:tracePt t="46073" x="8716963" y="2784475"/>
          <p14:tracePt t="46088" x="8702675" y="2784475"/>
          <p14:tracePt t="46096" x="8696325" y="2784475"/>
          <p14:tracePt t="46105" x="8689975" y="2784475"/>
          <p14:tracePt t="46113" x="8675688" y="2784475"/>
          <p14:tracePt t="46120" x="8655050" y="2784475"/>
          <p14:tracePt t="46128" x="8632825" y="2784475"/>
          <p14:tracePt t="46136" x="8612188" y="2784475"/>
          <p14:tracePt t="46145" x="8570913" y="2784475"/>
          <p14:tracePt t="46152" x="8521700" y="2784475"/>
          <p14:tracePt t="46160" x="8472488" y="2792413"/>
          <p14:tracePt t="46168" x="8416925" y="2806700"/>
          <p14:tracePt t="46177" x="8353425" y="2827338"/>
          <p14:tracePt t="46194" x="8220075" y="2862263"/>
          <p14:tracePt t="46200" x="8199438" y="2876550"/>
          <p14:tracePt t="46208" x="8158163" y="2897188"/>
          <p14:tracePt t="46216" x="8143875" y="2911475"/>
          <p14:tracePt t="46224" x="8115300" y="2938463"/>
          <p14:tracePt t="46232" x="8108950" y="2952750"/>
          <p14:tracePt t="46240" x="8101013" y="2973388"/>
          <p14:tracePt t="46248" x="8101013" y="2987675"/>
          <p14:tracePt t="46256" x="8094663" y="3001963"/>
          <p14:tracePt t="46264" x="8094663" y="3022600"/>
          <p14:tracePt t="46272" x="8094663" y="3030538"/>
          <p14:tracePt t="46288" x="8094663" y="3044825"/>
          <p14:tracePt t="46320" x="8101013" y="3044825"/>
          <p14:tracePt t="46328" x="8115300" y="3044825"/>
          <p14:tracePt t="46336" x="8135938" y="3044825"/>
          <p14:tracePt t="46344" x="8158163" y="3044825"/>
          <p14:tracePt t="46352" x="8178800" y="3044825"/>
          <p14:tracePt t="46360" x="8205788" y="3044825"/>
          <p14:tracePt t="46368" x="8248650" y="3044825"/>
          <p14:tracePt t="46377" x="8289925" y="3044825"/>
          <p14:tracePt t="46384" x="8324850" y="3044825"/>
          <p14:tracePt t="46393" x="8347075" y="3044825"/>
          <p14:tracePt t="46400" x="8367713" y="3044825"/>
          <p14:tracePt t="46409" x="8388350" y="3044825"/>
          <p14:tracePt t="46416" x="8394700" y="3036888"/>
          <p14:tracePt t="46489" x="8394700" y="3030538"/>
          <p14:tracePt t="46505" x="8382000" y="3030538"/>
          <p14:tracePt t="46521" x="8374063" y="3030538"/>
          <p14:tracePt t="46529" x="8359775" y="3030538"/>
          <p14:tracePt t="46833" x="8353425" y="3030538"/>
          <p14:tracePt t="46865" x="8347075" y="3030538"/>
          <p14:tracePt t="46985" x="8339138" y="3036888"/>
          <p14:tracePt t="46993" x="8339138" y="3044825"/>
          <p14:tracePt t="47001" x="8324850" y="3051175"/>
          <p14:tracePt t="47010" x="8297863" y="3065463"/>
          <p14:tracePt t="47024" x="8289925" y="3065463"/>
          <p14:tracePt t="47393" x="8283575" y="3065463"/>
          <p14:tracePt t="47417" x="8304213" y="3065463"/>
          <p14:tracePt t="47425" x="8347075" y="3065463"/>
          <p14:tracePt t="47433" x="8374063" y="3079750"/>
          <p14:tracePt t="47441" x="8402638" y="3092450"/>
          <p14:tracePt t="47449" x="8408988" y="3092450"/>
          <p14:tracePt t="47529" x="8416925" y="3092450"/>
          <p14:tracePt t="47577" x="8416925" y="3100388"/>
          <p14:tracePt t="47584" x="8423275" y="3100388"/>
          <p14:tracePt t="47592" x="8429625" y="3114675"/>
          <p14:tracePt t="47600" x="8437563" y="3127375"/>
          <p14:tracePt t="47608" x="8466138" y="3155950"/>
          <p14:tracePt t="47616" x="8472488" y="3170238"/>
          <p14:tracePt t="47624" x="8486775" y="3198813"/>
          <p14:tracePt t="47632" x="8513763" y="3240088"/>
          <p14:tracePt t="47640" x="8542338" y="3268663"/>
          <p14:tracePt t="47648" x="8562975" y="3303588"/>
          <p14:tracePt t="47656" x="8605838" y="3344863"/>
          <p14:tracePt t="47664" x="8655050" y="3400425"/>
          <p14:tracePt t="47672" x="8724900" y="3443288"/>
          <p14:tracePt t="47680" x="8794750" y="3492500"/>
          <p14:tracePt t="47688" x="8856663" y="3527425"/>
          <p14:tracePt t="47696" x="8913813" y="3568700"/>
          <p14:tracePt t="47704" x="8996363" y="3611563"/>
          <p14:tracePt t="47712" x="9074150" y="3652838"/>
          <p14:tracePt t="47720" x="9115425" y="3673475"/>
          <p14:tracePt t="47848" x="9129713" y="3611563"/>
          <p14:tracePt t="47856" x="9067800" y="3589338"/>
          <p14:tracePt t="47864" x="8990013" y="3576638"/>
          <p14:tracePt t="47872" x="8885238" y="3568700"/>
          <p14:tracePt t="47880" x="8821738" y="3548063"/>
          <p14:tracePt t="47888" x="8702675" y="3533775"/>
          <p14:tracePt t="47896" x="8542338" y="3513138"/>
          <p14:tracePt t="47904" x="8382000" y="3505200"/>
          <p14:tracePt t="47912" x="8228013" y="3505200"/>
          <p14:tracePt t="47920" x="8039100" y="3505200"/>
          <p14:tracePt t="47928" x="7864475" y="3505200"/>
          <p14:tracePt t="47936" x="7710488" y="3505200"/>
          <p14:tracePt t="47945" x="7597775" y="3505200"/>
          <p14:tracePt t="47952" x="7507288" y="3505200"/>
          <p14:tracePt t="47961" x="7408863" y="3505200"/>
          <p14:tracePt t="47968" x="7310438" y="3505200"/>
          <p14:tracePt t="47976" x="7226300" y="3505200"/>
          <p14:tracePt t="47984" x="7115175" y="3505200"/>
          <p14:tracePt t="47992" x="7024688" y="3505200"/>
          <p14:tracePt t="48000" x="6905625" y="3505200"/>
          <p14:tracePt t="48008" x="6757988" y="3505200"/>
          <p14:tracePt t="48016" x="6604000" y="3505200"/>
          <p14:tracePt t="48024" x="6408738" y="3505200"/>
          <p14:tracePt t="48032" x="6261100" y="3478213"/>
          <p14:tracePt t="48040" x="6121400" y="3463925"/>
          <p14:tracePt t="48048" x="6010275" y="3463925"/>
          <p14:tracePt t="48056" x="5891213" y="3463925"/>
          <p14:tracePt t="48064" x="5757863" y="3463925"/>
          <p14:tracePt t="48072" x="5659438" y="3463925"/>
          <p14:tracePt t="48080" x="5568950" y="3463925"/>
          <p14:tracePt t="48088" x="5470525" y="3463925"/>
          <p14:tracePt t="48096" x="5380038" y="3463925"/>
          <p14:tracePt t="48104" x="5324475" y="3457575"/>
          <p14:tracePt t="48112" x="5240338" y="3443288"/>
          <p14:tracePt t="48120" x="5184775" y="3435350"/>
          <p14:tracePt t="48128" x="5135563" y="3435350"/>
          <p14:tracePt t="48136" x="5092700" y="3429000"/>
          <p14:tracePt t="48144" x="5065713" y="3422650"/>
          <p14:tracePt t="48152" x="5037138" y="3414713"/>
          <p14:tracePt t="48161" x="5016500" y="3414713"/>
          <p14:tracePt t="48168" x="4995863" y="3414713"/>
          <p14:tracePt t="48180" x="4987925" y="3414713"/>
          <p14:tracePt t="48184" x="4981575" y="3414713"/>
          <p14:tracePt t="48192" x="4973638" y="3414713"/>
          <p14:tracePt t="48200" x="4967288" y="3414713"/>
          <p14:tracePt t="48216" x="4960938" y="3408363"/>
          <p14:tracePt t="48241" x="4960938" y="3400425"/>
          <p14:tracePt t="48249" x="4953000" y="3400425"/>
          <p14:tracePt t="48264" x="4953000" y="3394075"/>
          <p14:tracePt t="48281" x="4946650" y="3394075"/>
          <p14:tracePt t="48392" x="4946650" y="3387725"/>
          <p14:tracePt t="48425" x="4960938" y="3387725"/>
          <p14:tracePt t="48432" x="4973638" y="3387725"/>
          <p14:tracePt t="48440" x="4987925" y="3387725"/>
          <p14:tracePt t="48448" x="5008563" y="3387725"/>
          <p14:tracePt t="48457" x="5030788" y="3387725"/>
          <p14:tracePt t="48464" x="5057775" y="3387725"/>
          <p14:tracePt t="48472" x="5092700" y="3387725"/>
          <p14:tracePt t="48480" x="5141913" y="3394075"/>
          <p14:tracePt t="48488" x="5205413" y="3400425"/>
          <p14:tracePt t="48496" x="5275263" y="3408363"/>
          <p14:tracePt t="48504" x="5359400" y="3422650"/>
          <p14:tracePt t="48512" x="5443538" y="3429000"/>
          <p14:tracePt t="48520" x="5540375" y="3443288"/>
          <p14:tracePt t="48530" x="5638800" y="3443288"/>
          <p14:tracePt t="48536" x="5722938" y="3457575"/>
          <p14:tracePt t="48544" x="5827713" y="3457575"/>
          <p14:tracePt t="48552" x="5905500" y="3457575"/>
          <p14:tracePt t="48560" x="5961063" y="3457575"/>
          <p14:tracePt t="48568" x="5995988" y="3457575"/>
          <p14:tracePt t="48576" x="6016625" y="3457575"/>
          <p14:tracePt t="48584" x="6030913" y="3457575"/>
          <p14:tracePt t="48600" x="6037263" y="3457575"/>
          <p14:tracePt t="49288" x="6037263" y="3449638"/>
          <p14:tracePt t="49304" x="6037263" y="3443288"/>
          <p14:tracePt t="49321" x="6045200" y="3443288"/>
          <p14:tracePt t="49337" x="6051550" y="3435350"/>
          <p14:tracePt t="49346" x="6057900" y="3435350"/>
          <p14:tracePt t="49353" x="6072188" y="3422650"/>
          <p14:tracePt t="49362" x="6080125" y="3414713"/>
          <p14:tracePt t="49369" x="6086475" y="3414713"/>
          <p14:tracePt t="49378" x="6094413" y="3408363"/>
          <p14:tracePt t="49392" x="6100763" y="3400425"/>
          <p14:tracePt t="49400" x="6100763" y="3394075"/>
          <p14:tracePt t="49408" x="6107113" y="3387725"/>
          <p14:tracePt t="49416" x="6115050" y="3379788"/>
          <p14:tracePt t="49424" x="6115050" y="3373438"/>
          <p14:tracePt t="49432" x="6121400" y="3365500"/>
          <p14:tracePt t="49448" x="6121400" y="3359150"/>
          <p14:tracePt t="49472" x="6121400" y="3352800"/>
          <p14:tracePt t="49497" x="6121400" y="3344863"/>
          <p14:tracePt t="49505" x="6121400" y="3338513"/>
          <p14:tracePt t="49512" x="6121400" y="3330575"/>
          <p14:tracePt t="49529" x="6100763" y="3330575"/>
          <p14:tracePt t="49536" x="6086475" y="3330575"/>
          <p14:tracePt t="49548" x="6065838" y="3330575"/>
          <p14:tracePt t="49553" x="6051550" y="3324225"/>
          <p14:tracePt t="49562" x="6022975" y="3324225"/>
          <p14:tracePt t="49568" x="5981700" y="3324225"/>
          <p14:tracePt t="49576" x="5946775" y="3324225"/>
          <p14:tracePt t="49584" x="5897563" y="3324225"/>
          <p14:tracePt t="49592" x="5862638" y="3324225"/>
          <p14:tracePt t="49600" x="5813425" y="3324225"/>
          <p14:tracePt t="49608" x="5764213" y="3324225"/>
          <p14:tracePt t="49616" x="5716588" y="3324225"/>
          <p14:tracePt t="49624" x="5681663" y="3324225"/>
          <p14:tracePt t="49632" x="5632450" y="3324225"/>
          <p14:tracePt t="49640" x="5603875" y="3324225"/>
          <p14:tracePt t="49648" x="5568950" y="3324225"/>
          <p14:tracePt t="49656" x="5534025" y="3330575"/>
          <p14:tracePt t="49664" x="5505450" y="3330575"/>
          <p14:tracePt t="49672" x="5470525" y="3330575"/>
          <p14:tracePt t="49680" x="5429250" y="3330575"/>
          <p14:tracePt t="49688" x="5394325" y="3330575"/>
          <p14:tracePt t="49696" x="5351463" y="3330575"/>
          <p14:tracePt t="49704" x="5316538" y="3330575"/>
          <p14:tracePt t="49712" x="5295900" y="3330575"/>
          <p14:tracePt t="49720" x="5281613" y="3330575"/>
          <p14:tracePt t="49729" x="5268913" y="3330575"/>
          <p14:tracePt t="49736" x="5246688" y="3330575"/>
          <p14:tracePt t="49745" x="5232400" y="3330575"/>
          <p14:tracePt t="49752" x="5211763" y="3330575"/>
          <p14:tracePt t="49760" x="5197475" y="3330575"/>
          <p14:tracePt t="49768" x="5184775" y="3330575"/>
          <p14:tracePt t="49778" x="5170488" y="3338513"/>
          <p14:tracePt t="49784" x="5162550" y="3338513"/>
          <p14:tracePt t="49792" x="5149850" y="3338513"/>
          <p14:tracePt t="49800" x="5141913" y="3338513"/>
          <p14:tracePt t="49808" x="5135563" y="3338513"/>
          <p14:tracePt t="49816" x="5121275" y="3338513"/>
          <p14:tracePt t="49824" x="5114925" y="3338513"/>
          <p14:tracePt t="49832" x="5106988" y="3338513"/>
          <p14:tracePt t="49840" x="5100638" y="3344863"/>
          <p14:tracePt t="49848" x="5092700" y="3344863"/>
          <p14:tracePt t="49856" x="5086350" y="3352800"/>
          <p14:tracePt t="49864" x="5072063" y="3352800"/>
          <p14:tracePt t="49872" x="5065713" y="3359150"/>
          <p14:tracePt t="49879" x="5057775" y="3365500"/>
          <p14:tracePt t="49888" x="5037138" y="3365500"/>
          <p14:tracePt t="49896" x="5030788" y="3373438"/>
          <p14:tracePt t="49904" x="5022850" y="3379788"/>
          <p14:tracePt t="49911" x="5016500" y="3379788"/>
          <p14:tracePt t="49920" x="5008563" y="3387725"/>
          <p14:tracePt t="49928" x="4995863" y="3394075"/>
          <p14:tracePt t="49936" x="4981575" y="3400425"/>
          <p14:tracePt t="49944" x="4981575" y="3408363"/>
          <p14:tracePt t="49952" x="4967288" y="3408363"/>
          <p14:tracePt t="49960" x="4967288" y="3414713"/>
          <p14:tracePt t="49968" x="4946650" y="3422650"/>
          <p14:tracePt t="49977" x="4938713" y="3429000"/>
          <p14:tracePt t="49992" x="4932363" y="3435350"/>
          <p14:tracePt t="50000" x="4926013" y="3443288"/>
          <p14:tracePt t="50016" x="4911725" y="3449638"/>
          <p14:tracePt t="50040" x="4903788" y="3449638"/>
          <p14:tracePt t="51265" x="4897438" y="3457575"/>
          <p14:tracePt t="51281" x="4891088" y="3463925"/>
          <p14:tracePt t="51289" x="4891088" y="3470275"/>
          <p14:tracePt t="51297" x="4891088" y="3492500"/>
          <p14:tracePt t="51305" x="4891088" y="3519488"/>
          <p14:tracePt t="51313" x="4891088" y="3548063"/>
          <p14:tracePt t="51320" x="4891088" y="3576638"/>
          <p14:tracePt t="51329" x="4891088" y="3597275"/>
          <p14:tracePt t="51336" x="4891088" y="3624263"/>
          <p14:tracePt t="51344" x="4891088" y="3646488"/>
          <p14:tracePt t="51352" x="4891088" y="3667125"/>
          <p14:tracePt t="51360" x="4903788" y="3681413"/>
          <p14:tracePt t="51368" x="4911725" y="3702050"/>
          <p14:tracePt t="51376" x="4926013" y="3730625"/>
          <p14:tracePt t="51385" x="4938713" y="3743325"/>
          <p14:tracePt t="51392" x="4960938" y="3765550"/>
          <p14:tracePt t="51400" x="4981575" y="3792538"/>
          <p14:tracePt t="51408" x="5008563" y="3813175"/>
          <p14:tracePt t="51416" x="5030788" y="3827463"/>
          <p14:tracePt t="51424" x="5072063" y="3848100"/>
          <p14:tracePt t="51432" x="5106988" y="3870325"/>
          <p14:tracePt t="51440" x="5156200" y="3890963"/>
          <p14:tracePt t="51449" x="5211763" y="3905250"/>
          <p14:tracePt t="51456" x="5281613" y="3919538"/>
          <p14:tracePt t="51464" x="5345113" y="3932238"/>
          <p14:tracePt t="51472" x="5435600" y="3954463"/>
          <p14:tracePt t="51480" x="5505450" y="3960813"/>
          <p14:tracePt t="51488" x="5583238" y="3967163"/>
          <p14:tracePt t="51496" x="5645150" y="3967163"/>
          <p14:tracePt t="51504" x="5722938" y="3967163"/>
          <p14:tracePt t="51513" x="5778500" y="3967163"/>
          <p14:tracePt t="51521" x="5807075" y="3967163"/>
          <p14:tracePt t="51529" x="5848350" y="3967163"/>
          <p14:tracePt t="51536" x="5870575" y="3954463"/>
          <p14:tracePt t="51544" x="5891213" y="3940175"/>
          <p14:tracePt t="51552" x="5911850" y="3932238"/>
          <p14:tracePt t="51560" x="5918200" y="3925888"/>
          <p14:tracePt t="51576" x="5926138" y="3911600"/>
          <p14:tracePt t="51593" x="5932488" y="3905250"/>
          <p14:tracePt t="51601" x="5940425" y="3884613"/>
          <p14:tracePt t="51618" x="5946775" y="3876675"/>
          <p14:tracePt t="51625" x="5946775" y="3870325"/>
          <p14:tracePt t="51633" x="5953125" y="3862388"/>
          <p14:tracePt t="51641" x="5953125" y="3848100"/>
          <p14:tracePt t="51648" x="5953125" y="3841750"/>
          <p14:tracePt t="51657" x="5953125" y="3835400"/>
          <p14:tracePt t="51665" x="5961063" y="3821113"/>
          <p14:tracePt t="51672" x="5961063" y="3813175"/>
          <p14:tracePt t="51681" x="5961063" y="3806825"/>
          <p14:tracePt t="51689" x="5961063" y="3800475"/>
          <p14:tracePt t="51700" x="5961063" y="3792538"/>
          <p14:tracePt t="51705" x="5961063" y="3786188"/>
          <p14:tracePt t="51745" x="5961063" y="3778250"/>
          <p14:tracePt t="51761" x="5953125" y="3771900"/>
          <p14:tracePt t="51776" x="5946775" y="3765550"/>
          <p14:tracePt t="51784" x="5940425" y="3757613"/>
          <p14:tracePt t="51800" x="5932488" y="3751263"/>
          <p14:tracePt t="51808" x="5926138" y="3743325"/>
          <p14:tracePt t="51816" x="5918200" y="3736975"/>
          <p14:tracePt t="51824" x="5911850" y="3730625"/>
          <p14:tracePt t="51832" x="5905500" y="3722688"/>
          <p14:tracePt t="51840" x="5897563" y="3722688"/>
          <p14:tracePt t="51856" x="5891213" y="3716338"/>
          <p14:tracePt t="51938" x="5883275" y="3708400"/>
          <p14:tracePt t="51954" x="5876925" y="3702050"/>
          <p14:tracePt t="51961" x="5870575" y="3695700"/>
          <p14:tracePt t="51977" x="5870575" y="3687763"/>
          <p14:tracePt t="51993" x="5862638" y="3687763"/>
          <p14:tracePt t="52001" x="5862638" y="3681413"/>
          <p14:tracePt t="52009" x="5862638" y="3673475"/>
          <p14:tracePt t="52016" x="5856288" y="3667125"/>
          <p14:tracePt t="52025" x="5856288" y="3659188"/>
          <p14:tracePt t="52033" x="5856288" y="3652838"/>
          <p14:tracePt t="52040" x="5856288" y="3632200"/>
          <p14:tracePt t="52048" x="5848350" y="3603625"/>
          <p14:tracePt t="52057" x="5848350" y="3597275"/>
          <p14:tracePt t="52065" x="5842000" y="3576638"/>
          <p14:tracePt t="52072" x="5842000" y="3554413"/>
          <p14:tracePt t="52081" x="5834063" y="3533775"/>
          <p14:tracePt t="52097" x="5834063" y="3527425"/>
          <p14:tracePt t="52257" x="5827713" y="3527425"/>
          <p14:tracePt t="52320" x="5842000" y="3527425"/>
          <p14:tracePt t="52328" x="5856288" y="3527425"/>
          <p14:tracePt t="52337" x="5876925" y="3527425"/>
          <p14:tracePt t="52345" x="5897563" y="3527425"/>
          <p14:tracePt t="52353" x="5926138" y="3527425"/>
          <p14:tracePt t="52361" x="5953125" y="3527425"/>
          <p14:tracePt t="52369" x="5981700" y="3527425"/>
          <p14:tracePt t="52377" x="6016625" y="3527425"/>
          <p14:tracePt t="52386" x="6037263" y="3527425"/>
          <p14:tracePt t="52392" x="6057900" y="3527425"/>
          <p14:tracePt t="52401" x="6080125" y="3527425"/>
          <p14:tracePt t="52409" x="6094413" y="3527425"/>
          <p14:tracePt t="52417" x="6115050" y="3527425"/>
          <p14:tracePt t="52424" x="6121400" y="3527425"/>
          <p14:tracePt t="52448" x="6129338" y="3527425"/>
          <p14:tracePt t="52456" x="6135688" y="3527425"/>
          <p14:tracePt t="52472" x="6142038" y="3527425"/>
          <p14:tracePt t="52488" x="6149975" y="3527425"/>
          <p14:tracePt t="52497" x="6164263" y="3527425"/>
          <p14:tracePt t="52512" x="6170613" y="3527425"/>
          <p14:tracePt t="52528" x="6176963" y="3527425"/>
          <p14:tracePt t="52568" x="6184900" y="3533775"/>
          <p14:tracePt t="52584" x="6184900" y="3541713"/>
          <p14:tracePt t="52617" x="6191250" y="3548063"/>
          <p14:tracePt t="52769" x="6191250" y="3554413"/>
          <p14:tracePt t="52777" x="6191250" y="3562350"/>
          <p14:tracePt t="52793" x="6199188" y="3576638"/>
          <p14:tracePt t="52800" x="6205538" y="3582988"/>
          <p14:tracePt t="52808" x="6211888" y="3589338"/>
          <p14:tracePt t="52816" x="6234113" y="3597275"/>
          <p14:tracePt t="52824" x="6240463" y="3611563"/>
          <p14:tracePt t="52833" x="6254750" y="3617913"/>
          <p14:tracePt t="52840" x="6261100" y="3624263"/>
          <p14:tracePt t="52856" x="6275388" y="3638550"/>
          <p14:tracePt t="52872" x="6289675" y="3646488"/>
          <p14:tracePt t="52881" x="6289675" y="3652838"/>
          <p14:tracePt t="52897" x="6296025" y="3659188"/>
          <p14:tracePt t="52904" x="6303963" y="3673475"/>
          <p14:tracePt t="52912" x="6303963" y="3681413"/>
          <p14:tracePt t="52920" x="6303963" y="3687763"/>
          <p14:tracePt t="52928" x="6303963" y="3695700"/>
          <p14:tracePt t="52961" x="6303963" y="3702050"/>
          <p14:tracePt t="53025" x="6303963" y="3708400"/>
          <p14:tracePt t="53120" x="6296025" y="3708400"/>
          <p14:tracePt t="53128" x="6289675" y="3708400"/>
          <p14:tracePt t="53136" x="6283325" y="3708400"/>
          <p14:tracePt t="53144" x="6275388" y="3708400"/>
          <p14:tracePt t="53152" x="6269038" y="3708400"/>
          <p14:tracePt t="53160" x="6254750" y="3708400"/>
          <p14:tracePt t="53168" x="6246813" y="3708400"/>
          <p14:tracePt t="53176" x="6240463" y="3716338"/>
          <p14:tracePt t="53184" x="6226175" y="3716338"/>
          <p14:tracePt t="53192" x="6219825" y="3716338"/>
          <p14:tracePt t="53200" x="6211888" y="3716338"/>
          <p14:tracePt t="53208" x="6205538" y="3722688"/>
          <p14:tracePt t="53240" x="6199188" y="3722688"/>
          <p14:tracePt t="53264" x="6184900" y="3722688"/>
          <p14:tracePt t="53280" x="6176963" y="3722688"/>
          <p14:tracePt t="53288" x="6170613" y="3722688"/>
          <p14:tracePt t="53304" x="6164263" y="3722688"/>
          <p14:tracePt t="53328" x="6156325" y="3722688"/>
          <p14:tracePt t="53352" x="6149975" y="3722688"/>
          <p14:tracePt t="53368" x="6142038" y="3722688"/>
          <p14:tracePt t="53384" x="6135688" y="3722688"/>
          <p14:tracePt t="53408" x="6129338" y="3722688"/>
          <p14:tracePt t="53498" x="6121400" y="3722688"/>
          <p14:tracePt t="55184" x="6135688" y="3716338"/>
          <p14:tracePt t="55192" x="6149975" y="3716338"/>
          <p14:tracePt t="55200" x="6164263" y="3716338"/>
          <p14:tracePt t="55208" x="6191250" y="3716338"/>
          <p14:tracePt t="55216" x="6240463" y="3716338"/>
          <p14:tracePt t="55224" x="6296025" y="3716338"/>
          <p14:tracePt t="55232" x="6353175" y="3716338"/>
          <p14:tracePt t="55240" x="6373813" y="3716338"/>
          <p14:tracePt t="55249" x="6373813" y="3708400"/>
          <p14:tracePt t="55833" x="6380163" y="3681413"/>
          <p14:tracePt t="55850" x="6380163" y="3673475"/>
          <p14:tracePt t="55890" x="6380163" y="3667125"/>
          <p14:tracePt t="55913" x="6388100" y="3667125"/>
          <p14:tracePt t="55929" x="6394450" y="3667125"/>
          <p14:tracePt t="55937" x="6408738" y="3673475"/>
          <p14:tracePt t="55952" x="6423025" y="3687763"/>
          <p14:tracePt t="55961" x="6429375" y="3695700"/>
          <p14:tracePt t="55968" x="6435725" y="3702050"/>
          <p14:tracePt t="55984" x="6450013" y="3716338"/>
          <p14:tracePt t="56000" x="6457950" y="3722688"/>
          <p14:tracePt t="56024" x="6464300" y="3730625"/>
          <p14:tracePt t="56057" x="6472238" y="3730625"/>
          <p14:tracePt t="56080" x="6478588" y="3736975"/>
          <p14:tracePt t="57361" x="6492875" y="3736975"/>
          <p14:tracePt t="57368" x="6527800" y="3730625"/>
          <p14:tracePt t="57376" x="6554788" y="3730625"/>
          <p14:tracePt t="57384" x="6618288" y="3722688"/>
          <p14:tracePt t="57392" x="6673850" y="3708400"/>
          <p14:tracePt t="57400" x="6757988" y="3702050"/>
          <p14:tracePt t="57408" x="6877050" y="3681413"/>
          <p14:tracePt t="57417" x="6989763" y="3659188"/>
          <p14:tracePt t="57424" x="7150100" y="3638550"/>
          <p14:tracePt t="57432" x="7324725" y="3624263"/>
          <p14:tracePt t="57440" x="7478713" y="3624263"/>
          <p14:tracePt t="57448" x="7653338" y="3624263"/>
          <p14:tracePt t="57456" x="7786688" y="3624263"/>
          <p14:tracePt t="57464" x="7899400" y="3624263"/>
          <p14:tracePt t="57472" x="7975600" y="3624263"/>
          <p14:tracePt t="57480" x="8059738" y="3624263"/>
          <p14:tracePt t="57488" x="8108950" y="3624263"/>
          <p14:tracePt t="57496" x="8164513" y="3624263"/>
          <p14:tracePt t="57504" x="8205788" y="3624263"/>
          <p14:tracePt t="57512" x="8255000" y="3624263"/>
          <p14:tracePt t="57520" x="8304213" y="3624263"/>
          <p14:tracePt t="57529" x="8339138" y="3624263"/>
          <p14:tracePt t="57536" x="8367713" y="3624263"/>
          <p14:tracePt t="57544" x="8408988" y="3624263"/>
          <p14:tracePt t="57552" x="8437563" y="3624263"/>
          <p14:tracePt t="57560" x="8478838" y="3632200"/>
          <p14:tracePt t="57568" x="8513763" y="3646488"/>
          <p14:tracePt t="57576" x="8556625" y="3659188"/>
          <p14:tracePt t="57584" x="8612188" y="3673475"/>
          <p14:tracePt t="57592" x="8632825" y="3687763"/>
          <p14:tracePt t="57601" x="8682038" y="3702050"/>
          <p14:tracePt t="57608" x="8731250" y="3736975"/>
          <p14:tracePt t="57616" x="8772525" y="3757613"/>
          <p14:tracePt t="57624" x="8815388" y="3786188"/>
          <p14:tracePt t="57632" x="8856663" y="3800475"/>
          <p14:tracePt t="57640" x="8905875" y="3813175"/>
          <p14:tracePt t="57648" x="8948738" y="3827463"/>
          <p14:tracePt t="57656" x="8969375" y="3841750"/>
          <p14:tracePt t="57664" x="8975725" y="3848100"/>
          <p14:tracePt t="57672" x="8990013" y="3848100"/>
          <p14:tracePt t="57736" x="8990013" y="3856038"/>
          <p14:tracePt t="57744" x="8990013" y="3862388"/>
          <p14:tracePt t="57752" x="8990013" y="3870325"/>
          <p14:tracePt t="57769" x="8990013" y="3876675"/>
          <p14:tracePt t="57776" x="8990013" y="3884613"/>
          <p14:tracePt t="57784" x="8990013" y="3890963"/>
          <p14:tracePt t="57802" x="8990013" y="3897313"/>
          <p14:tracePt t="57808" x="8990013" y="3905250"/>
          <p14:tracePt t="57817" x="8990013" y="3911600"/>
          <p14:tracePt t="57824" x="8990013" y="3919538"/>
          <p14:tracePt t="57832" x="8983663" y="3925888"/>
          <p14:tracePt t="57840" x="8969375" y="3940175"/>
          <p14:tracePt t="57856" x="8969375" y="3946525"/>
          <p14:tracePt t="57864" x="8969375" y="3954463"/>
          <p14:tracePt t="57872" x="8969375" y="3960813"/>
          <p14:tracePt t="57880" x="8969375" y="3967163"/>
          <p14:tracePt t="57888" x="8969375" y="3975100"/>
          <p14:tracePt t="57896" x="8961438" y="3981450"/>
          <p14:tracePt t="57904" x="8961438" y="3989388"/>
          <p14:tracePt t="57912" x="8955088" y="4002088"/>
          <p14:tracePt t="57928" x="8955088" y="4010025"/>
          <p14:tracePt t="57936" x="8948738" y="4024313"/>
          <p14:tracePt t="57944" x="8948738" y="4030663"/>
          <p14:tracePt t="57952" x="8940800" y="4038600"/>
          <p14:tracePt t="57960" x="8934450" y="4059238"/>
          <p14:tracePt t="57969" x="8934450" y="4065588"/>
          <p14:tracePt t="57976" x="8926513" y="4073525"/>
          <p14:tracePt t="57985" x="8926513" y="4086225"/>
          <p14:tracePt t="57992" x="8920163" y="4086225"/>
          <p14:tracePt t="58002" x="8913813" y="4100513"/>
          <p14:tracePt t="58008" x="8913813" y="4108450"/>
          <p14:tracePt t="58024" x="8905875" y="4114800"/>
          <p14:tracePt t="58040" x="8899525" y="4121150"/>
          <p14:tracePt t="58056" x="8891588" y="4135438"/>
          <p14:tracePt t="58080" x="8885238" y="4143375"/>
          <p14:tracePt t="58088" x="8878888" y="4143375"/>
          <p14:tracePt t="58120" x="8870950" y="4149725"/>
          <p14:tracePt t="58184" x="8864600" y="4149725"/>
          <p14:tracePt t="58202" x="8836025" y="4143375"/>
          <p14:tracePt t="58209" x="8829675" y="4135438"/>
          <p14:tracePt t="58216" x="8821738" y="4135438"/>
          <p14:tracePt t="58224" x="8807450" y="4129088"/>
          <p14:tracePt t="58233" x="8794750" y="4121150"/>
          <p14:tracePt t="58240" x="8772525" y="4114800"/>
          <p14:tracePt t="58248" x="8751888" y="4108450"/>
          <p14:tracePt t="58256" x="8731250" y="4100513"/>
          <p14:tracePt t="58264" x="8716963" y="4100513"/>
          <p14:tracePt t="58272" x="8702675" y="4100513"/>
          <p14:tracePt t="58280" x="8682038" y="4100513"/>
          <p14:tracePt t="58288" x="8661400" y="4100513"/>
          <p14:tracePt t="58296" x="8626475" y="4100513"/>
          <p14:tracePt t="58304" x="8591550" y="4100513"/>
          <p14:tracePt t="58312" x="8542338" y="4100513"/>
          <p14:tracePt t="58321" x="8501063" y="4100513"/>
          <p14:tracePt t="58328" x="8466138" y="4100513"/>
          <p14:tracePt t="58336" x="8437563" y="4100513"/>
          <p14:tracePt t="58345" x="8408988" y="4094163"/>
          <p14:tracePt t="58352" x="8382000" y="4094163"/>
          <p14:tracePt t="58360" x="8353425" y="4094163"/>
          <p14:tracePt t="58368" x="8324850" y="4086225"/>
          <p14:tracePt t="58376" x="8297863" y="4079875"/>
          <p14:tracePt t="58384" x="8269288" y="4079875"/>
          <p14:tracePt t="58392" x="8248650" y="4079875"/>
          <p14:tracePt t="58400" x="8220075" y="4079875"/>
          <p14:tracePt t="58408" x="8199438" y="4079875"/>
          <p14:tracePt t="58417" x="8178800" y="4079875"/>
          <p14:tracePt t="58424" x="8150225" y="4079875"/>
          <p14:tracePt t="58432" x="8129588" y="4079875"/>
          <p14:tracePt t="58440" x="8101013" y="4079875"/>
          <p14:tracePt t="58448" x="8066088" y="4086225"/>
          <p14:tracePt t="58456" x="8053388" y="4094163"/>
          <p14:tracePt t="58464" x="8010525" y="4100513"/>
          <p14:tracePt t="58472" x="7975600" y="4114800"/>
          <p14:tracePt t="58480" x="7940675" y="4121150"/>
          <p14:tracePt t="58488" x="7891463" y="4129088"/>
          <p14:tracePt t="58496" x="7835900" y="4135438"/>
          <p14:tracePt t="58504" x="7780338" y="4143375"/>
          <p14:tracePt t="58512" x="7731125" y="4149725"/>
          <p14:tracePt t="58521" x="7696200" y="4156075"/>
          <p14:tracePt t="58529" x="7646988" y="4170363"/>
          <p14:tracePt t="58536" x="7597775" y="4178300"/>
          <p14:tracePt t="58544" x="7548563" y="4184650"/>
          <p14:tracePt t="58552" x="7499350" y="4191000"/>
          <p14:tracePt t="58560" x="7443788" y="4191000"/>
          <p14:tracePt t="58569" x="7423150" y="4198938"/>
          <p14:tracePt t="58576" x="7373938" y="4205288"/>
          <p14:tracePt t="58585" x="7318375" y="4213225"/>
          <p14:tracePt t="58592" x="7262813" y="4213225"/>
          <p14:tracePt t="58600" x="7199313" y="4227513"/>
          <p14:tracePt t="58608" x="7143750" y="4233863"/>
          <p14:tracePt t="58617" x="7086600" y="4240213"/>
          <p14:tracePt t="58624" x="7024688" y="4240213"/>
          <p14:tracePt t="58632" x="6954838" y="4248150"/>
          <p14:tracePt t="58640" x="6891338" y="4248150"/>
          <p14:tracePt t="58649" x="6835775" y="4248150"/>
          <p14:tracePt t="58656" x="6772275" y="4248150"/>
          <p14:tracePt t="58664" x="6696075" y="4254500"/>
          <p14:tracePt t="58672" x="6624638" y="4275138"/>
          <p14:tracePt t="58680" x="6569075" y="4283075"/>
          <p14:tracePt t="58688" x="6507163" y="4289425"/>
          <p14:tracePt t="58696" x="6443663" y="4297363"/>
          <p14:tracePt t="58704" x="6388100" y="4310063"/>
          <p14:tracePt t="58712" x="6324600" y="4318000"/>
          <p14:tracePt t="58720" x="6269038" y="4324350"/>
          <p14:tracePt t="58728" x="6205538" y="4332288"/>
          <p14:tracePt t="58737" x="6121400" y="4332288"/>
          <p14:tracePt t="58744" x="6057900" y="4332288"/>
          <p14:tracePt t="58752" x="5981700" y="4332288"/>
          <p14:tracePt t="58760" x="5918200" y="4332288"/>
          <p14:tracePt t="58768" x="5862638" y="4332288"/>
          <p14:tracePt t="58776" x="5807075" y="4332288"/>
          <p14:tracePt t="58785" x="5743575" y="4344988"/>
          <p14:tracePt t="58792" x="5673725" y="4352925"/>
          <p14:tracePt t="58801" x="5618163" y="4359275"/>
          <p14:tracePt t="58809" x="5575300" y="4367213"/>
          <p14:tracePt t="58818" x="5519738" y="4373563"/>
          <p14:tracePt t="58824" x="5464175" y="4373563"/>
          <p14:tracePt t="58832" x="5414963" y="4373563"/>
          <p14:tracePt t="58840" x="5373688" y="4373563"/>
          <p14:tracePt t="58848" x="5324475" y="4373563"/>
          <p14:tracePt t="58856" x="5289550" y="4373563"/>
          <p14:tracePt t="58864" x="5254625" y="4373563"/>
          <p14:tracePt t="58872" x="5226050" y="4373563"/>
          <p14:tracePt t="58880" x="5205413" y="4367213"/>
          <p14:tracePt t="58888" x="5176838" y="4367213"/>
          <p14:tracePt t="58896" x="5156200" y="4367213"/>
          <p14:tracePt t="58904" x="5135563" y="4359275"/>
          <p14:tracePt t="58912" x="5106988" y="4344988"/>
          <p14:tracePt t="58921" x="5086350" y="4338638"/>
          <p14:tracePt t="58928" x="5072063" y="4338638"/>
          <p14:tracePt t="58936" x="5051425" y="4338638"/>
          <p14:tracePt t="58944" x="5043488" y="4338638"/>
          <p14:tracePt t="58952" x="5022850" y="4324350"/>
          <p14:tracePt t="58968" x="5008563" y="4318000"/>
          <p14:tracePt t="58976" x="4987925" y="4318000"/>
          <p14:tracePt t="58986" x="4973638" y="4310063"/>
          <p14:tracePt t="58992" x="4953000" y="4297363"/>
          <p14:tracePt t="59001" x="4932363" y="4297363"/>
          <p14:tracePt t="59008" x="4926013" y="4289425"/>
          <p14:tracePt t="59016" x="4918075" y="4283075"/>
          <p14:tracePt t="59032" x="4911725" y="4275138"/>
          <p14:tracePt t="59048" x="4903788" y="4268788"/>
          <p14:tracePt t="59056" x="4897438" y="4262438"/>
          <p14:tracePt t="59090" x="4891088" y="4254500"/>
          <p14:tracePt t="59097" x="4883150" y="4248150"/>
          <p14:tracePt t="59105" x="4876800" y="4240213"/>
          <p14:tracePt t="59128" x="4868863" y="4233863"/>
          <p14:tracePt t="59144" x="4868863" y="4227513"/>
          <p14:tracePt t="59152" x="4862513" y="4213225"/>
          <p14:tracePt t="59160" x="4854575" y="4205288"/>
          <p14:tracePt t="59168" x="4854575" y="4191000"/>
          <p14:tracePt t="59188" x="4854575" y="4178300"/>
          <p14:tracePt t="59192" x="4854575" y="4170363"/>
          <p14:tracePt t="59201" x="4854575" y="4164013"/>
          <p14:tracePt t="59216" x="4854575" y="4149725"/>
          <p14:tracePt t="59224" x="4854575" y="4143375"/>
          <p14:tracePt t="59232" x="4854575" y="4135438"/>
          <p14:tracePt t="59240" x="4854575" y="4129088"/>
          <p14:tracePt t="59256" x="4854575" y="4121150"/>
          <p14:tracePt t="59264" x="4862513" y="4108450"/>
          <p14:tracePt t="59272" x="4876800" y="4100513"/>
          <p14:tracePt t="59280" x="4897438" y="4086225"/>
          <p14:tracePt t="59289" x="4903788" y="4086225"/>
          <p14:tracePt t="59296" x="4932363" y="4073525"/>
          <p14:tracePt t="59304" x="4938713" y="4065588"/>
          <p14:tracePt t="59312" x="4953000" y="4065588"/>
          <p14:tracePt t="59321" x="4973638" y="4059238"/>
          <p14:tracePt t="59328" x="4995863" y="4051300"/>
          <p14:tracePt t="59336" x="5037138" y="4044950"/>
          <p14:tracePt t="59344" x="5057775" y="4038600"/>
          <p14:tracePt t="59353" x="5114925" y="4038600"/>
          <p14:tracePt t="59360" x="5170488" y="4038600"/>
          <p14:tracePt t="59368" x="5232400" y="4038600"/>
          <p14:tracePt t="59376" x="5310188" y="4038600"/>
          <p14:tracePt t="59384" x="5386388" y="4038600"/>
          <p14:tracePt t="59392" x="5456238" y="4038600"/>
          <p14:tracePt t="59401" x="5527675" y="4038600"/>
          <p14:tracePt t="59408" x="5597525" y="4038600"/>
          <p14:tracePt t="59416" x="5667375" y="4038600"/>
          <p14:tracePt t="59424" x="5729288" y="4038600"/>
          <p14:tracePt t="59432" x="5799138" y="4038600"/>
          <p14:tracePt t="59440" x="5842000" y="4038600"/>
          <p14:tracePt t="59448" x="5897563" y="4038600"/>
          <p14:tracePt t="59456" x="5946775" y="4044950"/>
          <p14:tracePt t="59464" x="5988050" y="4051300"/>
          <p14:tracePt t="59472" x="6022975" y="4065588"/>
          <p14:tracePt t="59480" x="6037263" y="4073525"/>
          <p14:tracePt t="59488" x="6065838" y="4086225"/>
          <p14:tracePt t="59504" x="6072188" y="4094163"/>
          <p14:tracePt t="59528" x="6080125" y="4100513"/>
          <p14:tracePt t="59561" x="6086475" y="4108450"/>
          <p14:tracePt t="59577" x="6086475" y="4114800"/>
          <p14:tracePt t="59656" x="6086475" y="4129088"/>
          <p14:tracePt t="60568" x="6086475" y="4114800"/>
          <p14:tracePt t="60576" x="6094413" y="4114800"/>
          <p14:tracePt t="60584" x="6115050" y="4108450"/>
          <p14:tracePt t="60592" x="6135688" y="4108450"/>
          <p14:tracePt t="60600" x="6184900" y="4094163"/>
          <p14:tracePt t="60608" x="6211888" y="4094163"/>
          <p14:tracePt t="60616" x="6261100" y="4086225"/>
          <p14:tracePt t="60624" x="6318250" y="4079875"/>
          <p14:tracePt t="60632" x="6380163" y="4073525"/>
          <p14:tracePt t="60640" x="6457950" y="4059238"/>
          <p14:tracePt t="60648" x="6577013" y="4051300"/>
          <p14:tracePt t="60656" x="6681788" y="4038600"/>
          <p14:tracePt t="60664" x="6792913" y="4038600"/>
          <p14:tracePt t="60672" x="6932613" y="4038600"/>
          <p14:tracePt t="60680" x="7045325" y="4038600"/>
          <p14:tracePt t="60688" x="7164388" y="4038600"/>
          <p14:tracePt t="60696" x="7297738" y="4038600"/>
          <p14:tracePt t="60704" x="7429500" y="4038600"/>
          <p14:tracePt t="60712" x="7562850" y="4038600"/>
          <p14:tracePt t="60720" x="7716838" y="4038600"/>
          <p14:tracePt t="60728" x="7926388" y="4038600"/>
          <p14:tracePt t="60736" x="8045450" y="4038600"/>
          <p14:tracePt t="60744" x="8178800" y="4038600"/>
          <p14:tracePt t="60752" x="8289925" y="4038600"/>
          <p14:tracePt t="60760" x="8394700" y="4038600"/>
          <p14:tracePt t="60768" x="8478838" y="4038600"/>
          <p14:tracePt t="60776" x="8562975" y="4038600"/>
          <p14:tracePt t="60786" x="8632825" y="4038600"/>
          <p14:tracePt t="60793" x="8702675" y="4038600"/>
          <p14:tracePt t="60801" x="8745538" y="4038600"/>
          <p14:tracePt t="60809" x="8794750" y="4038600"/>
          <p14:tracePt t="60817" x="8821738" y="4030663"/>
          <p14:tracePt t="60825" x="8856663" y="4024313"/>
          <p14:tracePt t="60833" x="8885238" y="4024313"/>
          <p14:tracePt t="60841" x="8920163" y="4016375"/>
          <p14:tracePt t="60848" x="8955088" y="4016375"/>
          <p14:tracePt t="60857" x="8990013" y="4016375"/>
          <p14:tracePt t="60864" x="9024938" y="4016375"/>
          <p14:tracePt t="60872" x="9067800" y="4016375"/>
          <p14:tracePt t="60880" x="9094788" y="4016375"/>
          <p14:tracePt t="60888" x="9102725" y="4016375"/>
          <p14:tracePt t="60896" x="9123363" y="4016375"/>
          <p14:tracePt t="60904" x="9129713" y="4016375"/>
          <p14:tracePt t="61505" x="9123363" y="4884738"/>
          <p14:tracePt t="61513" x="9115425" y="4913313"/>
          <p14:tracePt t="61521" x="9102725" y="4948238"/>
          <p14:tracePt t="61529" x="9080500" y="4975225"/>
          <p14:tracePt t="61538" x="9059863" y="5003800"/>
          <p14:tracePt t="61544" x="9053513" y="5018088"/>
          <p14:tracePt t="61554" x="9024938" y="5053013"/>
          <p14:tracePt t="61561" x="9018588" y="5067300"/>
          <p14:tracePt t="61569" x="8996363" y="5087938"/>
          <p14:tracePt t="61576" x="8990013" y="5102225"/>
          <p14:tracePt t="61584" x="8969375" y="5114925"/>
          <p14:tracePt t="61592" x="8934450" y="5137150"/>
          <p14:tracePt t="61600" x="8899525" y="5157788"/>
          <p14:tracePt t="61608" x="8885238" y="5172075"/>
          <p14:tracePt t="61616" x="8850313" y="5192713"/>
          <p14:tracePt t="61624" x="8829675" y="5199063"/>
          <p14:tracePt t="61632" x="8807450" y="5219700"/>
          <p14:tracePt t="61640" x="8766175" y="5241925"/>
          <p14:tracePt t="61649" x="8731250" y="5256213"/>
          <p14:tracePt t="61656" x="8689975" y="5268913"/>
          <p14:tracePt t="61665" x="8632825" y="5283200"/>
          <p14:tracePt t="61673" x="8605838" y="5297488"/>
          <p14:tracePt t="61681" x="8535988" y="5303838"/>
          <p14:tracePt t="61688" x="8478838" y="5311775"/>
          <p14:tracePt t="61697" x="8437563" y="5326063"/>
          <p14:tracePt t="61704" x="8423275" y="5332413"/>
          <p14:tracePt t="61712" x="8382000" y="5338763"/>
          <p14:tracePt t="61720" x="8359775" y="5346700"/>
          <p14:tracePt t="61729" x="8312150" y="5346700"/>
          <p14:tracePt t="61737" x="8269288" y="5353050"/>
          <p14:tracePt t="61744" x="8234363" y="5353050"/>
          <p14:tracePt t="61753" x="8158163" y="5353050"/>
          <p14:tracePt t="61760" x="8115300" y="5353050"/>
          <p14:tracePt t="61768" x="8045450" y="5346700"/>
          <p14:tracePt t="61776" x="7981950" y="5332413"/>
          <p14:tracePt t="61784" x="7912100" y="5326063"/>
          <p14:tracePt t="61792" x="7864475" y="5303838"/>
          <p14:tracePt t="61800" x="7807325" y="5291138"/>
          <p14:tracePt t="61808" x="7758113" y="5276850"/>
          <p14:tracePt t="61816" x="7688263" y="5256213"/>
          <p14:tracePt t="61824" x="7604125" y="5227638"/>
          <p14:tracePt t="61832" x="7493000" y="5192713"/>
          <p14:tracePt t="61840" x="7359650" y="5149850"/>
          <p14:tracePt t="61848" x="7275513" y="5122863"/>
          <p14:tracePt t="61856" x="7219950" y="5087938"/>
          <p14:tracePt t="61864" x="7143750" y="5059363"/>
          <p14:tracePt t="61872" x="7065963" y="5038725"/>
          <p14:tracePt t="61880" x="6981825" y="5018088"/>
          <p14:tracePt t="61888" x="6919913" y="5010150"/>
          <p14:tracePt t="61896" x="6842125" y="5003800"/>
          <p14:tracePt t="61904" x="6765925" y="4983163"/>
          <p14:tracePt t="61912" x="6681788" y="4975225"/>
          <p14:tracePt t="61920" x="6624638" y="4960938"/>
          <p14:tracePt t="61928" x="6554788" y="4940300"/>
          <p14:tracePt t="61937" x="6492875" y="4926013"/>
          <p14:tracePt t="61944" x="6429375" y="4899025"/>
          <p14:tracePt t="61952" x="6353175" y="4870450"/>
          <p14:tracePt t="61961" x="6289675" y="4856163"/>
          <p14:tracePt t="61969" x="6219825" y="4835525"/>
          <p14:tracePt t="61978" x="6164263" y="4821238"/>
          <p14:tracePt t="61984" x="6115050" y="4806950"/>
          <p14:tracePt t="61993" x="6065838" y="4794250"/>
          <p14:tracePt t="62000" x="6030913" y="4779963"/>
          <p14:tracePt t="62010" x="5981700" y="4765675"/>
          <p14:tracePt t="62017" x="5932488" y="4751388"/>
          <p14:tracePt t="62026" x="5883275" y="4737100"/>
          <p14:tracePt t="62033" x="5842000" y="4724400"/>
          <p14:tracePt t="62041" x="5799138" y="4710113"/>
          <p14:tracePt t="62048" x="5764213" y="4702175"/>
          <p14:tracePt t="62057" x="5722938" y="4687888"/>
          <p14:tracePt t="62064" x="5681663" y="4675188"/>
          <p14:tracePt t="62073" x="5632450" y="4660900"/>
          <p14:tracePt t="62080" x="5597525" y="4652963"/>
          <p14:tracePt t="62088" x="5554663" y="4640263"/>
          <p14:tracePt t="62096" x="5513388" y="4625975"/>
          <p14:tracePt t="62104" x="5470525" y="4605338"/>
          <p14:tracePt t="62112" x="5435600" y="4583113"/>
          <p14:tracePt t="62121" x="5429250" y="4570413"/>
          <p14:tracePt t="62128" x="5400675" y="4562475"/>
          <p14:tracePt t="62136" x="5380038" y="4548188"/>
          <p14:tracePt t="62145" x="5359400" y="4541838"/>
          <p14:tracePt t="62153" x="5351463" y="4533900"/>
          <p14:tracePt t="62160" x="5338763" y="4527550"/>
          <p14:tracePt t="62176" x="5324475" y="4527550"/>
          <p14:tracePt t="62192" x="5316538" y="4521200"/>
          <p14:tracePt t="62200" x="5310188" y="4513263"/>
          <p14:tracePt t="62224" x="5310188" y="4506913"/>
          <p14:tracePt t="62232" x="5310188" y="4498975"/>
          <p14:tracePt t="62240" x="5310188" y="4492625"/>
          <p14:tracePt t="62248" x="5310188" y="4478338"/>
          <p14:tracePt t="62256" x="5303838" y="4457700"/>
          <p14:tracePt t="62264" x="5303838" y="4443413"/>
          <p14:tracePt t="62272" x="5303838" y="4437063"/>
          <p14:tracePt t="62280" x="5303838" y="4422775"/>
          <p14:tracePt t="62288" x="5310188" y="4408488"/>
          <p14:tracePt t="62296" x="5324475" y="4381500"/>
          <p14:tracePt t="62304" x="5330825" y="4359275"/>
          <p14:tracePt t="62312" x="5351463" y="4338638"/>
          <p14:tracePt t="62321" x="5394325" y="4310063"/>
          <p14:tracePt t="62328" x="5449888" y="4289425"/>
          <p14:tracePt t="62337" x="5519738" y="4268788"/>
          <p14:tracePt t="62344" x="5610225" y="4254500"/>
          <p14:tracePt t="62353" x="5681663" y="4248150"/>
          <p14:tracePt t="62360" x="5786438" y="4248150"/>
          <p14:tracePt t="62368" x="5848350" y="4240213"/>
          <p14:tracePt t="62376" x="5932488" y="4240213"/>
          <p14:tracePt t="62385" x="6016625" y="4240213"/>
          <p14:tracePt t="62392" x="6100763" y="4240213"/>
          <p14:tracePt t="62400" x="6191250" y="4240213"/>
          <p14:tracePt t="62408" x="6283325" y="4240213"/>
          <p14:tracePt t="62416" x="6380163" y="4240213"/>
          <p14:tracePt t="62424" x="6478588" y="4240213"/>
          <p14:tracePt t="62432" x="6583363" y="4240213"/>
          <p14:tracePt t="62440" x="6696075" y="4240213"/>
          <p14:tracePt t="62448" x="6862763" y="4240213"/>
          <p14:tracePt t="62456" x="7002463" y="4240213"/>
          <p14:tracePt t="62464" x="7143750" y="4254500"/>
          <p14:tracePt t="62472" x="7289800" y="4283075"/>
          <p14:tracePt t="62480" x="7402513" y="4297363"/>
          <p14:tracePt t="62488" x="7562850" y="4318000"/>
          <p14:tracePt t="62496" x="7653338" y="4338638"/>
          <p14:tracePt t="62504" x="7737475" y="4344988"/>
          <p14:tracePt t="62512" x="7842250" y="4352925"/>
          <p14:tracePt t="62521" x="7899400" y="4352925"/>
          <p14:tracePt t="62528" x="7961313" y="4352925"/>
          <p14:tracePt t="62537" x="8010525" y="4352925"/>
          <p14:tracePt t="62544" x="8059738" y="4359275"/>
          <p14:tracePt t="62553" x="8108950" y="4367213"/>
          <p14:tracePt t="62560" x="8135938" y="4373563"/>
          <p14:tracePt t="62568" x="8164513" y="4373563"/>
          <p14:tracePt t="62576" x="8205788" y="4381500"/>
          <p14:tracePt t="62584" x="8234363" y="4381500"/>
          <p14:tracePt t="62592" x="8277225" y="4387850"/>
          <p14:tracePt t="62600" x="8304213" y="4394200"/>
          <p14:tracePt t="62608" x="8324850" y="4402138"/>
          <p14:tracePt t="62616" x="8332788" y="4408488"/>
          <p14:tracePt t="62624" x="8359775" y="4408488"/>
          <p14:tracePt t="62632" x="8367713" y="4408488"/>
          <p14:tracePt t="62656" x="8374063" y="4416425"/>
          <p14:tracePt t="62664" x="8374063" y="4422775"/>
          <p14:tracePt t="62672" x="8382000" y="4422775"/>
          <p14:tracePt t="62680" x="8388350" y="4429125"/>
          <p14:tracePt t="62688" x="8402638" y="4437063"/>
          <p14:tracePt t="62696" x="8416925" y="4451350"/>
          <p14:tracePt t="62712" x="8423275" y="4457700"/>
          <p14:tracePt t="62721" x="8429625" y="4471988"/>
          <p14:tracePt t="62728" x="8429625" y="4478338"/>
          <p14:tracePt t="62736" x="8429625" y="4492625"/>
          <p14:tracePt t="62744" x="8443913" y="4521200"/>
          <p14:tracePt t="62752" x="8443913" y="4527550"/>
          <p14:tracePt t="62760" x="8443913" y="4548188"/>
          <p14:tracePt t="62768" x="8443913" y="4562475"/>
          <p14:tracePt t="62776" x="8443913" y="4583113"/>
          <p14:tracePt t="62785" x="8443913" y="4597400"/>
          <p14:tracePt t="62792" x="8437563" y="4605338"/>
          <p14:tracePt t="62801" x="8429625" y="4625975"/>
          <p14:tracePt t="62808" x="8423275" y="4640263"/>
          <p14:tracePt t="62817" x="8416925" y="4646613"/>
          <p14:tracePt t="62824" x="8408988" y="4667250"/>
          <p14:tracePt t="62832" x="8394700" y="4675188"/>
          <p14:tracePt t="62841" x="8374063" y="4681538"/>
          <p14:tracePt t="62848" x="8367713" y="4681538"/>
          <p14:tracePt t="62857" x="8353425" y="4681538"/>
          <p14:tracePt t="62864" x="8339138" y="4687888"/>
          <p14:tracePt t="62872" x="8332788" y="4687888"/>
          <p14:tracePt t="62880" x="8312150" y="4695825"/>
          <p14:tracePt t="62888" x="8304213" y="4695825"/>
          <p14:tracePt t="62896" x="8289925" y="4695825"/>
          <p14:tracePt t="62904" x="8277225" y="4695825"/>
          <p14:tracePt t="62912" x="8255000" y="4695825"/>
          <p14:tracePt t="62922" x="8240713" y="4695825"/>
          <p14:tracePt t="62928" x="8228013" y="4687888"/>
          <p14:tracePt t="62937" x="8205788" y="4681538"/>
          <p14:tracePt t="62944" x="8193088" y="4675188"/>
          <p14:tracePt t="62952" x="8178800" y="4675188"/>
          <p14:tracePt t="62960" x="8170863" y="4675188"/>
          <p14:tracePt t="62968" x="8164513" y="4675188"/>
          <p14:tracePt t="62976" x="8150225" y="4667250"/>
          <p14:tracePt t="62984" x="8135938" y="4667250"/>
          <p14:tracePt t="62992" x="8115300" y="4667250"/>
          <p14:tracePt t="63000" x="8101013" y="4667250"/>
          <p14:tracePt t="63008" x="8080375" y="4660900"/>
          <p14:tracePt t="63017" x="8059738" y="4660900"/>
          <p14:tracePt t="63024" x="8053388" y="4652963"/>
          <p14:tracePt t="63032" x="8024813" y="4646613"/>
          <p14:tracePt t="63040" x="7981950" y="4646613"/>
          <p14:tracePt t="63048" x="7947025" y="4646613"/>
          <p14:tracePt t="63057" x="7920038" y="4646613"/>
          <p14:tracePt t="63064" x="7899400" y="4646613"/>
          <p14:tracePt t="63072" x="7870825" y="4646613"/>
          <p14:tracePt t="63080" x="7856538" y="4646613"/>
          <p14:tracePt t="63088" x="7835900" y="4646613"/>
          <p14:tracePt t="63096" x="7827963" y="4646613"/>
          <p14:tracePt t="63105" x="7821613" y="4646613"/>
          <p14:tracePt t="63112" x="7807325" y="4646613"/>
          <p14:tracePt t="63122" x="7800975" y="4646613"/>
          <p14:tracePt t="63128" x="7786688" y="4646613"/>
          <p14:tracePt t="63137" x="7780338" y="4646613"/>
          <p14:tracePt t="63144" x="7766050" y="4646613"/>
          <p14:tracePt t="63152" x="7758113" y="4646613"/>
          <p14:tracePt t="63160" x="7737475" y="4646613"/>
          <p14:tracePt t="63168" x="7731125" y="4646613"/>
          <p14:tracePt t="63176" x="7723188" y="4646613"/>
          <p14:tracePt t="63184" x="7716838" y="4646613"/>
          <p14:tracePt t="63192" x="7702550" y="4646613"/>
          <p14:tracePt t="63208" x="7696200" y="4646613"/>
          <p14:tracePt t="63248" x="7688263" y="4646613"/>
          <p14:tracePt t="63481" x="7681913" y="4646613"/>
          <p14:tracePt t="63497" x="7675563" y="4640263"/>
          <p14:tracePt t="63504" x="7661275" y="4640263"/>
          <p14:tracePt t="63513" x="7646988" y="4640263"/>
          <p14:tracePt t="63522" x="7626350" y="4632325"/>
          <p14:tracePt t="63528" x="7604125" y="4632325"/>
          <p14:tracePt t="63537" x="7577138" y="4632325"/>
          <p14:tracePt t="63544" x="7542213" y="4632325"/>
          <p14:tracePt t="63553" x="7513638" y="4632325"/>
          <p14:tracePt t="63561" x="7472363" y="4632325"/>
          <p14:tracePt t="63569" x="7437438" y="4632325"/>
          <p14:tracePt t="63577" x="7380288" y="4632325"/>
          <p14:tracePt t="63585" x="7324725" y="4632325"/>
          <p14:tracePt t="63593" x="7269163" y="4632325"/>
          <p14:tracePt t="63600" x="7191375" y="4632325"/>
          <p14:tracePt t="63608" x="7115175" y="4646613"/>
          <p14:tracePt t="63617" x="7024688" y="4652963"/>
          <p14:tracePt t="63624" x="6905625" y="4667250"/>
          <p14:tracePt t="63632" x="6821488" y="4667250"/>
          <p14:tracePt t="63640" x="6723063" y="4667250"/>
          <p14:tracePt t="63649" x="6624638" y="4667250"/>
          <p14:tracePt t="63656" x="6499225" y="4667250"/>
          <p14:tracePt t="63665" x="6408738" y="4681538"/>
          <p14:tracePt t="63673" x="6318250" y="4702175"/>
          <p14:tracePt t="63681" x="6219825" y="4710113"/>
          <p14:tracePt t="63689" x="6121400" y="4716463"/>
          <p14:tracePt t="63697" x="6022975" y="4716463"/>
          <p14:tracePt t="63706" x="5932488" y="4716463"/>
          <p14:tracePt t="63713" x="5848350" y="4716463"/>
          <p14:tracePt t="63721" x="5757863" y="4716463"/>
          <p14:tracePt t="63728" x="5702300" y="4716463"/>
          <p14:tracePt t="63738" x="5645150" y="4716463"/>
          <p14:tracePt t="63745" x="5597525" y="4710113"/>
          <p14:tracePt t="63752" x="5548313" y="4695825"/>
          <p14:tracePt t="63760" x="5534025" y="4681538"/>
          <p14:tracePt t="63768" x="5513388" y="4675188"/>
          <p14:tracePt t="63776" x="5505450" y="4667250"/>
          <p14:tracePt t="63784" x="5499100" y="4660900"/>
          <p14:tracePt t="63880" x="5499100" y="4652963"/>
          <p14:tracePt t="63896" x="5499100" y="4646613"/>
          <p14:tracePt t="63912" x="5499100" y="4640263"/>
          <p14:tracePt t="63921" x="5499100" y="4632325"/>
          <p14:tracePt t="63928" x="5492750" y="4625975"/>
          <p14:tracePt t="63944" x="5492750" y="4611688"/>
          <p14:tracePt t="63952" x="5492750" y="4605338"/>
          <p14:tracePt t="63960" x="5484813" y="4605338"/>
          <p14:tracePt t="63976" x="5484813" y="4597400"/>
          <p14:tracePt t="64024" x="5484813" y="4591050"/>
          <p14:tracePt t="64040" x="5478463" y="4591050"/>
          <p14:tracePt t="64056" x="5478463" y="4583113"/>
          <p14:tracePt t="64064" x="5478463" y="4576763"/>
          <p14:tracePt t="64071" x="5478463" y="4570413"/>
          <p14:tracePt t="64096" x="5478463" y="4562475"/>
          <p14:tracePt t="64120" x="5470525" y="4562475"/>
          <p14:tracePt t="64144" x="5470525" y="4556125"/>
          <p14:tracePt t="64152" x="5470525" y="4548188"/>
          <p14:tracePt t="64160" x="5470525" y="4541838"/>
          <p14:tracePt t="64184" x="5470525" y="4533900"/>
          <p14:tracePt t="64200" x="5470525" y="4527550"/>
          <p14:tracePt t="64216" x="5470525" y="4521200"/>
          <p14:tracePt t="64360" x="5470525" y="4513263"/>
          <p14:tracePt t="64392" x="5478463" y="4513263"/>
          <p14:tracePt t="64400" x="5478463" y="4506913"/>
          <p14:tracePt t="64417" x="5492750" y="4492625"/>
          <p14:tracePt t="64424" x="5499100" y="4492625"/>
          <p14:tracePt t="64432" x="5513388" y="4492625"/>
          <p14:tracePt t="64440" x="5527675" y="4478338"/>
          <p14:tracePt t="64449" x="5548313" y="4471988"/>
          <p14:tracePt t="64457" x="5562600" y="4464050"/>
          <p14:tracePt t="64465" x="5575300" y="4451350"/>
          <p14:tracePt t="64474" x="5603875" y="4443413"/>
          <p14:tracePt t="64481" x="5624513" y="4437063"/>
          <p14:tracePt t="64491" x="5659438" y="4429125"/>
          <p14:tracePt t="64496" x="5681663" y="4422775"/>
          <p14:tracePt t="64506" x="5708650" y="4416425"/>
          <p14:tracePt t="64515" x="5757863" y="4416425"/>
          <p14:tracePt t="64521" x="5807075" y="4416425"/>
          <p14:tracePt t="64528" x="5870575" y="4416425"/>
          <p14:tracePt t="64536" x="5946775" y="4416425"/>
          <p14:tracePt t="64544" x="6002338" y="4416425"/>
          <p14:tracePt t="64552" x="6094413" y="4416425"/>
          <p14:tracePt t="64560" x="6184900" y="4416425"/>
          <p14:tracePt t="64568" x="6296025" y="4416425"/>
          <p14:tracePt t="64576" x="6400800" y="4416425"/>
          <p14:tracePt t="64584" x="6499225" y="4422775"/>
          <p14:tracePt t="64592" x="6618288" y="4422775"/>
          <p14:tracePt t="64601" x="6716713" y="4429125"/>
          <p14:tracePt t="64609" x="6800850" y="4437063"/>
          <p14:tracePt t="64617" x="6911975" y="4437063"/>
          <p14:tracePt t="64625" x="7010400" y="4437063"/>
          <p14:tracePt t="64632" x="7094538" y="4437063"/>
          <p14:tracePt t="64640" x="7185025" y="4437063"/>
          <p14:tracePt t="64648" x="7269163" y="4437063"/>
          <p14:tracePt t="64656" x="7353300" y="4437063"/>
          <p14:tracePt t="64664" x="7423150" y="4437063"/>
          <p14:tracePt t="64672" x="7499350" y="4443413"/>
          <p14:tracePt t="64680" x="7556500" y="4443413"/>
          <p14:tracePt t="64689" x="7612063" y="4443413"/>
          <p14:tracePt t="64696" x="7661275" y="4443413"/>
          <p14:tracePt t="64704" x="7696200" y="4443413"/>
          <p14:tracePt t="64712" x="7723188" y="4443413"/>
          <p14:tracePt t="64720" x="7745413" y="4443413"/>
          <p14:tracePt t="64728" x="7772400" y="4443413"/>
          <p14:tracePt t="64736" x="7786688" y="4443413"/>
          <p14:tracePt t="64744" x="7807325" y="4443413"/>
          <p14:tracePt t="64752" x="7827963" y="4443413"/>
          <p14:tracePt t="64760" x="7850188" y="4443413"/>
          <p14:tracePt t="64768" x="7870825" y="4451350"/>
          <p14:tracePt t="64776" x="7891463" y="4451350"/>
          <p14:tracePt t="64784" x="7899400" y="4451350"/>
          <p14:tracePt t="64792" x="7905750" y="4451350"/>
          <p14:tracePt t="64800" x="7912100" y="4457700"/>
          <p14:tracePt t="64808" x="7920038" y="4464050"/>
          <p14:tracePt t="64816" x="7926388" y="4464050"/>
          <p14:tracePt t="64824" x="7934325" y="4464050"/>
          <p14:tracePt t="64865" x="7940675" y="4471988"/>
          <p14:tracePt t="64881" x="7947025" y="4486275"/>
          <p14:tracePt t="64889" x="7954963" y="4498975"/>
          <p14:tracePt t="64897" x="7954963" y="4506913"/>
          <p14:tracePt t="64906" x="7961313" y="4521200"/>
          <p14:tracePt t="64913" x="7969250" y="4548188"/>
          <p14:tracePt t="64920" x="7969250" y="4562475"/>
          <p14:tracePt t="64928" x="7975600" y="4576763"/>
          <p14:tracePt t="64937" x="7981950" y="4597400"/>
          <p14:tracePt t="64944" x="7989888" y="4611688"/>
          <p14:tracePt t="64953" x="7989888" y="4618038"/>
          <p14:tracePt t="64961" x="7989888" y="4632325"/>
          <p14:tracePt t="64968" x="7989888" y="4640263"/>
          <p14:tracePt t="64976" x="7989888" y="4646613"/>
          <p14:tracePt t="64983" x="7989888" y="4652963"/>
          <p14:tracePt t="64999" x="7989888" y="4660900"/>
          <p14:tracePt t="65008" x="7989888" y="4667250"/>
          <p14:tracePt t="65015" x="7989888" y="4675188"/>
          <p14:tracePt t="65023" x="7989888" y="4681538"/>
          <p14:tracePt t="65032" x="7989888" y="4687888"/>
          <p14:tracePt t="65040" x="7981950" y="4687888"/>
          <p14:tracePt t="65047" x="7975600" y="4695825"/>
          <p14:tracePt t="65056" x="7969250" y="4695825"/>
          <p14:tracePt t="65064" x="7961313" y="4695825"/>
          <p14:tracePt t="65080" x="7954963" y="4695825"/>
          <p14:tracePt t="65096" x="7947025" y="4695825"/>
          <p14:tracePt t="65728" x="7940675" y="4695825"/>
          <p14:tracePt t="65864" x="7934325" y="4695825"/>
          <p14:tracePt t="65872" x="7926388" y="4695825"/>
          <p14:tracePt t="65889" x="7912100" y="4695825"/>
          <p14:tracePt t="65896" x="7885113" y="4695825"/>
          <p14:tracePt t="65904" x="7856538" y="4695825"/>
          <p14:tracePt t="65912" x="7807325" y="4702175"/>
          <p14:tracePt t="65920" x="7758113" y="4716463"/>
          <p14:tracePt t="65928" x="7688263" y="4724400"/>
          <p14:tracePt t="65936" x="7632700" y="4724400"/>
          <p14:tracePt t="65944" x="7562850" y="4737100"/>
          <p14:tracePt t="65952" x="7486650" y="4745038"/>
          <p14:tracePt t="65960" x="7429500" y="4759325"/>
          <p14:tracePt t="65968" x="7367588" y="4765675"/>
          <p14:tracePt t="65977" x="7304088" y="4772025"/>
          <p14:tracePt t="65984" x="7219950" y="4786313"/>
          <p14:tracePt t="65993" x="7164388" y="4794250"/>
          <p14:tracePt t="66000" x="7094538" y="4806950"/>
          <p14:tracePt t="66008" x="7016750" y="4821238"/>
          <p14:tracePt t="66016" x="6932613" y="4821238"/>
          <p14:tracePt t="66025" x="6848475" y="4829175"/>
          <p14:tracePt t="66032" x="6778625" y="4829175"/>
          <p14:tracePt t="66040" x="6708775" y="4829175"/>
          <p14:tracePt t="66048" x="6646863" y="4829175"/>
          <p14:tracePt t="66057" x="6569075" y="4829175"/>
          <p14:tracePt t="66064" x="6499225" y="4829175"/>
          <p14:tracePt t="66073" x="6450013" y="4806950"/>
          <p14:tracePt t="66080" x="6388100" y="4786313"/>
          <p14:tracePt t="66089" x="6345238" y="4772025"/>
          <p14:tracePt t="66096" x="6310313" y="4759325"/>
          <p14:tracePt t="66104" x="6246813" y="4737100"/>
          <p14:tracePt t="66112" x="6219825" y="4716463"/>
          <p14:tracePt t="66120" x="6156325" y="4695825"/>
          <p14:tracePt t="66128" x="6107113" y="4675188"/>
          <p14:tracePt t="66136" x="6057900" y="4646613"/>
          <p14:tracePt t="66144" x="5995988" y="4618038"/>
          <p14:tracePt t="66152" x="5946775" y="4591050"/>
          <p14:tracePt t="66160" x="5905500" y="4570413"/>
          <p14:tracePt t="66168" x="5870575" y="4541838"/>
          <p14:tracePt t="66176" x="5848350" y="4513263"/>
          <p14:tracePt t="66184" x="5807075" y="4471988"/>
          <p14:tracePt t="66192" x="5772150" y="4443413"/>
          <p14:tracePt t="66200" x="5729288" y="4416425"/>
          <p14:tracePt t="66209" x="5702300" y="4402138"/>
          <p14:tracePt t="66216" x="5681663" y="4387850"/>
          <p14:tracePt t="66224" x="5667375" y="4373563"/>
          <p14:tracePt t="66232" x="5645150" y="4359275"/>
          <p14:tracePt t="66240" x="5632450" y="4352925"/>
          <p14:tracePt t="66248" x="5624513" y="4344988"/>
          <p14:tracePt t="66256" x="5610225" y="4332288"/>
          <p14:tracePt t="66272" x="5603875" y="4332288"/>
          <p14:tracePt t="66312" x="5603875" y="4324350"/>
          <p14:tracePt t="66320" x="5597525" y="4324350"/>
          <p14:tracePt t="66328" x="5597525" y="4318000"/>
          <p14:tracePt t="66353" x="5597525" y="4303713"/>
          <p14:tracePt t="66368" x="5597525" y="4297363"/>
          <p14:tracePt t="66376" x="5597525" y="4289425"/>
          <p14:tracePt t="66384" x="5597525" y="4283075"/>
          <p14:tracePt t="66400" x="5597525" y="4275138"/>
          <p14:tracePt t="66416" x="5589588" y="4262438"/>
          <p14:tracePt t="66456" x="5589588" y="4254500"/>
          <p14:tracePt t="66464" x="5589588" y="4240213"/>
          <p14:tracePt t="66480" x="5589588" y="4233863"/>
          <p14:tracePt t="66488" x="5589588" y="4219575"/>
          <p14:tracePt t="66504" x="5597525" y="4213225"/>
          <p14:tracePt t="66513" x="5597525" y="4205288"/>
          <p14:tracePt t="66520" x="5603875" y="4198938"/>
          <p14:tracePt t="66528" x="5610225" y="4198938"/>
          <p14:tracePt t="66537" x="5618163" y="4198938"/>
          <p14:tracePt t="66560" x="5624513" y="4198938"/>
          <p14:tracePt t="66576" x="5632450" y="4198938"/>
          <p14:tracePt t="66584" x="5638800" y="4198938"/>
          <p14:tracePt t="66593" x="5659438" y="4198938"/>
          <p14:tracePt t="66600" x="5694363" y="4198938"/>
          <p14:tracePt t="66608" x="5751513" y="4198938"/>
          <p14:tracePt t="66616" x="5827713" y="4198938"/>
          <p14:tracePt t="66625" x="5897563" y="4198938"/>
          <p14:tracePt t="66632" x="5995988" y="4198938"/>
          <p14:tracePt t="66641" x="6086475" y="4198938"/>
          <p14:tracePt t="66648" x="6176963" y="4198938"/>
          <p14:tracePt t="66658" x="6261100" y="4198938"/>
          <p14:tracePt t="66664" x="6345238" y="4198938"/>
          <p14:tracePt t="66674" x="6423025" y="4198938"/>
          <p14:tracePt t="66680" x="6478588" y="4198938"/>
          <p14:tracePt t="66688" x="6542088" y="4205288"/>
          <p14:tracePt t="66696" x="6611938" y="4213225"/>
          <p14:tracePt t="66704" x="6681788" y="4219575"/>
          <p14:tracePt t="66711" x="6751638" y="4233863"/>
          <p14:tracePt t="66720" x="6827838" y="4240213"/>
          <p14:tracePt t="66728" x="6884988" y="4248150"/>
          <p14:tracePt t="66736" x="6961188" y="4262438"/>
          <p14:tracePt t="66744" x="7016750" y="4268788"/>
          <p14:tracePt t="66752" x="7080250" y="4283075"/>
          <p14:tracePt t="66760" x="7135813" y="4283075"/>
          <p14:tracePt t="66768" x="7191375" y="4283075"/>
          <p14:tracePt t="66776" x="7234238" y="4283075"/>
          <p14:tracePt t="66784" x="7275513" y="4283075"/>
          <p14:tracePt t="66792" x="7318375" y="4283075"/>
          <p14:tracePt t="66800" x="7353300" y="4283075"/>
          <p14:tracePt t="66808" x="7415213" y="4289425"/>
          <p14:tracePt t="66816" x="7458075" y="4297363"/>
          <p14:tracePt t="66824" x="7521575" y="4303713"/>
          <p14:tracePt t="66832" x="7562850" y="4310063"/>
          <p14:tracePt t="66840" x="7632700" y="4318000"/>
          <p14:tracePt t="66848" x="7667625" y="4324350"/>
          <p14:tracePt t="66857" x="7731125" y="4332288"/>
          <p14:tracePt t="66865" x="7786688" y="4338638"/>
          <p14:tracePt t="66873" x="7835900" y="4338638"/>
          <p14:tracePt t="66881" x="7877175" y="4338638"/>
          <p14:tracePt t="66890" x="7920038" y="4338638"/>
          <p14:tracePt t="66897" x="7961313" y="4338638"/>
          <p14:tracePt t="66904" x="8004175" y="4338638"/>
          <p14:tracePt t="66913" x="8039100" y="4338638"/>
          <p14:tracePt t="66921" x="8080375" y="4338638"/>
          <p14:tracePt t="66928" x="8115300" y="4338638"/>
          <p14:tracePt t="66936" x="8158163" y="4338638"/>
          <p14:tracePt t="66944" x="8185150" y="4338638"/>
          <p14:tracePt t="66952" x="8220075" y="4338638"/>
          <p14:tracePt t="66960" x="8240713" y="4338638"/>
          <p14:tracePt t="66968" x="8262938" y="4338638"/>
          <p14:tracePt t="66976" x="8277225" y="4338638"/>
          <p14:tracePt t="66984" x="8289925" y="4338638"/>
          <p14:tracePt t="66992" x="8312150" y="4338638"/>
          <p14:tracePt t="67008" x="8318500" y="4344988"/>
          <p14:tracePt t="67024" x="8332788" y="4352925"/>
          <p14:tracePt t="67032" x="8332788" y="4359275"/>
          <p14:tracePt t="67040" x="8347075" y="4367213"/>
          <p14:tracePt t="67048" x="8347075" y="4387850"/>
          <p14:tracePt t="67057" x="8367713" y="4422775"/>
          <p14:tracePt t="67064" x="8382000" y="4451350"/>
          <p14:tracePt t="67073" x="8394700" y="4486275"/>
          <p14:tracePt t="67080" x="8408988" y="4513263"/>
          <p14:tracePt t="67088" x="8408988" y="4548188"/>
          <p14:tracePt t="67097" x="8416925" y="4576763"/>
          <p14:tracePt t="67104" x="8423275" y="4605338"/>
          <p14:tracePt t="67112" x="8423275" y="4640263"/>
          <p14:tracePt t="67120" x="8423275" y="4652963"/>
          <p14:tracePt t="67127" x="8423275" y="4667250"/>
          <p14:tracePt t="67136" x="8423275" y="4681538"/>
          <p14:tracePt t="67144" x="8423275" y="4695825"/>
          <p14:tracePt t="67152" x="8423275" y="4710113"/>
          <p14:tracePt t="67160" x="8408988" y="4730750"/>
          <p14:tracePt t="67168" x="8394700" y="4751388"/>
          <p14:tracePt t="67190" x="8347075" y="4794250"/>
          <p14:tracePt t="67192" x="8312150" y="4814888"/>
          <p14:tracePt t="67199" x="8277225" y="4835525"/>
          <p14:tracePt t="67208" x="8234363" y="4856163"/>
          <p14:tracePt t="67216" x="8205788" y="4864100"/>
          <p14:tracePt t="67223" x="8164513" y="4876800"/>
          <p14:tracePt t="67232" x="8135938" y="4884738"/>
          <p14:tracePt t="67240" x="8066088" y="4891088"/>
          <p14:tracePt t="67248" x="8016875" y="4899025"/>
          <p14:tracePt t="67256" x="7961313" y="4899025"/>
          <p14:tracePt t="67264" x="7899400" y="4899025"/>
          <p14:tracePt t="67272" x="7821613" y="4899025"/>
          <p14:tracePt t="67280" x="7751763" y="4899025"/>
          <p14:tracePt t="67288" x="7661275" y="4899025"/>
          <p14:tracePt t="67296" x="7556500" y="4899025"/>
          <p14:tracePt t="67303" x="7464425" y="4899025"/>
          <p14:tracePt t="67311" x="7339013" y="4899025"/>
          <p14:tracePt t="67320" x="7205663" y="4899025"/>
          <p14:tracePt t="67328" x="7086600" y="4899025"/>
          <p14:tracePt t="67336" x="6975475" y="4899025"/>
          <p14:tracePt t="67344" x="6856413" y="4899025"/>
          <p14:tracePt t="67352" x="6716713" y="4899025"/>
          <p14:tracePt t="67360" x="6632575" y="4891088"/>
          <p14:tracePt t="67368" x="6527800" y="4870450"/>
          <p14:tracePt t="67375" x="6435725" y="4856163"/>
          <p14:tracePt t="67384" x="6373813" y="4835525"/>
          <p14:tracePt t="67391" x="6310313" y="4814888"/>
          <p14:tracePt t="67401" x="6254750" y="4794250"/>
          <p14:tracePt t="67409" x="6199188" y="4772025"/>
          <p14:tracePt t="67416" x="6142038" y="4737100"/>
          <p14:tracePt t="67426" x="6100763" y="4716463"/>
          <p14:tracePt t="67432" x="6057900" y="4702175"/>
          <p14:tracePt t="67442" x="5995988" y="4675188"/>
          <p14:tracePt t="67448" x="5946775" y="4660900"/>
          <p14:tracePt t="67458" x="5918200" y="4652963"/>
          <p14:tracePt t="67465" x="5897563" y="4640263"/>
          <p14:tracePt t="67474" x="5862638" y="4618038"/>
          <p14:tracePt t="67482" x="5848350" y="4611688"/>
          <p14:tracePt t="67489" x="5821363" y="4597400"/>
          <p14:tracePt t="67497" x="5807075" y="4591050"/>
          <p14:tracePt t="67504" x="5792788" y="4583113"/>
          <p14:tracePt t="67513" x="5786438" y="4576763"/>
          <p14:tracePt t="67521" x="5778500" y="4570413"/>
          <p14:tracePt t="67530" x="5778500" y="4562475"/>
          <p14:tracePt t="67544" x="5772150" y="4556125"/>
          <p14:tracePt t="67560" x="5772150" y="4533900"/>
          <p14:tracePt t="67568" x="5764213" y="4521200"/>
          <p14:tracePt t="67576" x="5751513" y="4486275"/>
          <p14:tracePt t="67584" x="5751513" y="4471988"/>
          <p14:tracePt t="67591" x="5751513" y="4451350"/>
          <p14:tracePt t="67600" x="5751513" y="4437063"/>
          <p14:tracePt t="67608" x="5751513" y="4422775"/>
          <p14:tracePt t="67616" x="5751513" y="4402138"/>
          <p14:tracePt t="67624" x="5764213" y="4387850"/>
          <p14:tracePt t="67632" x="5772150" y="4359275"/>
          <p14:tracePt t="67641" x="5807075" y="4352925"/>
          <p14:tracePt t="67648" x="5848350" y="4332288"/>
          <p14:tracePt t="67656" x="5897563" y="4318000"/>
          <p14:tracePt t="67664" x="5961063" y="4297363"/>
          <p14:tracePt t="67672" x="6030913" y="4297363"/>
          <p14:tracePt t="67680" x="6100763" y="4283075"/>
          <p14:tracePt t="67688" x="6170613" y="4275138"/>
          <p14:tracePt t="67696" x="6234113" y="4268788"/>
          <p14:tracePt t="67704" x="6310313" y="4262438"/>
          <p14:tracePt t="67712" x="6388100" y="4262438"/>
          <p14:tracePt t="67720" x="6472238" y="4262438"/>
          <p14:tracePt t="67728" x="6562725" y="4262438"/>
          <p14:tracePt t="67736" x="6653213" y="4262438"/>
          <p14:tracePt t="67744" x="6743700" y="4262438"/>
          <p14:tracePt t="67752" x="6827838" y="4262438"/>
          <p14:tracePt t="67760" x="6911975" y="4262438"/>
          <p14:tracePt t="67768" x="7016750" y="4262438"/>
          <p14:tracePt t="67776" x="7108825" y="4268788"/>
          <p14:tracePt t="67784" x="7170738" y="4297363"/>
          <p14:tracePt t="67792" x="7240588" y="4310063"/>
          <p14:tracePt t="67800" x="7318375" y="4324350"/>
          <p14:tracePt t="67808" x="7373938" y="4338638"/>
          <p14:tracePt t="67816" x="7415213" y="4352925"/>
          <p14:tracePt t="67824" x="7486650" y="4373563"/>
          <p14:tracePt t="67832" x="7542213" y="4387850"/>
          <p14:tracePt t="67841" x="7583488" y="4394200"/>
          <p14:tracePt t="67848" x="7612063" y="4402138"/>
          <p14:tracePt t="67857" x="7646988" y="4416425"/>
          <p14:tracePt t="67864" x="7667625" y="4422775"/>
          <p14:tracePt t="67872" x="7681913" y="4422775"/>
          <p14:tracePt t="67880" x="7696200" y="4437063"/>
          <p14:tracePt t="67888" x="7710488" y="4443413"/>
          <p14:tracePt t="67896" x="7716838" y="4457700"/>
          <p14:tracePt t="67904" x="7723188" y="4464050"/>
          <p14:tracePt t="67912" x="7723188" y="4471988"/>
          <p14:tracePt t="67920" x="7731125" y="4486275"/>
          <p14:tracePt t="67928" x="7731125" y="4498975"/>
          <p14:tracePt t="67936" x="7737475" y="4513263"/>
          <p14:tracePt t="67944" x="7737475" y="4533900"/>
          <p14:tracePt t="67952" x="7737475" y="4556125"/>
          <p14:tracePt t="67960" x="7745413" y="4583113"/>
          <p14:tracePt t="67968" x="7745413" y="4597400"/>
          <p14:tracePt t="67976" x="7745413" y="4618038"/>
          <p14:tracePt t="67984" x="7745413" y="4632325"/>
          <p14:tracePt t="67992" x="7745413" y="4646613"/>
          <p14:tracePt t="68000" x="7745413" y="4667250"/>
          <p14:tracePt t="68008" x="7745413" y="4675188"/>
          <p14:tracePt t="68016" x="7745413" y="4681538"/>
          <p14:tracePt t="68024" x="7737475" y="4702175"/>
          <p14:tracePt t="68032" x="7731125" y="4716463"/>
          <p14:tracePt t="68040" x="7716838" y="4730750"/>
          <p14:tracePt t="68048" x="7702550" y="4737100"/>
          <p14:tracePt t="68057" x="7681913" y="4745038"/>
          <p14:tracePt t="68064" x="7675563" y="4751388"/>
          <p14:tracePt t="68072" x="7667625" y="4751388"/>
          <p14:tracePt t="68080" x="7661275" y="4759325"/>
          <p14:tracePt t="68088" x="7646988" y="4759325"/>
          <p14:tracePt t="68096" x="7639050" y="4759325"/>
          <p14:tracePt t="68104" x="7632700" y="4759325"/>
          <p14:tracePt t="68144" x="7626350" y="4759325"/>
          <p14:tracePt t="68176" x="7618413" y="4745038"/>
          <p14:tracePt t="68192" x="7618413" y="4737100"/>
          <p14:tracePt t="68201" x="7612063" y="4730750"/>
          <p14:tracePt t="68256" x="7604125" y="4716463"/>
          <p14:tracePt t="68402" x="7597775" y="4710113"/>
          <p14:tracePt t="68424" x="7591425" y="4702175"/>
          <p14:tracePt t="71128" x="7591425" y="4695825"/>
          <p14:tracePt t="71136" x="0" y="0"/>
        </p14:tracePtLst>
        <p14:tracePtLst>
          <p14:tracePt t="82836" x="5911850" y="5661025"/>
          <p14:tracePt t="82968" x="0" y="0"/>
        </p14:tracePtLst>
        <p14:tracePtLst>
          <p14:tracePt t="84386" x="6219825" y="5556250"/>
          <p14:tracePt t="84504" x="6205538" y="5549900"/>
          <p14:tracePt t="84520" x="6184900" y="5541963"/>
          <p14:tracePt t="84528" x="6156325" y="5541963"/>
          <p14:tracePt t="84535" x="6121400" y="5541963"/>
          <p14:tracePt t="84544" x="6072188" y="5541963"/>
          <p14:tracePt t="84553" x="6022975" y="5541963"/>
          <p14:tracePt t="84560" x="5975350" y="5541963"/>
          <p14:tracePt t="84570" x="5918200" y="5549900"/>
          <p14:tracePt t="84576" x="5862638" y="5570538"/>
          <p14:tracePt t="84585" x="5764213" y="5584825"/>
          <p14:tracePt t="84592" x="5708650" y="5599113"/>
          <p14:tracePt t="84600" x="5624513" y="5626100"/>
          <p14:tracePt t="84608" x="5554663" y="5634038"/>
          <p14:tracePt t="84616" x="5499100" y="5654675"/>
          <p14:tracePt t="84624" x="5449888" y="5675313"/>
          <p14:tracePt t="84632" x="5400675" y="5695950"/>
          <p14:tracePt t="84640" x="5359400" y="5716588"/>
          <p14:tracePt t="84648" x="5324475" y="5738813"/>
          <p14:tracePt t="84656" x="5289550" y="5759450"/>
          <p14:tracePt t="84664" x="5260975" y="5773738"/>
          <p14:tracePt t="84673" x="5226050" y="5800725"/>
          <p14:tracePt t="84680" x="5191125" y="5822950"/>
          <p14:tracePt t="84689" x="5149850" y="5849938"/>
          <p14:tracePt t="84696" x="5121275" y="5892800"/>
          <p14:tracePt t="84704" x="5114925" y="5913438"/>
          <p14:tracePt t="84712" x="5100638" y="5948363"/>
          <p14:tracePt t="84720" x="5092700" y="5989638"/>
          <p14:tracePt t="84728" x="5086350" y="6011863"/>
          <p14:tracePt t="84736" x="5086350" y="6032500"/>
          <p14:tracePt t="84744" x="5086350" y="6059488"/>
          <p14:tracePt t="84753" x="5086350" y="6067425"/>
          <p14:tracePt t="84760" x="5092700" y="6073775"/>
          <p14:tracePt t="84769" x="5106988" y="6088063"/>
          <p14:tracePt t="84776" x="5114925" y="6102350"/>
          <p14:tracePt t="84784" x="5135563" y="6122988"/>
          <p14:tracePt t="84792" x="5162550" y="6130925"/>
          <p14:tracePt t="84802" x="5226050" y="6151563"/>
          <p14:tracePt t="84808" x="5316538" y="6178550"/>
          <p14:tracePt t="84816" x="5449888" y="6213475"/>
          <p14:tracePt t="84824" x="5673725" y="6248400"/>
          <p14:tracePt t="84832" x="5911850" y="6284913"/>
          <p14:tracePt t="84840" x="6149975" y="6319838"/>
          <p14:tracePt t="84848" x="6423025" y="6346825"/>
          <p14:tracePt t="84856" x="6667500" y="6346825"/>
          <p14:tracePt t="84864" x="6911975" y="6346825"/>
          <p14:tracePt t="84872" x="7199313" y="6354763"/>
          <p14:tracePt t="84880" x="7472363" y="6367463"/>
          <p14:tracePt t="84888" x="7737475" y="6381750"/>
          <p14:tracePt t="84896" x="8010525" y="6410325"/>
          <p14:tracePt t="84904" x="8262938" y="6410325"/>
          <p14:tracePt t="84912" x="8486775" y="6410325"/>
          <p14:tracePt t="84920" x="8716963" y="6410325"/>
          <p14:tracePt t="84928" x="8905875" y="6410325"/>
          <p14:tracePt t="84936" x="9094788" y="6410325"/>
          <p14:tracePt t="85743" x="9137650" y="6396038"/>
          <p14:tracePt t="85808" x="9129713" y="6396038"/>
          <p14:tracePt t="85824" x="9123363" y="6396038"/>
          <p14:tracePt t="85832" x="9102725" y="6389688"/>
          <p14:tracePt t="85840" x="9080500" y="6389688"/>
          <p14:tracePt t="85849" x="9059863" y="6375400"/>
          <p14:tracePt t="85857" x="9024938" y="6361113"/>
          <p14:tracePt t="85864" x="8996363" y="6354763"/>
          <p14:tracePt t="85873" x="8975725" y="6346825"/>
          <p14:tracePt t="85880" x="8961438" y="6340475"/>
          <p14:tracePt t="85891" x="8948738" y="6332538"/>
          <p14:tracePt t="85897" x="8926513" y="6332538"/>
          <p14:tracePt t="85905" x="8905875" y="6326188"/>
          <p14:tracePt t="85913" x="8899525" y="6326188"/>
          <p14:tracePt t="85922" x="8891588" y="6326188"/>
          <p14:tracePt t="85928" x="8885238" y="6326188"/>
          <p14:tracePt t="85937" x="8885238" y="6319838"/>
          <p14:tracePt t="85953" x="8878888" y="6319838"/>
          <p14:tracePt t="85960" x="8870950" y="6311900"/>
          <p14:tracePt t="85984" x="8864600" y="6305550"/>
          <p14:tracePt t="85992" x="8856663" y="6305550"/>
          <p14:tracePt t="86000" x="8850313" y="6297613"/>
          <p14:tracePt t="86016" x="8842375" y="6297613"/>
          <p14:tracePt t="86032" x="8836025" y="6297613"/>
          <p14:tracePt t="86040" x="8829675" y="6291263"/>
          <p14:tracePt t="86048" x="8815388" y="6284913"/>
          <p14:tracePt t="86072" x="8801100" y="6284913"/>
          <p14:tracePt t="86088" x="8780463" y="6276975"/>
          <p14:tracePt t="86104" x="8766175" y="6276975"/>
          <p14:tracePt t="86120" x="8759825" y="6276975"/>
          <p14:tracePt t="86144" x="8751888" y="6276975"/>
          <p14:tracePt t="86178" x="8751888" y="6270625"/>
          <p14:tracePt t="86192" x="8745538" y="6270625"/>
          <p14:tracePt t="86216" x="8737600" y="6270625"/>
          <p14:tracePt t="86232" x="8731250" y="6270625"/>
          <p14:tracePt t="86256" x="8724900" y="6270625"/>
          <p14:tracePt t="86288" x="8716963" y="6270625"/>
          <p14:tracePt t="86304" x="8710613" y="6262688"/>
          <p14:tracePt t="86312" x="8702675" y="6262688"/>
          <p14:tracePt t="86329" x="8689975" y="6262688"/>
          <p14:tracePt t="86338" x="8682038" y="6262688"/>
          <p14:tracePt t="86344" x="8667750" y="6262688"/>
          <p14:tracePt t="86353" x="8661400" y="6256338"/>
          <p14:tracePt t="86360" x="8640763" y="6256338"/>
          <p14:tracePt t="86368" x="8618538" y="6248400"/>
          <p14:tracePt t="86376" x="8605838" y="6242050"/>
          <p14:tracePt t="86384" x="8583613" y="6242050"/>
          <p14:tracePt t="86392" x="8570913" y="6235700"/>
          <p14:tracePt t="86400" x="8548688" y="6227763"/>
          <p14:tracePt t="86408" x="8528050" y="6227763"/>
          <p14:tracePt t="86416" x="8501063" y="6221413"/>
          <p14:tracePt t="86424" x="8478838" y="6221413"/>
          <p14:tracePt t="86432" x="8451850" y="6213475"/>
          <p14:tracePt t="86440" x="8423275" y="6213475"/>
          <p14:tracePt t="86448" x="8388350" y="6213475"/>
          <p14:tracePt t="86456" x="8359775" y="6207125"/>
          <p14:tracePt t="86464" x="8332788" y="6200775"/>
          <p14:tracePt t="86472" x="8304213" y="6192838"/>
          <p14:tracePt t="86480" x="8277225" y="6186488"/>
          <p14:tracePt t="86488" x="8248650" y="6178550"/>
          <p14:tracePt t="86496" x="8228013" y="6178550"/>
          <p14:tracePt t="86504" x="8220075" y="6178550"/>
          <p14:tracePt t="86512" x="8193088" y="6178550"/>
          <p14:tracePt t="86520" x="8178800" y="6178550"/>
          <p14:tracePt t="86528" x="8164513" y="6178550"/>
          <p14:tracePt t="86538" x="8143875" y="6178550"/>
          <p14:tracePt t="86544" x="8129588" y="6178550"/>
          <p14:tracePt t="86553" x="8101013" y="6178550"/>
          <p14:tracePt t="86560" x="8074025" y="6178550"/>
          <p14:tracePt t="86568" x="8053388" y="6178550"/>
          <p14:tracePt t="86576" x="8016875" y="6178550"/>
          <p14:tracePt t="86584" x="7975600" y="6178550"/>
          <p14:tracePt t="86592" x="7940675" y="6178550"/>
          <p14:tracePt t="86600" x="7905750" y="6178550"/>
          <p14:tracePt t="86608" x="7864475" y="6178550"/>
          <p14:tracePt t="86616" x="7827963" y="6178550"/>
          <p14:tracePt t="86624" x="7780338" y="6178550"/>
          <p14:tracePt t="86632" x="7745413" y="6178550"/>
          <p14:tracePt t="86640" x="7696200" y="6178550"/>
          <p14:tracePt t="86648" x="7646988" y="6186488"/>
          <p14:tracePt t="86656" x="7604125" y="6186488"/>
          <p14:tracePt t="86664" x="7577138" y="6200775"/>
          <p14:tracePt t="86673" x="7534275" y="6207125"/>
          <p14:tracePt t="86680" x="7499350" y="6213475"/>
          <p14:tracePt t="86688" x="7464425" y="6213475"/>
          <p14:tracePt t="86696" x="7437438" y="6213475"/>
          <p14:tracePt t="86704" x="7402513" y="6221413"/>
          <p14:tracePt t="86712" x="7359650" y="6221413"/>
          <p14:tracePt t="86720" x="7318375" y="6221413"/>
          <p14:tracePt t="86728" x="7283450" y="6221413"/>
          <p14:tracePt t="86736" x="7248525" y="6221413"/>
          <p14:tracePt t="86744" x="7213600" y="6221413"/>
          <p14:tracePt t="86753" x="7170738" y="6221413"/>
          <p14:tracePt t="86760" x="7143750" y="6221413"/>
          <p14:tracePt t="86768" x="7115175" y="6221413"/>
          <p14:tracePt t="86777" x="7073900" y="6221413"/>
          <p14:tracePt t="86784" x="7045325" y="6221413"/>
          <p14:tracePt t="86792" x="7010400" y="6221413"/>
          <p14:tracePt t="86800" x="6996113" y="6221413"/>
          <p14:tracePt t="86808" x="6981825" y="6221413"/>
          <p14:tracePt t="86816" x="6967538" y="6221413"/>
          <p14:tracePt t="86824" x="6954838" y="6221413"/>
          <p14:tracePt t="86832" x="6946900" y="6221413"/>
          <p14:tracePt t="86840" x="6932613" y="6221413"/>
          <p14:tracePt t="86848" x="6926263" y="6221413"/>
          <p14:tracePt t="86856" x="6919913" y="6221413"/>
          <p14:tracePt t="86864" x="6911975" y="6221413"/>
          <p14:tracePt t="87329" x="6905625" y="6221413"/>
          <p14:tracePt t="87616" x="6911975" y="6221413"/>
          <p14:tracePt t="87624" x="6932613" y="6213475"/>
          <p14:tracePt t="87632" x="6961188" y="6200775"/>
          <p14:tracePt t="87640" x="6996113" y="6178550"/>
          <p14:tracePt t="87648" x="7045325" y="6165850"/>
          <p14:tracePt t="87656" x="7080250" y="6143625"/>
          <p14:tracePt t="87664" x="7129463" y="6130925"/>
          <p14:tracePt t="87672" x="7164388" y="6122988"/>
          <p14:tracePt t="87680" x="7234238" y="6096000"/>
          <p14:tracePt t="87688" x="7275513" y="6081713"/>
          <p14:tracePt t="87696" x="7318375" y="6067425"/>
          <p14:tracePt t="87704" x="7367588" y="6046788"/>
          <p14:tracePt t="87712" x="7429500" y="6032500"/>
          <p14:tracePt t="87720" x="7478713" y="6018213"/>
          <p14:tracePt t="87728" x="7548563" y="5997575"/>
          <p14:tracePt t="87736" x="7604125" y="5983288"/>
          <p14:tracePt t="87744" x="7675563" y="5969000"/>
          <p14:tracePt t="87752" x="7723188" y="5948363"/>
          <p14:tracePt t="87760" x="7766050" y="5934075"/>
          <p14:tracePt t="87768" x="7800975" y="5927725"/>
          <p14:tracePt t="87776" x="7842250" y="5919788"/>
          <p14:tracePt t="87784" x="7856538" y="5919788"/>
          <p14:tracePt t="87792" x="7870825" y="5913438"/>
          <p14:tracePt t="87864" x="7877175" y="5913438"/>
          <p14:tracePt t="87872" x="7885113" y="5913438"/>
          <p14:tracePt t="87879" x="7891463" y="5913438"/>
          <p14:tracePt t="87887" x="7899400" y="5913438"/>
          <p14:tracePt t="87896" x="7905750" y="5913438"/>
          <p14:tracePt t="87912" x="7912100" y="5913438"/>
          <p14:tracePt t="87928" x="7920038" y="5913438"/>
          <p14:tracePt t="87992" x="7926388" y="5913438"/>
          <p14:tracePt t="88449" x="7920038" y="5905500"/>
          <p14:tracePt t="88745" x="7926388" y="5905500"/>
          <p14:tracePt t="88752" x="7947025" y="5899150"/>
          <p14:tracePt t="88760" x="7954963" y="5884863"/>
          <p14:tracePt t="88768" x="7975600" y="5884863"/>
          <p14:tracePt t="88776" x="7996238" y="5870575"/>
          <p14:tracePt t="88784" x="8024813" y="5857875"/>
          <p14:tracePt t="88792" x="8039100" y="5849938"/>
          <p14:tracePt t="88800" x="8080375" y="5843588"/>
          <p14:tracePt t="88808" x="8129588" y="5822950"/>
          <p14:tracePt t="88816" x="8185150" y="5808663"/>
          <p14:tracePt t="88824" x="8234363" y="5794375"/>
          <p14:tracePt t="88832" x="8283575" y="5788025"/>
          <p14:tracePt t="88841" x="8339138" y="5773738"/>
          <p14:tracePt t="88848" x="8382000" y="5759450"/>
          <p14:tracePt t="88856" x="8423275" y="5745163"/>
          <p14:tracePt t="88864" x="8443913" y="5738813"/>
          <p14:tracePt t="88871" x="8472488" y="5730875"/>
          <p14:tracePt t="88880" x="8493125" y="5724525"/>
          <p14:tracePt t="88888" x="8513763" y="5724525"/>
          <p14:tracePt t="88897" x="8521700" y="5724525"/>
          <p14:tracePt t="88906" x="8528050" y="5716588"/>
          <p14:tracePt t="88913" x="8542338" y="5716588"/>
          <p14:tracePt t="88922" x="8556625" y="5716588"/>
          <p14:tracePt t="88928" x="8570913" y="5716588"/>
          <p14:tracePt t="88936" x="8583613" y="5716588"/>
          <p14:tracePt t="88944" x="8597900" y="5716588"/>
          <p14:tracePt t="88952" x="8612188" y="5716588"/>
          <p14:tracePt t="88960" x="8626475" y="5716588"/>
          <p14:tracePt t="88968" x="8632825" y="5716588"/>
          <p14:tracePt t="88976" x="8647113" y="5716588"/>
          <p14:tracePt t="88992" x="8655050" y="5716588"/>
          <p14:tracePt t="89000" x="8661400" y="5716588"/>
          <p14:tracePt t="89008" x="8667750" y="5716588"/>
          <p14:tracePt t="89024" x="8675688" y="5724525"/>
          <p14:tracePt t="89032" x="8689975" y="5730875"/>
          <p14:tracePt t="89040" x="8702675" y="5730875"/>
          <p14:tracePt t="89047" x="8716963" y="5738813"/>
          <p14:tracePt t="89056" x="8731250" y="5738813"/>
          <p14:tracePt t="89064" x="8745538" y="5745163"/>
          <p14:tracePt t="89072" x="8766175" y="5745163"/>
          <p14:tracePt t="89080" x="8772525" y="5745163"/>
          <p14:tracePt t="89088" x="8780463" y="5745163"/>
          <p14:tracePt t="89104" x="8786813" y="5745163"/>
          <p14:tracePt t="89144" x="8794750" y="5745163"/>
          <p14:tracePt t="89160" x="8801100" y="5753100"/>
          <p14:tracePt t="89176" x="8807450" y="5759450"/>
          <p14:tracePt t="89200" x="8815388" y="5759450"/>
          <p14:tracePt t="89216" x="8815388" y="5765800"/>
          <p14:tracePt t="89240" x="8821738" y="5773738"/>
          <p14:tracePt t="89256" x="8829675" y="5780088"/>
          <p14:tracePt t="89281" x="8829675" y="5794375"/>
          <p14:tracePt t="89290" x="8836025" y="5794375"/>
          <p14:tracePt t="89306" x="8836025" y="5800725"/>
          <p14:tracePt t="89360" x="8836025" y="5808663"/>
          <p14:tracePt t="89522" x="8836025" y="5815013"/>
          <p14:tracePt t="89600" x="8836025" y="5822950"/>
          <p14:tracePt t="89633" x="8836025" y="5829300"/>
          <p14:tracePt t="89640" x="8829675" y="5835650"/>
          <p14:tracePt t="89648" x="8829675" y="5843588"/>
          <p14:tracePt t="89656" x="8821738" y="5843588"/>
          <p14:tracePt t="89664" x="8807450" y="5857875"/>
          <p14:tracePt t="89672" x="8794750" y="5870575"/>
          <p14:tracePt t="89680" x="8772525" y="5878513"/>
          <p14:tracePt t="89689" x="8759825" y="5892800"/>
          <p14:tracePt t="89696" x="8737600" y="5899150"/>
          <p14:tracePt t="89704" x="8724900" y="5905500"/>
          <p14:tracePt t="89712" x="8716963" y="5905500"/>
          <p14:tracePt t="89720" x="8716963" y="5913438"/>
          <p14:tracePt t="89728" x="8710613" y="5913438"/>
          <p14:tracePt t="89736" x="8702675" y="5913438"/>
          <p14:tracePt t="89744" x="8702675" y="5919788"/>
          <p14:tracePt t="89760" x="8696325" y="5919788"/>
          <p14:tracePt t="89792" x="8689975" y="5919788"/>
          <p14:tracePt t="89809" x="8675688" y="5919788"/>
          <p14:tracePt t="89816" x="8661400" y="5919788"/>
          <p14:tracePt t="89824" x="8655050" y="5919788"/>
          <p14:tracePt t="89840" x="8640763" y="5919788"/>
          <p14:tracePt t="89856" x="8632825" y="5919788"/>
          <p14:tracePt t="89873" x="8626475" y="5919788"/>
          <p14:tracePt t="89880" x="8618538" y="5919788"/>
          <p14:tracePt t="89905" x="8612188" y="5919788"/>
          <p14:tracePt t="89967" x="8605838" y="5919788"/>
          <p14:tracePt t="89992" x="8597900" y="5913438"/>
          <p14:tracePt t="90000" x="8591550" y="5913438"/>
          <p14:tracePt t="90009" x="8591550" y="5905500"/>
          <p14:tracePt t="90016" x="8583613" y="5899150"/>
          <p14:tracePt t="90024" x="8570913" y="5892800"/>
          <p14:tracePt t="90032" x="8556625" y="5870575"/>
          <p14:tracePt t="90040" x="8548688" y="5870575"/>
          <p14:tracePt t="90048" x="8535988" y="5857875"/>
          <p14:tracePt t="90064" x="8528050" y="5849938"/>
          <p14:tracePt t="90073" x="8521700" y="5849938"/>
          <p14:tracePt t="90089" x="8513763" y="5849938"/>
          <p14:tracePt t="90104" x="8507413" y="5849938"/>
          <p14:tracePt t="90112" x="8501063" y="5849938"/>
          <p14:tracePt t="90193" x="8493125" y="5843588"/>
          <p14:tracePt t="90727" x="8493125" y="5835650"/>
          <p14:tracePt t="90736" x="8493125" y="5829300"/>
          <p14:tracePt t="90743" x="8493125" y="5815013"/>
          <p14:tracePt t="90752" x="8493125" y="5800725"/>
          <p14:tracePt t="90759" x="8493125" y="5780088"/>
          <p14:tracePt t="90768" x="8493125" y="5759450"/>
          <p14:tracePt t="90775" x="8493125" y="5738813"/>
          <p14:tracePt t="90784" x="8493125" y="5716588"/>
          <p14:tracePt t="90791" x="8493125" y="5695950"/>
          <p14:tracePt t="90800" x="8493125" y="5681663"/>
          <p14:tracePt t="90807" x="8493125" y="5661025"/>
          <p14:tracePt t="90816" x="8501063" y="5661025"/>
          <p14:tracePt t="90824" x="8501063" y="5646738"/>
          <p14:tracePt t="90839" x="8507413" y="5640388"/>
          <p14:tracePt t="90847" x="8513763" y="5626100"/>
          <p14:tracePt t="90856" x="8521700" y="5626100"/>
          <p14:tracePt t="90864" x="8528050" y="5611813"/>
          <p14:tracePt t="90872" x="8535988" y="5605463"/>
          <p14:tracePt t="90881" x="8548688" y="5591175"/>
          <p14:tracePt t="90890" x="8570913" y="5584825"/>
          <p14:tracePt t="90899" x="8591550" y="5570538"/>
          <p14:tracePt t="90904" x="8618538" y="5556250"/>
          <p14:tracePt t="90912" x="8661400" y="5535613"/>
          <p14:tracePt t="90920" x="8675688" y="5521325"/>
          <p14:tracePt t="90928" x="8702675" y="5514975"/>
          <p14:tracePt t="90936" x="8716963" y="5514975"/>
          <p14:tracePt t="90944" x="8737600" y="5507038"/>
          <p14:tracePt t="90952" x="8745538" y="5507038"/>
          <p14:tracePt t="90960" x="8759825" y="5507038"/>
          <p14:tracePt t="90976" x="8772525" y="5507038"/>
          <p14:tracePt t="90984" x="8780463" y="5507038"/>
          <p14:tracePt t="90992" x="8786813" y="5507038"/>
          <p14:tracePt t="91000" x="8807450" y="5521325"/>
          <p14:tracePt t="91008" x="8836025" y="5527675"/>
          <p14:tracePt t="91016" x="8856663" y="5541963"/>
          <p14:tracePt t="91024" x="8878888" y="5556250"/>
          <p14:tracePt t="91032" x="8891588" y="5576888"/>
          <p14:tracePt t="91040" x="8899525" y="5584825"/>
          <p14:tracePt t="91048" x="8913813" y="5591175"/>
          <p14:tracePt t="91057" x="8920163" y="5605463"/>
          <p14:tracePt t="91064" x="8926513" y="5605463"/>
          <p14:tracePt t="91073" x="8926513" y="5611813"/>
          <p14:tracePt t="91080" x="8940800" y="5619750"/>
          <p14:tracePt t="91097" x="8940800" y="5634038"/>
          <p14:tracePt t="91112" x="8948738" y="5646738"/>
          <p14:tracePt t="91120" x="8955088" y="5654675"/>
          <p14:tracePt t="91128" x="8955088" y="5668963"/>
          <p14:tracePt t="91136" x="8961438" y="5689600"/>
          <p14:tracePt t="91144" x="8961438" y="5703888"/>
          <p14:tracePt t="91152" x="8961438" y="5710238"/>
          <p14:tracePt t="91174" x="8961438" y="5738813"/>
          <p14:tracePt t="91192" x="8961438" y="5745163"/>
          <p14:tracePt t="91473" x="8955088" y="5745163"/>
          <p14:tracePt t="91481" x="8948738" y="5738813"/>
          <p14:tracePt t="91490" x="8940800" y="5738813"/>
          <p14:tracePt t="91496" x="8934450" y="5738813"/>
          <p14:tracePt t="91521" x="8926513" y="5738813"/>
          <p14:tracePt t="92144" x="8940800" y="5745163"/>
          <p14:tracePt t="92152" x="8948738" y="5745163"/>
          <p14:tracePt t="92160" x="8961438" y="5759450"/>
          <p14:tracePt t="92174" x="8975725" y="5765800"/>
          <p14:tracePt t="92176" x="8983663" y="5780088"/>
          <p14:tracePt t="92184" x="8996363" y="5788025"/>
          <p14:tracePt t="92192" x="8996363" y="5794375"/>
          <p14:tracePt t="92200" x="9004300" y="5808663"/>
          <p14:tracePt t="92208" x="9010650" y="5822950"/>
          <p14:tracePt t="92216" x="9010650" y="5835650"/>
          <p14:tracePt t="92224" x="9010650" y="5864225"/>
          <p14:tracePt t="92232" x="9010650" y="5884863"/>
          <p14:tracePt t="92240" x="9010650" y="5913438"/>
          <p14:tracePt t="92248" x="9010650" y="5942013"/>
          <p14:tracePt t="92256" x="9010650" y="5976938"/>
          <p14:tracePt t="92265" x="9010650" y="6003925"/>
          <p14:tracePt t="92274" x="9010650" y="6024563"/>
          <p14:tracePt t="92280" x="9010650" y="6046788"/>
          <p14:tracePt t="92288" x="9010650" y="6053138"/>
          <p14:tracePt t="92296" x="9010650" y="6067425"/>
          <p14:tracePt t="92305" x="9010650" y="6073775"/>
          <p14:tracePt t="92312" x="9004300" y="6088063"/>
          <p14:tracePt t="92329" x="8996363" y="6096000"/>
          <p14:tracePt t="92336" x="8996363" y="6102350"/>
          <p14:tracePt t="92344" x="8983663" y="6102350"/>
          <p14:tracePt t="92352" x="8975725" y="6102350"/>
          <p14:tracePt t="92368" x="8969375" y="6102350"/>
          <p14:tracePt t="92376" x="8955088" y="6102350"/>
          <p14:tracePt t="92384" x="8940800" y="6108700"/>
          <p14:tracePt t="92392" x="8920163" y="6108700"/>
          <p14:tracePt t="92400" x="8899525" y="6108700"/>
          <p14:tracePt t="92408" x="8878888" y="6108700"/>
          <p14:tracePt t="92416" x="8864600" y="6116638"/>
          <p14:tracePt t="92424" x="8850313" y="6116638"/>
          <p14:tracePt t="92432" x="8836025" y="6116638"/>
          <p14:tracePt t="92441" x="8829675" y="6116638"/>
          <p14:tracePt t="92448" x="8821738" y="6116638"/>
          <p14:tracePt t="92457" x="8815388" y="6116638"/>
          <p14:tracePt t="92464" x="8807450" y="6116638"/>
          <p14:tracePt t="92520" x="8801100" y="6116638"/>
          <p14:tracePt t="92536" x="8794750" y="6116638"/>
          <p14:tracePt t="92560" x="8786813" y="6116638"/>
          <p14:tracePt t="92576" x="8786813" y="6108700"/>
          <p14:tracePt t="92616" x="8780463" y="6108700"/>
          <p14:tracePt t="92688" x="8772525" y="6108700"/>
          <p14:tracePt t="92696" x="8766175" y="6102350"/>
          <p14:tracePt t="92704" x="8759825" y="6102350"/>
          <p14:tracePt t="92712" x="8737600" y="6102350"/>
          <p14:tracePt t="92728" x="8716963" y="6102350"/>
          <p14:tracePt t="92736" x="8702675" y="6102350"/>
          <p14:tracePt t="92744" x="8689975" y="6096000"/>
          <p14:tracePt t="92753" x="8675688" y="6096000"/>
          <p14:tracePt t="92761" x="8655050" y="6088063"/>
          <p14:tracePt t="92768" x="8632825" y="6088063"/>
          <p14:tracePt t="92776" x="8612188" y="6088063"/>
          <p14:tracePt t="92785" x="8597900" y="6088063"/>
          <p14:tracePt t="92793" x="8591550" y="6088063"/>
          <p14:tracePt t="92801" x="8583613" y="6088063"/>
          <p14:tracePt t="92809" x="8570913" y="6088063"/>
          <p14:tracePt t="92816" x="8548688" y="6088063"/>
          <p14:tracePt t="92826" x="8521700" y="6088063"/>
          <p14:tracePt t="92833" x="8472488" y="6088063"/>
          <p14:tracePt t="92842" x="8416925" y="6088063"/>
          <p14:tracePt t="92850" x="8367713" y="6088063"/>
          <p14:tracePt t="92858" x="8318500" y="6088063"/>
          <p14:tracePt t="92865" x="8277225" y="6088063"/>
          <p14:tracePt t="92873" x="8255000" y="6088063"/>
          <p14:tracePt t="92881" x="8240713" y="6088063"/>
          <p14:tracePt t="92888" x="8228013" y="6088063"/>
          <p14:tracePt t="92912" x="8228013" y="6067425"/>
          <p14:tracePt t="92920" x="8228013" y="6053138"/>
          <p14:tracePt t="93352" x="8234363" y="6046788"/>
          <p14:tracePt t="93360" x="8262938" y="6024563"/>
          <p14:tracePt t="93368" x="8262938" y="6011863"/>
          <p14:tracePt t="93376" x="8248650" y="6011863"/>
          <p14:tracePt t="93384" x="8234363" y="6011863"/>
          <p14:tracePt t="93392" x="8220075" y="5997575"/>
          <p14:tracePt t="93400" x="8205788" y="5989638"/>
          <p14:tracePt t="93408" x="8199438" y="5989638"/>
          <p14:tracePt t="93447" x="8193088" y="5989638"/>
          <p14:tracePt t="93495" x="8185150" y="5989638"/>
          <p14:tracePt t="93624" x="8178800" y="5989638"/>
          <p14:tracePt t="93768" x="8170863" y="5989638"/>
          <p14:tracePt t="93784" x="8164513" y="5983288"/>
          <p14:tracePt t="93792" x="8158163" y="5983288"/>
          <p14:tracePt t="93808" x="8150225" y="5983288"/>
          <p14:tracePt t="93816" x="8143875" y="5983288"/>
          <p14:tracePt t="93825" x="8135938" y="5976938"/>
          <p14:tracePt t="93841" x="8129588" y="5969000"/>
          <p14:tracePt t="93848" x="8123238" y="5969000"/>
          <p14:tracePt t="93856" x="8115300" y="5962650"/>
          <p14:tracePt t="93880" x="8115300" y="5954713"/>
          <p14:tracePt t="93888" x="8108950" y="5948363"/>
          <p14:tracePt t="93944" x="8101013" y="5948363"/>
          <p14:tracePt t="93968" x="8088313" y="5948363"/>
          <p14:tracePt t="93992" x="8080375" y="5942013"/>
          <p14:tracePt t="94087" x="8074025" y="5942013"/>
          <p14:tracePt t="94111" x="8066088" y="5942013"/>
          <p14:tracePt t="94224" x="8066088" y="5934075"/>
          <p14:tracePt t="94968" x="8059738" y="5934075"/>
          <p14:tracePt t="94976" x="8053388" y="5934075"/>
          <p14:tracePt t="94993" x="8045450" y="5934075"/>
          <p14:tracePt t="95010" x="8039100" y="5934075"/>
          <p14:tracePt t="96056" x="8024813" y="5934075"/>
          <p14:tracePt t="96064" x="8010525" y="5934075"/>
          <p14:tracePt t="96072" x="7975600" y="5934075"/>
          <p14:tracePt t="96080" x="7926388" y="5934075"/>
          <p14:tracePt t="96088" x="7864475" y="5934075"/>
          <p14:tracePt t="96096" x="7800975" y="5934075"/>
          <p14:tracePt t="96104" x="7723188" y="5934075"/>
          <p14:tracePt t="96112" x="7653338" y="5934075"/>
          <p14:tracePt t="96120" x="7577138" y="5934075"/>
          <p14:tracePt t="96128" x="7499350" y="5934075"/>
          <p14:tracePt t="96136" x="7415213" y="5934075"/>
          <p14:tracePt t="96143" x="7332663" y="5934075"/>
          <p14:tracePt t="96152" x="7226300" y="5913438"/>
          <p14:tracePt t="96160" x="7115175" y="5892800"/>
          <p14:tracePt t="96179" x="6897688" y="5835650"/>
          <p14:tracePt t="96184" x="6757988" y="5788025"/>
          <p14:tracePt t="96192" x="6589713" y="5745163"/>
          <p14:tracePt t="96200" x="6380163" y="5689600"/>
          <p14:tracePt t="96208" x="6191250" y="5634038"/>
          <p14:tracePt t="96216" x="5961063" y="5562600"/>
          <p14:tracePt t="96224" x="5751513" y="5500688"/>
          <p14:tracePt t="96232" x="5575300" y="5451475"/>
          <p14:tracePt t="96240" x="5408613" y="5410200"/>
          <p14:tracePt t="96248" x="5226050" y="5373688"/>
          <p14:tracePt t="96256" x="5100638" y="5353050"/>
          <p14:tracePt t="96264" x="4987925" y="5338763"/>
          <p14:tracePt t="96272" x="4868863" y="5326063"/>
          <p14:tracePt t="96280" x="4743450" y="5303838"/>
          <p14:tracePt t="96288" x="4618038" y="5283200"/>
          <p14:tracePt t="96296" x="4456113" y="5276850"/>
          <p14:tracePt t="96304" x="4295775" y="5248275"/>
          <p14:tracePt t="96312" x="4092575" y="5219700"/>
          <p14:tracePt t="96320" x="3911600" y="5199063"/>
          <p14:tracePt t="96328" x="3749675" y="5172075"/>
          <p14:tracePt t="96336" x="3568700" y="5149850"/>
          <p14:tracePt t="96343" x="3484563" y="5143500"/>
          <p14:tracePt t="96352" x="3371850" y="5143500"/>
          <p14:tracePt t="96360" x="3252788" y="5143500"/>
          <p14:tracePt t="96368" x="3155950" y="5143500"/>
          <p14:tracePt t="96377" x="3043238" y="5143500"/>
          <p14:tracePt t="96384" x="2903538" y="5143500"/>
          <p14:tracePt t="96392" x="2790825" y="5143500"/>
          <p14:tracePt t="96400" x="2686050" y="5143500"/>
          <p14:tracePt t="96408" x="2560638" y="5143500"/>
          <p14:tracePt t="96416" x="2470150" y="5143500"/>
          <p14:tracePt t="96424" x="2365375" y="5149850"/>
          <p14:tracePt t="96432" x="2259013" y="5164138"/>
          <p14:tracePt t="96440" x="2154238" y="5178425"/>
          <p14:tracePt t="96448" x="2070100" y="5199063"/>
          <p14:tracePt t="96456" x="1993900" y="5219700"/>
          <p14:tracePt t="96464" x="1917700" y="5241925"/>
          <p14:tracePt t="96472" x="1839913" y="5276850"/>
          <p14:tracePt t="96480" x="1770063" y="5291138"/>
          <p14:tracePt t="96488" x="1706563" y="5318125"/>
          <p14:tracePt t="96496" x="1630363" y="5353050"/>
          <p14:tracePt t="96504" x="1566863" y="5373688"/>
          <p14:tracePt t="96512" x="1504950" y="5402263"/>
          <p14:tracePt t="96520" x="1462088" y="5430838"/>
          <p14:tracePt t="96528" x="1427163" y="5451475"/>
          <p14:tracePt t="96535" x="1377950" y="5480050"/>
          <p14:tracePt t="96544" x="1336675" y="5500688"/>
          <p14:tracePt t="96552" x="1293813" y="5535613"/>
          <p14:tracePt t="96560" x="1266825" y="5562600"/>
          <p14:tracePt t="96568" x="1231900" y="5591175"/>
          <p14:tracePt t="96576" x="1209675" y="5611813"/>
          <p14:tracePt t="96584" x="1189038" y="5640388"/>
          <p14:tracePt t="96592" x="1168400" y="5661025"/>
          <p14:tracePt t="96600" x="1154113" y="5689600"/>
          <p14:tracePt t="96608" x="1133475" y="5716588"/>
          <p14:tracePt t="96616" x="1127125" y="5745163"/>
          <p14:tracePt t="96624" x="1119188" y="5753100"/>
          <p14:tracePt t="96632" x="1119188" y="5773738"/>
          <p14:tracePt t="96640" x="1119188" y="5780088"/>
          <p14:tracePt t="96648" x="1112838" y="5794375"/>
          <p14:tracePt t="96656" x="1112838" y="5800725"/>
          <p14:tracePt t="96672" x="1112838" y="5815013"/>
          <p14:tracePt t="96680" x="1112838" y="5829300"/>
          <p14:tracePt t="96712" x="1112838" y="5843588"/>
          <p14:tracePt t="96720" x="1112838" y="5857875"/>
          <p14:tracePt t="96728" x="1133475" y="5857875"/>
          <p14:tracePt t="96736" x="1147763" y="5857875"/>
          <p14:tracePt t="96744" x="1182688" y="5864225"/>
          <p14:tracePt t="96752" x="1217613" y="5864225"/>
          <p14:tracePt t="96761" x="1287463" y="5864225"/>
          <p14:tracePt t="96768" x="1357313" y="5864225"/>
          <p14:tracePt t="96776" x="1441450" y="5864225"/>
          <p14:tracePt t="96784" x="1531938" y="5864225"/>
          <p14:tracePt t="96792" x="1616075" y="5864225"/>
          <p14:tracePt t="96800" x="1700213" y="5864225"/>
          <p14:tracePt t="96808" x="1770063" y="5864225"/>
          <p14:tracePt t="96816" x="1833563" y="5864225"/>
          <p14:tracePt t="96824" x="1889125" y="5864225"/>
          <p14:tracePt t="96832" x="1938338" y="5864225"/>
          <p14:tracePt t="96840" x="1979613" y="5864225"/>
          <p14:tracePt t="96848" x="2057400" y="5864225"/>
          <p14:tracePt t="96856" x="2112963" y="5878513"/>
          <p14:tracePt t="96864" x="2211388" y="5892800"/>
          <p14:tracePt t="96872" x="2281238" y="5892800"/>
          <p14:tracePt t="96880" x="2378075" y="5892800"/>
          <p14:tracePt t="96888" x="2470150" y="5913438"/>
          <p14:tracePt t="96896" x="2560638" y="5919788"/>
          <p14:tracePt t="96904" x="2659063" y="5934075"/>
          <p14:tracePt t="96913" x="2708275" y="5942013"/>
          <p14:tracePt t="96920" x="2749550" y="5942013"/>
          <p14:tracePt t="96928" x="2805113" y="5942013"/>
          <p14:tracePt t="96936" x="2860675" y="5942013"/>
          <p14:tracePt t="96944" x="2932113" y="5942013"/>
          <p14:tracePt t="96952" x="2994025" y="5942013"/>
          <p14:tracePt t="96961" x="3078163" y="5942013"/>
          <p14:tracePt t="96967" x="3168650" y="5942013"/>
          <p14:tracePt t="96977" x="3260725" y="5942013"/>
          <p14:tracePt t="96984" x="3365500" y="5942013"/>
          <p14:tracePt t="96992" x="3462338" y="5942013"/>
          <p14:tracePt t="97000" x="3568700" y="5948363"/>
          <p14:tracePt t="97008" x="3630613" y="5948363"/>
          <p14:tracePt t="97016" x="3687763" y="5948363"/>
          <p14:tracePt t="97024" x="3729038" y="5948363"/>
          <p14:tracePt t="97032" x="3749675" y="5948363"/>
          <p14:tracePt t="97040" x="3757613" y="5948363"/>
          <p14:tracePt t="97048" x="3763963" y="5948363"/>
          <p14:tracePt t="97056" x="3763963" y="5942013"/>
          <p14:tracePt t="97064" x="3778250" y="5942013"/>
          <p14:tracePt t="97080" x="3778250" y="5934075"/>
          <p14:tracePt t="97088" x="3784600" y="5927725"/>
          <p14:tracePt t="97104" x="3792538" y="5927725"/>
          <p14:tracePt t="97120" x="3798888" y="5919788"/>
          <p14:tracePt t="97143" x="3805238" y="5913438"/>
          <p14:tracePt t="97312" x="3805238" y="5905500"/>
          <p14:tracePt t="97737" x="3798888" y="5899150"/>
          <p14:tracePt t="97752" x="3805238" y="5899150"/>
          <p14:tracePt t="97761" x="3819525" y="5899150"/>
          <p14:tracePt t="97768" x="3833813" y="5892800"/>
          <p14:tracePt t="97778" x="3854450" y="5884863"/>
          <p14:tracePt t="97784" x="3875088" y="5878513"/>
          <p14:tracePt t="97792" x="3903663" y="5864225"/>
          <p14:tracePt t="97800" x="3932238" y="5849938"/>
          <p14:tracePt t="97808" x="3981450" y="5829300"/>
          <p14:tracePt t="97816" x="4029075" y="5808663"/>
          <p14:tracePt t="97824" x="4086225" y="5788025"/>
          <p14:tracePt t="97832" x="4135438" y="5773738"/>
          <p14:tracePt t="97840" x="4183063" y="5759450"/>
          <p14:tracePt t="97848" x="4240213" y="5745163"/>
          <p14:tracePt t="97856" x="4281488" y="5724525"/>
          <p14:tracePt t="97864" x="4310063" y="5703888"/>
          <p14:tracePt t="97872" x="4337050" y="5695950"/>
          <p14:tracePt t="97881" x="4344988" y="5681663"/>
          <p14:tracePt t="97888" x="4359275" y="5668963"/>
          <p14:tracePt t="97896" x="4359275" y="5661025"/>
          <p14:tracePt t="97905" x="4359275" y="5634038"/>
          <p14:tracePt t="97912" x="4359275" y="5611813"/>
          <p14:tracePt t="97920" x="4359275" y="5584825"/>
          <p14:tracePt t="97927" x="4359275" y="5549900"/>
          <p14:tracePt t="97935" x="4359275" y="5521325"/>
          <p14:tracePt t="97944" x="4344988" y="5486400"/>
          <p14:tracePt t="97951" x="4324350" y="5465763"/>
          <p14:tracePt t="97961" x="4289425" y="5416550"/>
          <p14:tracePt t="97968" x="4252913" y="5381625"/>
          <p14:tracePt t="97977" x="4211638" y="5353050"/>
          <p14:tracePt t="97984" x="4135438" y="5311775"/>
          <p14:tracePt t="97992" x="4071938" y="5276850"/>
          <p14:tracePt t="98000" x="4008438" y="5241925"/>
          <p14:tracePt t="98008" x="3917950" y="5213350"/>
          <p14:tracePt t="98016" x="3833813" y="5199063"/>
          <p14:tracePt t="98024" x="3749675" y="5192713"/>
          <p14:tracePt t="98032" x="3659188" y="5192713"/>
          <p14:tracePt t="98040" x="3575050" y="5192713"/>
          <p14:tracePt t="98048" x="3490913" y="5192713"/>
          <p14:tracePt t="98056" x="3414713" y="5192713"/>
          <p14:tracePt t="98064" x="3344863" y="5199063"/>
          <p14:tracePt t="98072" x="3252788" y="5219700"/>
          <p14:tracePt t="98080" x="3217863" y="5233988"/>
          <p14:tracePt t="98088" x="3155950" y="5248275"/>
          <p14:tracePt t="98096" x="3092450" y="5268913"/>
          <p14:tracePt t="98104" x="3028950" y="5297488"/>
          <p14:tracePt t="98112" x="2979738" y="5318125"/>
          <p14:tracePt t="98120" x="2924175" y="5346700"/>
          <p14:tracePt t="98129" x="2860675" y="5381625"/>
          <p14:tracePt t="98136" x="2825750" y="5410200"/>
          <p14:tracePt t="98145" x="2778125" y="5437188"/>
          <p14:tracePt t="98152" x="2728913" y="5472113"/>
          <p14:tracePt t="98161" x="2693988" y="5507038"/>
          <p14:tracePt t="98168" x="2651125" y="5541963"/>
          <p14:tracePt t="98181" x="2616200" y="5570538"/>
          <p14:tracePt t="98194" x="2574925" y="5626100"/>
          <p14:tracePt t="98200" x="2566988" y="5661025"/>
          <p14:tracePt t="98208" x="2554288" y="5689600"/>
          <p14:tracePt t="98216" x="2554288" y="5710238"/>
          <p14:tracePt t="98224" x="2546350" y="5724525"/>
          <p14:tracePt t="98232" x="2546350" y="5730875"/>
          <p14:tracePt t="98240" x="2546350" y="5745163"/>
          <p14:tracePt t="98248" x="2546350" y="5759450"/>
          <p14:tracePt t="98256" x="2546350" y="5773738"/>
          <p14:tracePt t="98264" x="2554288" y="5780088"/>
          <p14:tracePt t="98272" x="2566988" y="5794375"/>
          <p14:tracePt t="98280" x="2574925" y="5808663"/>
          <p14:tracePt t="98288" x="2589213" y="5822950"/>
          <p14:tracePt t="98296" x="2601913" y="5829300"/>
          <p14:tracePt t="98304" x="2624138" y="5835650"/>
          <p14:tracePt t="98312" x="2644775" y="5835650"/>
          <p14:tracePt t="98320" x="2665413" y="5835650"/>
          <p14:tracePt t="98329" x="2700338" y="5843588"/>
          <p14:tracePt t="98336" x="2728913" y="5843588"/>
          <p14:tracePt t="98344" x="2798763" y="5857875"/>
          <p14:tracePt t="98351" x="2833688" y="5857875"/>
          <p14:tracePt t="98360" x="2882900" y="5857875"/>
          <p14:tracePt t="98368" x="2959100" y="5878513"/>
          <p14:tracePt t="98376" x="3022600" y="5878513"/>
          <p14:tracePt t="98384" x="3078163" y="5878513"/>
          <p14:tracePt t="98392" x="3133725" y="5878513"/>
          <p14:tracePt t="98400" x="3190875" y="5878513"/>
          <p14:tracePt t="98408" x="3225800" y="5878513"/>
          <p14:tracePt t="98416" x="3267075" y="5878513"/>
          <p14:tracePt t="98424" x="3287713" y="5878513"/>
          <p14:tracePt t="98432" x="3302000" y="5878513"/>
          <p14:tracePt t="98440" x="3316288" y="5878513"/>
          <p14:tracePt t="98448" x="3330575" y="5864225"/>
          <p14:tracePt t="98464" x="3336925" y="5857875"/>
          <p14:tracePt t="98488" x="3336925" y="5849938"/>
          <p14:tracePt t="98496" x="3344863" y="5849938"/>
          <p14:tracePt t="98512" x="3344863" y="5843588"/>
          <p14:tracePt t="98529" x="3344863" y="5835650"/>
          <p14:tracePt t="98561" x="3344863" y="5829300"/>
          <p14:tracePt t="98968" x="3344863" y="5822950"/>
          <p14:tracePt t="99905" x="3336925" y="5822950"/>
          <p14:tracePt t="99914" x="3336925" y="5829300"/>
          <p14:tracePt t="99920" x="3322638" y="5835650"/>
          <p14:tracePt t="99929" x="3309938" y="5843588"/>
          <p14:tracePt t="99936" x="3302000" y="5843588"/>
          <p14:tracePt t="99946" x="3287713" y="5849938"/>
          <p14:tracePt t="99953" x="3267075" y="5849938"/>
          <p14:tracePt t="99961" x="3246438" y="5849938"/>
          <p14:tracePt t="99968" x="3232150" y="5849938"/>
          <p14:tracePt t="99976" x="3203575" y="5849938"/>
          <p14:tracePt t="99984" x="3182938" y="5849938"/>
          <p14:tracePt t="99992" x="3155950" y="5849938"/>
          <p14:tracePt t="100000" x="3133725" y="5849938"/>
          <p14:tracePt t="100009" x="3086100" y="5849938"/>
          <p14:tracePt t="100016" x="3063875" y="5849938"/>
          <p14:tracePt t="100024" x="3028950" y="5849938"/>
          <p14:tracePt t="100033" x="2987675" y="5849938"/>
          <p14:tracePt t="100040" x="2944813" y="5849938"/>
          <p14:tracePt t="100048" x="2897188" y="5864225"/>
          <p14:tracePt t="100056" x="2847975" y="5870575"/>
          <p14:tracePt t="100065" x="2798763" y="5884863"/>
          <p14:tracePt t="100072" x="2770188" y="5899150"/>
          <p14:tracePt t="100080" x="2720975" y="5913438"/>
          <p14:tracePt t="100088" x="2671763" y="5927725"/>
          <p14:tracePt t="100097" x="2630488" y="5934075"/>
          <p14:tracePt t="100104" x="2601913" y="5948363"/>
          <p14:tracePt t="100115" x="2560638" y="5954713"/>
          <p14:tracePt t="100120" x="2532063" y="5962650"/>
          <p14:tracePt t="100129" x="2505075" y="5962650"/>
          <p14:tracePt t="100136" x="2476500" y="5962650"/>
          <p14:tracePt t="100145" x="2470150" y="5962650"/>
          <p14:tracePt t="100152" x="2455863" y="5962650"/>
          <p14:tracePt t="100160" x="2447925" y="5962650"/>
          <p14:tracePt t="100168" x="2435225" y="5962650"/>
          <p14:tracePt t="100183" x="2427288" y="5969000"/>
          <p14:tracePt t="100199" x="2420938" y="5969000"/>
          <p14:tracePt t="100207" x="2406650" y="5976938"/>
          <p14:tracePt t="100224" x="2400300" y="5976938"/>
          <p14:tracePt t="100232" x="2392363" y="5976938"/>
          <p14:tracePt t="100240" x="2386013" y="5976938"/>
          <p14:tracePt t="100255" x="2378075" y="5976938"/>
          <p14:tracePt t="100297" x="2371725" y="5976938"/>
          <p14:tracePt t="100304" x="2365375" y="5976938"/>
          <p14:tracePt t="100672" x="2378075" y="5976938"/>
          <p14:tracePt t="100679" x="2413000" y="5976938"/>
          <p14:tracePt t="100687" x="2462213" y="5976938"/>
          <p14:tracePt t="100696" x="2525713" y="5976938"/>
          <p14:tracePt t="100704" x="2589213" y="5976938"/>
          <p14:tracePt t="100712" x="2686050" y="5976938"/>
          <p14:tracePt t="100720" x="2770188" y="5976938"/>
          <p14:tracePt t="100728" x="2860675" y="5976938"/>
          <p14:tracePt t="100735" x="2944813" y="5976938"/>
          <p14:tracePt t="100744" x="3014663" y="5976938"/>
          <p14:tracePt t="100752" x="3106738" y="5989638"/>
          <p14:tracePt t="100760" x="3197225" y="6003925"/>
          <p14:tracePt t="100767" x="3281363" y="6018213"/>
          <p14:tracePt t="100776" x="3365500" y="6032500"/>
          <p14:tracePt t="100783" x="3421063" y="6046788"/>
          <p14:tracePt t="100792" x="3490913" y="6067425"/>
          <p14:tracePt t="100800" x="3560763" y="6096000"/>
          <p14:tracePt t="100808" x="3609975" y="6122988"/>
          <p14:tracePt t="100816" x="3651250" y="6151563"/>
          <p14:tracePt t="100824" x="3694113" y="6172200"/>
          <p14:tracePt t="100832" x="3714750" y="6186488"/>
          <p14:tracePt t="100839" x="3757613" y="6213475"/>
          <p14:tracePt t="100848" x="3770313" y="6227763"/>
          <p14:tracePt t="100855" x="3778250" y="6235700"/>
          <p14:tracePt t="100864" x="3792538" y="6248400"/>
          <p14:tracePt t="100872" x="3792538" y="6256338"/>
          <p14:tracePt t="100880" x="3798888" y="6276975"/>
          <p14:tracePt t="100888" x="3805238" y="6291263"/>
          <p14:tracePt t="100896" x="3805238" y="6311900"/>
          <p14:tracePt t="100904" x="3805238" y="6326188"/>
          <p14:tracePt t="100912" x="3813175" y="6340475"/>
          <p14:tracePt t="100919" x="3813175" y="6354763"/>
          <p14:tracePt t="100928" x="3813175" y="6367463"/>
          <p14:tracePt t="100936" x="3813175" y="6375400"/>
          <p14:tracePt t="100944" x="3813175" y="6389688"/>
          <p14:tracePt t="100953" x="3798888" y="6402388"/>
          <p14:tracePt t="100961" x="3798888" y="6410325"/>
          <p14:tracePt t="100969" x="3792538" y="6410325"/>
          <p14:tracePt t="100977" x="3784600" y="6410325"/>
          <p14:tracePt t="100984" x="3778250" y="6416675"/>
          <p14:tracePt t="100992" x="3763963" y="6416675"/>
          <p14:tracePt t="101000" x="3749675" y="6416675"/>
          <p14:tracePt t="101009" x="3729038" y="6424613"/>
          <p14:tracePt t="101018" x="3679825" y="6424613"/>
          <p14:tracePt t="101025" x="3638550" y="6424613"/>
          <p14:tracePt t="101032" x="3589338" y="6424613"/>
          <p14:tracePt t="101040" x="3525838" y="6424613"/>
          <p14:tracePt t="101048" x="3455988" y="6424613"/>
          <p14:tracePt t="101056" x="3392488" y="6424613"/>
          <p14:tracePt t="101065" x="3330575" y="6424613"/>
          <p14:tracePt t="101072" x="3252788" y="6424613"/>
          <p14:tracePt t="101081" x="3190875" y="6424613"/>
          <p14:tracePt t="101088" x="3121025" y="6424613"/>
          <p14:tracePt t="101100" x="3057525" y="6424613"/>
          <p14:tracePt t="101104" x="2994025" y="6424613"/>
          <p14:tracePt t="101113" x="2944813" y="6424613"/>
          <p14:tracePt t="101120" x="2889250" y="6424613"/>
          <p14:tracePt t="101130" x="2854325" y="6424613"/>
          <p14:tracePt t="101137" x="2805113" y="6424613"/>
          <p14:tracePt t="101144" x="2763838" y="6424613"/>
          <p14:tracePt t="101153" x="2728913" y="6424613"/>
          <p14:tracePt t="101160" x="2700338" y="6424613"/>
          <p14:tracePt t="101169" x="2671763" y="6424613"/>
          <p14:tracePt t="101180" x="2659063" y="6424613"/>
          <p14:tracePt t="101189" x="2636838" y="6424613"/>
          <p14:tracePt t="101192" x="2624138" y="6424613"/>
          <p14:tracePt t="101200" x="2609850" y="6424613"/>
          <p14:tracePt t="101208" x="2601913" y="6424613"/>
          <p14:tracePt t="101216" x="2595563" y="6424613"/>
          <p14:tracePt t="101224" x="2589213" y="6424613"/>
          <p14:tracePt t="101240" x="2574925" y="6424613"/>
          <p14:tracePt t="101248" x="2566988" y="6424613"/>
          <p14:tracePt t="101256" x="2560638" y="6424613"/>
          <p14:tracePt t="101263" x="2554288" y="6424613"/>
          <p14:tracePt t="101271" x="2546350" y="6424613"/>
          <p14:tracePt t="101280" x="2540000" y="6424613"/>
          <p14:tracePt t="101297" x="2532063" y="6424613"/>
          <p14:tracePt t="101992" x="2525713" y="6424613"/>
          <p14:tracePt t="102008" x="2525713" y="6430963"/>
          <p14:tracePt t="102032" x="2511425" y="6430963"/>
          <p14:tracePt t="102048" x="2505075" y="6430963"/>
          <p14:tracePt t="102056" x="2490788" y="6430963"/>
          <p14:tracePt t="102064" x="2482850" y="6430963"/>
          <p14:tracePt t="102072" x="2476500" y="6430963"/>
          <p14:tracePt t="102081" x="2470150" y="6430963"/>
          <p14:tracePt t="102088" x="2455863" y="6430963"/>
          <p14:tracePt t="102096" x="2447925" y="6430963"/>
          <p14:tracePt t="102104" x="2441575" y="6430963"/>
          <p14:tracePt t="102120" x="2435225" y="6430963"/>
          <p14:tracePt t="102320" x="2420938" y="6430963"/>
          <p14:tracePt t="102329" x="2392363" y="6430963"/>
          <p14:tracePt t="102336" x="2343150" y="6430963"/>
          <p14:tracePt t="102344" x="2287588" y="6424613"/>
          <p14:tracePt t="102352" x="2203450" y="6416675"/>
          <p14:tracePt t="102360" x="2098675" y="6402388"/>
          <p14:tracePt t="102368" x="1987550" y="6381750"/>
          <p14:tracePt t="102376" x="1846263" y="6367463"/>
          <p14:tracePt t="102384" x="1685925" y="6354763"/>
          <p14:tracePt t="102392" x="1504950" y="6332538"/>
          <p14:tracePt t="102400" x="1363663" y="6311900"/>
          <p14:tracePt t="102408" x="1258888" y="6311900"/>
          <p14:tracePt t="102416" x="1147763" y="6305550"/>
          <p14:tracePt t="102423" x="1042988" y="6305550"/>
          <p14:tracePt t="102432" x="950913" y="6297613"/>
          <p14:tracePt t="102440" x="874713" y="6291263"/>
          <p14:tracePt t="102448" x="811213" y="6291263"/>
          <p14:tracePt t="102456" x="755650" y="6291263"/>
          <p14:tracePt t="102464" x="727075" y="6284913"/>
          <p14:tracePt t="102472" x="665163" y="6276975"/>
          <p14:tracePt t="102480" x="615950" y="6262688"/>
          <p14:tracePt t="102488" x="573088" y="6256338"/>
          <p14:tracePt t="102496" x="552450" y="6256338"/>
          <p14:tracePt t="102504" x="538163" y="6256338"/>
          <p14:tracePt t="102512" x="517525" y="6248400"/>
          <p14:tracePt t="102592" x="503238" y="6248400"/>
          <p14:tracePt t="102600" x="503238" y="6242050"/>
          <p14:tracePt t="102616" x="496888" y="6242050"/>
          <p14:tracePt t="102624" x="482600" y="6242050"/>
          <p14:tracePt t="102633" x="476250" y="6235700"/>
          <p14:tracePt t="102649" x="468313" y="6227763"/>
          <p14:tracePt t="102666" x="461963" y="6227763"/>
          <p14:tracePt t="102673" x="454025" y="6221413"/>
          <p14:tracePt t="102697" x="447675" y="6221413"/>
          <p14:tracePt t="102817" x="482600" y="6221413"/>
          <p14:tracePt t="102824" x="538163" y="6221413"/>
          <p14:tracePt t="102832" x="587375" y="6221413"/>
          <p14:tracePt t="102840" x="642938" y="6221413"/>
          <p14:tracePt t="102849" x="700088" y="6221413"/>
          <p14:tracePt t="102857" x="735013" y="6221413"/>
          <p14:tracePt t="102867" x="776288" y="6221413"/>
          <p14:tracePt t="102873" x="796925" y="6221413"/>
          <p14:tracePt t="102882" x="804863" y="6221413"/>
          <p14:tracePt t="102898" x="819150" y="6221413"/>
          <p14:tracePt t="102912" x="825500" y="6221413"/>
          <p14:tracePt t="102929" x="831850" y="6221413"/>
          <p14:tracePt t="102936" x="839788" y="6221413"/>
          <p14:tracePt t="102945" x="846138" y="6221413"/>
          <p14:tracePt t="102953" x="866775" y="6221413"/>
          <p14:tracePt t="102960" x="874713" y="6221413"/>
          <p14:tracePt t="102968" x="889000" y="6221413"/>
          <p14:tracePt t="102976" x="895350" y="6221413"/>
          <p14:tracePt t="102984" x="909638" y="6221413"/>
          <p14:tracePt t="102992" x="915988" y="6221413"/>
          <p14:tracePt t="103008" x="923925" y="6221413"/>
          <p14:tracePt t="103016" x="930275" y="6221413"/>
          <p14:tracePt t="103040" x="938213" y="6221413"/>
          <p14:tracePt t="103072" x="944563" y="6227763"/>
          <p14:tracePt t="103088" x="958850" y="6235700"/>
          <p14:tracePt t="103096" x="973138" y="6235700"/>
          <p14:tracePt t="103104" x="979488" y="6235700"/>
          <p14:tracePt t="103112" x="985838" y="6235700"/>
          <p14:tracePt t="103120" x="1008063" y="6235700"/>
          <p14:tracePt t="103128" x="1028700" y="6235700"/>
          <p14:tracePt t="103136" x="1042988" y="6242050"/>
          <p14:tracePt t="103145" x="1055688" y="6242050"/>
          <p14:tracePt t="103152" x="1077913" y="6248400"/>
          <p14:tracePt t="103160" x="1084263" y="6248400"/>
          <p14:tracePt t="103169" x="1098550" y="6256338"/>
          <p14:tracePt t="103177" x="1119188" y="6256338"/>
          <p14:tracePt t="103187" x="1147763" y="6256338"/>
          <p14:tracePt t="103192" x="1162050" y="6262688"/>
          <p14:tracePt t="103200" x="1174750" y="6276975"/>
          <p14:tracePt t="103208" x="1189038" y="6284913"/>
          <p14:tracePt t="103216" x="1209675" y="6291263"/>
          <p14:tracePt t="103224" x="1231900" y="6297613"/>
          <p14:tracePt t="103231" x="1238250" y="6297613"/>
          <p14:tracePt t="103248" x="1244600" y="6297613"/>
          <p14:tracePt t="105400" x="1252538" y="6305550"/>
          <p14:tracePt t="10546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Publication </a:t>
            </a:r>
            <a:r>
              <a:rPr lang="de-DE" sz="2350" dirty="0" err="1">
                <a:latin typeface="Meta Offc" panose="020B0604030101020102" pitchFamily="34" charset="0"/>
              </a:rPr>
              <a:t>of</a:t>
            </a:r>
            <a:r>
              <a:rPr lang="de-DE" sz="2350" dirty="0">
                <a:latin typeface="Meta Offc" panose="020B0604030101020102" pitchFamily="34" charset="0"/>
              </a:rPr>
              <a:t> </a:t>
            </a:r>
            <a:r>
              <a:rPr lang="de-DE" sz="2350" dirty="0" err="1">
                <a:latin typeface="Meta Offc" panose="020B0604030101020102" pitchFamily="34" charset="0"/>
              </a:rPr>
              <a:t>assessments</a:t>
            </a:r>
            <a:r>
              <a:rPr lang="de-DE" sz="2350" dirty="0">
                <a:latin typeface="Meta Offc" panose="020B0604030101020102" pitchFamily="34" charset="0"/>
              </a:rPr>
              <a:t> - example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3520E9A-48EB-4A27-A8AB-F24235397A6C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123467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de-DE" sz="1600" dirty="0">
              <a:latin typeface="Meta Offc" panose="020B0604030101020102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AECE2DC-7E66-4195-A197-28403B98D65B}"/>
              </a:ext>
            </a:extLst>
          </p:cNvPr>
          <p:cNvSpPr txBox="1"/>
          <p:nvPr/>
        </p:nvSpPr>
        <p:spPr>
          <a:xfrm>
            <a:off x="457200" y="1123467"/>
            <a:ext cx="8075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Information </a:t>
            </a:r>
            <a:r>
              <a:rPr lang="de-DE" dirty="0" err="1"/>
              <a:t>from</a:t>
            </a:r>
            <a:r>
              <a:rPr lang="de-DE" dirty="0"/>
              <a:t> a European Public Assessment Report </a:t>
            </a:r>
            <a:r>
              <a:rPr lang="de-DE" dirty="0" err="1"/>
              <a:t>with</a:t>
            </a:r>
            <a:r>
              <a:rPr lang="de-DE" dirty="0"/>
              <a:t> a Phase I ERA.</a:t>
            </a:r>
          </a:p>
          <a:p>
            <a:pPr>
              <a:spcAft>
                <a:spcPts val="1200"/>
              </a:spcAft>
            </a:pPr>
            <a:r>
              <a:rPr lang="de-DE" sz="1200" dirty="0">
                <a:hlinkClick r:id="rId5"/>
              </a:rPr>
              <a:t>https://www.ema.europa.eu/en/documents/assessment-report/tessie-epar-public-assessment-report_en.pdf</a:t>
            </a:r>
            <a:endParaRPr lang="de-DE" sz="1200" dirty="0"/>
          </a:p>
          <a:p>
            <a:pPr>
              <a:spcAft>
                <a:spcPts val="1200"/>
              </a:spcAft>
            </a:pPr>
            <a:endParaRPr lang="de-DE" sz="1200" dirty="0"/>
          </a:p>
          <a:p>
            <a:pPr>
              <a:spcAft>
                <a:spcPts val="1200"/>
              </a:spcAft>
            </a:pPr>
            <a:endParaRPr lang="de-DE" sz="1200" dirty="0"/>
          </a:p>
          <a:p>
            <a:pPr>
              <a:spcAft>
                <a:spcPts val="1200"/>
              </a:spcAft>
            </a:pPr>
            <a:endParaRPr lang="de-DE" sz="1200" dirty="0"/>
          </a:p>
          <a:p>
            <a:pPr>
              <a:spcAft>
                <a:spcPts val="1200"/>
              </a:spcAft>
            </a:pPr>
            <a:endParaRPr lang="de-DE" sz="1200" dirty="0"/>
          </a:p>
          <a:p>
            <a:pPr>
              <a:spcAft>
                <a:spcPts val="1200"/>
              </a:spcAft>
            </a:pPr>
            <a:endParaRPr lang="de-DE" sz="1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Meta Offc" panose="020B0604030101020102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44450B7-6553-4CBF-B747-DECEBFD07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2068103"/>
            <a:ext cx="6305550" cy="25050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24508FC-F7DF-4785-9F70-3964D00DF4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0" y="4779150"/>
            <a:ext cx="2771800" cy="20788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B0B0140-3CD7-45B2-876A-D86581535AC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79150"/>
            <a:ext cx="2771800" cy="207885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56748E-742C-4F68-8B4A-85DCA06BDB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FAC97B-2AD0-4888-82BC-C63ADC600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2"/>
    </mc:Choice>
    <mc:Fallback xmlns="">
      <p:transition spd="slow" advTm="4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74" x="1595438" y="2679700"/>
          <p14:tracePt t="14589" x="1609725" y="2673350"/>
          <p14:tracePt t="14596" x="1622425" y="2673350"/>
          <p14:tracePt t="14605" x="1657350" y="2667000"/>
          <p14:tracePt t="14612" x="1700213" y="2659063"/>
          <p14:tracePt t="14620" x="1755775" y="2652713"/>
          <p14:tracePt t="14629" x="1833563" y="2638425"/>
          <p14:tracePt t="14637" x="1895475" y="2624138"/>
          <p14:tracePt t="14647" x="1965325" y="2617788"/>
          <p14:tracePt t="14653" x="2043113" y="2609850"/>
          <p14:tracePt t="14661" x="2127250" y="2609850"/>
          <p14:tracePt t="14669" x="2189163" y="2609850"/>
          <p14:tracePt t="14677" x="2246313" y="2609850"/>
          <p14:tracePt t="14685" x="2301875" y="2609850"/>
          <p14:tracePt t="14693" x="2351088" y="2609850"/>
          <p14:tracePt t="14701" x="2392363" y="2609850"/>
          <p14:tracePt t="14710" x="2447925" y="2609850"/>
          <p14:tracePt t="14717" x="2482850" y="2609850"/>
          <p14:tracePt t="14726" x="2519363" y="2609850"/>
          <p14:tracePt t="14733" x="2566988" y="2609850"/>
          <p14:tracePt t="14741" x="2616200" y="2609850"/>
          <p14:tracePt t="14748" x="2651125" y="2624138"/>
          <p14:tracePt t="14756" x="2714625" y="2638425"/>
          <p14:tracePt t="14764" x="2763838" y="2652713"/>
          <p14:tracePt t="14772" x="2798763" y="2659063"/>
          <p14:tracePt t="14780" x="2825750" y="2673350"/>
          <p14:tracePt t="14789" x="2860675" y="2687638"/>
          <p14:tracePt t="14796" x="2897188" y="2701925"/>
          <p14:tracePt t="14805" x="2917825" y="2714625"/>
          <p14:tracePt t="14812" x="2959100" y="2743200"/>
          <p14:tracePt t="14820" x="3001963" y="2778125"/>
          <p14:tracePt t="14828" x="3049588" y="2813050"/>
          <p14:tracePt t="14836" x="3092450" y="2862263"/>
          <p14:tracePt t="14844" x="3121025" y="2903538"/>
          <p14:tracePt t="14852" x="3148013" y="2938463"/>
          <p14:tracePt t="14860" x="3168650" y="2973388"/>
          <p14:tracePt t="14868" x="3176588" y="3009900"/>
          <p14:tracePt t="14876" x="3176588" y="3022600"/>
          <p14:tracePt t="14892" x="3176588" y="3051175"/>
          <p14:tracePt t="14892" x="3176588" y="3065463"/>
          <p14:tracePt t="14900" x="3176588" y="3079750"/>
          <p14:tracePt t="14908" x="3168650" y="3100388"/>
          <p14:tracePt t="14916" x="3162300" y="3106738"/>
          <p14:tracePt t="14924" x="3148013" y="3121025"/>
          <p14:tracePt t="14932" x="3141663" y="3135313"/>
          <p14:tracePt t="14940" x="3127375" y="3141663"/>
          <p14:tracePt t="14948" x="3098800" y="3155950"/>
          <p14:tracePt t="14956" x="3071813" y="3170238"/>
          <p14:tracePt t="14964" x="3036888" y="3170238"/>
          <p14:tracePt t="14973" x="3014663" y="3170238"/>
          <p14:tracePt t="14980" x="3001963" y="3176588"/>
          <p14:tracePt t="14989" x="2967038" y="3176588"/>
          <p14:tracePt t="14996" x="2924175" y="3176588"/>
          <p14:tracePt t="15005" x="2882900" y="3176588"/>
          <p14:tracePt t="15012" x="2854325" y="3176588"/>
          <p14:tracePt t="15020" x="2819400" y="3170238"/>
          <p14:tracePt t="15028" x="2790825" y="3162300"/>
          <p14:tracePt t="15036" x="2763838" y="3141663"/>
          <p14:tracePt t="15045" x="2755900" y="3121025"/>
          <p14:tracePt t="15052" x="2735263" y="3092450"/>
          <p14:tracePt t="15060" x="2679700" y="3071813"/>
          <p14:tracePt t="15068" x="2630488" y="3057525"/>
          <p14:tracePt t="15076" x="2560638" y="3051175"/>
          <p14:tracePt t="15084" x="2497138" y="3036888"/>
          <p14:tracePt t="15092" x="2441575" y="3036888"/>
          <p14:tracePt t="15100" x="2386013" y="3036888"/>
          <p14:tracePt t="15108" x="2316163" y="3030538"/>
          <p14:tracePt t="15116" x="2259013" y="3030538"/>
          <p14:tracePt t="15124" x="2217738" y="3030538"/>
          <p14:tracePt t="15132" x="2168525" y="3030538"/>
          <p14:tracePt t="15140" x="2127250" y="3030538"/>
          <p14:tracePt t="15148" x="2092325" y="3030538"/>
          <p14:tracePt t="15156" x="2049463" y="3016250"/>
          <p14:tracePt t="15164" x="2014538" y="3016250"/>
          <p14:tracePt t="15173" x="1952625" y="3001963"/>
          <p14:tracePt t="15180" x="1909763" y="3001963"/>
          <p14:tracePt t="15189" x="1839913" y="2995613"/>
          <p14:tracePt t="15196" x="1790700" y="2987675"/>
          <p14:tracePt t="15205" x="1749425" y="2981325"/>
          <p14:tracePt t="15212" x="1700213" y="2981325"/>
          <p14:tracePt t="15220" x="1679575" y="2981325"/>
          <p14:tracePt t="15228" x="1651000" y="2981325"/>
          <p14:tracePt t="15237" x="1636713" y="2981325"/>
          <p14:tracePt t="15245" x="1616075" y="2981325"/>
          <p14:tracePt t="15253" x="1595438" y="2981325"/>
          <p14:tracePt t="15261" x="1574800" y="2981325"/>
          <p14:tracePt t="15270" x="1552575" y="2981325"/>
          <p14:tracePt t="15277" x="1539875" y="2981325"/>
          <p14:tracePt t="15285" x="1517650" y="2981325"/>
          <p14:tracePt t="15293" x="1490663" y="2981325"/>
          <p14:tracePt t="15301" x="1476375" y="2981325"/>
          <p14:tracePt t="15309" x="1455738" y="2973388"/>
          <p14:tracePt t="15316" x="1441450" y="2967038"/>
          <p14:tracePt t="15325" x="1427163" y="2967038"/>
          <p14:tracePt t="15333" x="1420813" y="2967038"/>
          <p14:tracePt t="15349" x="1412875" y="2967038"/>
          <p14:tracePt t="15357" x="1406525" y="2967038"/>
          <p14:tracePt t="15373" x="1398588" y="2960688"/>
          <p14:tracePt t="15389" x="1385888" y="2952750"/>
          <p14:tracePt t="15397" x="1377950" y="2952750"/>
          <p14:tracePt t="15405" x="1371600" y="2946400"/>
          <p14:tracePt t="15413" x="1363663" y="2946400"/>
          <p14:tracePt t="15421" x="1357313" y="2946400"/>
          <p14:tracePt t="15428" x="1357313" y="2938463"/>
          <p14:tracePt t="15453" x="1350963" y="2932113"/>
          <p14:tracePt t="15460" x="1343025" y="2932113"/>
          <p14:tracePt t="15485" x="1336675" y="2925763"/>
          <p14:tracePt t="15516" x="1336675" y="2917825"/>
          <p14:tracePt t="15532" x="1336675" y="2911475"/>
          <p14:tracePt t="15541" x="1328738" y="2911475"/>
          <p14:tracePt t="15548" x="1322388" y="2903538"/>
          <p14:tracePt t="15573" x="1316038" y="2890838"/>
          <p14:tracePt t="15581" x="1308100" y="2876550"/>
          <p14:tracePt t="15590" x="1301750" y="2868613"/>
          <p14:tracePt t="15605" x="1301750" y="2862263"/>
          <p14:tracePt t="15877" x="1316038" y="2862263"/>
          <p14:tracePt t="15886" x="1328738" y="2862263"/>
          <p14:tracePt t="15893" x="1350963" y="2862263"/>
          <p14:tracePt t="15902" x="1377950" y="2847975"/>
          <p14:tracePt t="15909" x="1398588" y="2847975"/>
          <p14:tracePt t="15918" x="1441450" y="2841625"/>
          <p14:tracePt t="15924" x="1497013" y="2841625"/>
          <p14:tracePt t="15934" x="1552575" y="2841625"/>
          <p14:tracePt t="15942" x="1616075" y="2841625"/>
          <p14:tracePt t="15950" x="1679575" y="2841625"/>
          <p14:tracePt t="15959" x="1749425" y="2841625"/>
          <p14:tracePt t="15965" x="1804988" y="2841625"/>
          <p14:tracePt t="15973" x="1839913" y="2841625"/>
          <p14:tracePt t="15980" x="1868488" y="2841625"/>
          <p14:tracePt t="15989" x="1881188" y="2841625"/>
          <p14:tracePt t="15996" x="1895475" y="2841625"/>
          <p14:tracePt t="16012" x="1903413" y="2841625"/>
          <p14:tracePt t="16020" x="1909763" y="2841625"/>
          <p14:tracePt t="16036" x="1917700" y="2841625"/>
          <p14:tracePt t="16044" x="1924050" y="2841625"/>
          <p14:tracePt t="19636" x="1930400" y="2847975"/>
          <p14:tracePt t="19661" x="1938338" y="2855913"/>
          <p14:tracePt t="21221" x="1944688" y="2855913"/>
          <p14:tracePt t="21228" x="1965325" y="2855913"/>
          <p14:tracePt t="21236" x="1979613" y="2855913"/>
          <p14:tracePt t="21244" x="2008188" y="2855913"/>
          <p14:tracePt t="21252" x="2028825" y="2862263"/>
          <p14:tracePt t="21261" x="2070100" y="2862263"/>
          <p14:tracePt t="21269" x="2127250" y="2862263"/>
          <p14:tracePt t="21277" x="2182813" y="2862263"/>
          <p14:tracePt t="21285" x="2252663" y="2862263"/>
          <p14:tracePt t="21294" x="2336800" y="2862263"/>
          <p14:tracePt t="21300" x="2420938" y="2862263"/>
          <p14:tracePt t="21309" x="2505075" y="2862263"/>
          <p14:tracePt t="21317" x="2589213" y="2862263"/>
          <p14:tracePt t="21325" x="2671763" y="2862263"/>
          <p14:tracePt t="21333" x="2755900" y="2862263"/>
          <p14:tracePt t="21340" x="2813050" y="2876550"/>
          <p14:tracePt t="21348" x="2860675" y="2890838"/>
          <p14:tracePt t="21357" x="2932113" y="2911475"/>
          <p14:tracePt t="21364" x="2987675" y="2925763"/>
          <p14:tracePt t="21372" x="3049588" y="2952750"/>
          <p14:tracePt t="21380" x="3121025" y="2981325"/>
          <p14:tracePt t="21388" x="3190875" y="3009900"/>
          <p14:tracePt t="21397" x="3287713" y="3036888"/>
          <p14:tracePt t="21405" x="3379788" y="3065463"/>
          <p14:tracePt t="21413" x="3427413" y="3086100"/>
          <p14:tracePt t="21420" x="3476625" y="3106738"/>
          <p14:tracePt t="21428" x="3533775" y="3127375"/>
          <p14:tracePt t="21436" x="3581400" y="3149600"/>
          <p14:tracePt t="21444" x="3624263" y="3162300"/>
          <p14:tracePt t="21452" x="3644900" y="3176588"/>
          <p14:tracePt t="21461" x="3651250" y="3176588"/>
          <p14:tracePt t="21469" x="3659188" y="3190875"/>
          <p14:tracePt t="21478" x="3665538" y="3205163"/>
          <p14:tracePt t="21484" x="3679825" y="3219450"/>
          <p14:tracePt t="21494" x="3694113" y="3240088"/>
          <p14:tracePt t="21501" x="3708400" y="3275013"/>
          <p14:tracePt t="21509" x="3729038" y="3303588"/>
          <p14:tracePt t="21517" x="3735388" y="3338513"/>
          <p14:tracePt t="21525" x="3749675" y="3379788"/>
          <p14:tracePt t="21533" x="3763963" y="3414713"/>
          <p14:tracePt t="21540" x="3784600" y="3457575"/>
          <p14:tracePt t="21548" x="3792538" y="3478213"/>
          <p14:tracePt t="21556" x="3798888" y="3498850"/>
          <p14:tracePt t="21564" x="3798888" y="3513138"/>
          <p14:tracePt t="21580" x="3798888" y="3519488"/>
          <p14:tracePt t="21589" x="3798888" y="3527425"/>
          <p14:tracePt t="21605" x="3798888" y="3533775"/>
          <p14:tracePt t="21612" x="3798888" y="3541713"/>
          <p14:tracePt t="21636" x="3792538" y="3548063"/>
          <p14:tracePt t="21644" x="3784600" y="3554413"/>
          <p14:tracePt t="21653" x="3770313" y="3562350"/>
          <p14:tracePt t="21661" x="3757613" y="3568700"/>
          <p14:tracePt t="21668" x="3729038" y="3576638"/>
          <p14:tracePt t="21678" x="3708400" y="3576638"/>
          <p14:tracePt t="21685" x="3673475" y="3576638"/>
          <p14:tracePt t="21693" x="3651250" y="3582988"/>
          <p14:tracePt t="21701" x="3624263" y="3589338"/>
          <p14:tracePt t="21709" x="3581400" y="3597275"/>
          <p14:tracePt t="21716" x="3560763" y="3597275"/>
          <p14:tracePt t="21724" x="3533775" y="3603625"/>
          <p14:tracePt t="21733" x="3498850" y="3611563"/>
          <p14:tracePt t="21741" x="3470275" y="3611563"/>
          <p14:tracePt t="21748" x="3427413" y="3617913"/>
          <p14:tracePt t="21756" x="3386138" y="3624263"/>
          <p14:tracePt t="21764" x="3351213" y="3624263"/>
          <p14:tracePt t="21773" x="3316288" y="3624263"/>
          <p14:tracePt t="21780" x="3273425" y="3624263"/>
          <p14:tracePt t="21789" x="3246438" y="3624263"/>
          <p14:tracePt t="21796" x="3225800" y="3624263"/>
          <p14:tracePt t="21805" x="3203575" y="3624263"/>
          <p14:tracePt t="21812" x="3182938" y="3624263"/>
          <p14:tracePt t="21821" x="3168650" y="3624263"/>
          <p14:tracePt t="21828" x="3155950" y="3624263"/>
          <p14:tracePt t="21836" x="3133725" y="3611563"/>
          <p14:tracePt t="21844" x="3121025" y="3611563"/>
          <p14:tracePt t="21852" x="3106738" y="3597275"/>
          <p14:tracePt t="21861" x="3092450" y="3589338"/>
          <p14:tracePt t="21868" x="3078163" y="3576638"/>
          <p14:tracePt t="21878" x="3071813" y="3568700"/>
          <p14:tracePt t="21884" x="3057525" y="3554413"/>
          <p14:tracePt t="21900" x="3049588" y="3548063"/>
          <p14:tracePt t="21933" x="3043238" y="3541713"/>
          <p14:tracePt t="21956" x="3043238" y="3533775"/>
          <p14:tracePt t="21973" x="3043238" y="3527425"/>
          <p14:tracePt t="21981" x="3043238" y="3513138"/>
          <p14:tracePt t="21989" x="3057525" y="3492500"/>
          <p14:tracePt t="21996" x="3063875" y="3484563"/>
          <p14:tracePt t="22005" x="3078163" y="3457575"/>
          <p14:tracePt t="22012" x="3092450" y="3443288"/>
          <p14:tracePt t="22021" x="3113088" y="3422650"/>
          <p14:tracePt t="22028" x="3141663" y="3387725"/>
          <p14:tracePt t="22036" x="3182938" y="3365500"/>
          <p14:tracePt t="22045" x="3203575" y="3338513"/>
          <p14:tracePt t="22053" x="3232150" y="3316288"/>
          <p14:tracePt t="22061" x="3273425" y="3295650"/>
          <p14:tracePt t="22068" x="3322638" y="3275013"/>
          <p14:tracePt t="22077" x="3392488" y="3246438"/>
          <p14:tracePt t="22084" x="3449638" y="3233738"/>
          <p14:tracePt t="22093" x="3519488" y="3225800"/>
          <p14:tracePt t="22100" x="3575050" y="3211513"/>
          <p14:tracePt t="22108" x="3624263" y="3205163"/>
          <p14:tracePt t="22117" x="3673475" y="3190875"/>
          <p14:tracePt t="22124" x="3757613" y="3184525"/>
          <p14:tracePt t="22132" x="3848100" y="3184525"/>
          <p14:tracePt t="22140" x="3924300" y="3184525"/>
          <p14:tracePt t="22148" x="4002088" y="3184525"/>
          <p14:tracePt t="22156" x="4100513" y="3184525"/>
          <p14:tracePt t="22164" x="4170363" y="3184525"/>
          <p14:tracePt t="22172" x="4246563" y="3190875"/>
          <p14:tracePt t="22180" x="4324350" y="3198813"/>
          <p14:tracePt t="22189" x="4386263" y="3211513"/>
          <p14:tracePt t="22197" x="4429125" y="3225800"/>
          <p14:tracePt t="22204" x="4478338" y="3246438"/>
          <p14:tracePt t="22212" x="4519613" y="3268663"/>
          <p14:tracePt t="22221" x="4554538" y="3295650"/>
          <p14:tracePt t="22228" x="4589463" y="3316288"/>
          <p14:tracePt t="22237" x="4595813" y="3330575"/>
          <p14:tracePt t="22245" x="4624388" y="3365500"/>
          <p14:tracePt t="22261" x="4630738" y="3387725"/>
          <p14:tracePt t="22268" x="4630738" y="3400425"/>
          <p14:tracePt t="22277" x="4638675" y="3408363"/>
          <p14:tracePt t="22284" x="4638675" y="3422650"/>
          <p14:tracePt t="22292" x="4638675" y="3429000"/>
          <p14:tracePt t="22309" x="4638675" y="3435350"/>
          <p14:tracePt t="22333" x="4638675" y="3443288"/>
          <p14:tracePt t="22348" x="4638675" y="3449638"/>
          <p14:tracePt t="22364" x="4638675" y="3457575"/>
          <p14:tracePt t="22373" x="4638675" y="3463925"/>
          <p14:tracePt t="22829" x="4638675" y="3470275"/>
          <p14:tracePt t="23844" x="4638675" y="3478213"/>
          <p14:tracePt t="23852" x="4638675" y="3492500"/>
          <p14:tracePt t="23863" x="4645025" y="3498850"/>
          <p14:tracePt t="23869" x="4659313" y="3527425"/>
          <p14:tracePt t="23877" x="4687888" y="3568700"/>
          <p14:tracePt t="23885" x="4714875" y="3611563"/>
          <p14:tracePt t="23893" x="4749800" y="3659188"/>
          <p14:tracePt t="23900" x="4792663" y="3730625"/>
          <p14:tracePt t="23908" x="4813300" y="3800475"/>
          <p14:tracePt t="23916" x="4854575" y="3876675"/>
          <p14:tracePt t="23925" x="4868863" y="3940175"/>
          <p14:tracePt t="23932" x="4883150" y="4002088"/>
          <p14:tracePt t="23941" x="4891088" y="4065588"/>
          <p14:tracePt t="23949" x="4891088" y="4129088"/>
          <p14:tracePt t="23956" x="4891088" y="4198938"/>
          <p14:tracePt t="23964" x="4883150" y="4275138"/>
          <p14:tracePt t="23973" x="4848225" y="4338638"/>
          <p14:tracePt t="23981" x="4813300" y="4416425"/>
          <p14:tracePt t="23988" x="4778375" y="4486275"/>
          <p14:tracePt t="23996" x="4743450" y="4556125"/>
          <p14:tracePt t="24004" x="4679950" y="4625975"/>
          <p14:tracePt t="24013" x="4624388" y="4687888"/>
          <p14:tracePt t="24020" x="4568825" y="4751388"/>
          <p14:tracePt t="24029" x="4505325" y="4794250"/>
          <p14:tracePt t="24036" x="4400550" y="4856163"/>
          <p14:tracePt t="24047" x="4351338" y="4884738"/>
          <p14:tracePt t="24053" x="4289425" y="4919663"/>
          <p14:tracePt t="24061" x="4211638" y="4933950"/>
          <p14:tracePt t="24068" x="4127500" y="4933950"/>
          <p14:tracePt t="24077" x="4064000" y="4933950"/>
          <p14:tracePt t="24085" x="3973513" y="4933950"/>
          <p14:tracePt t="24093" x="3911600" y="4933950"/>
          <p14:tracePt t="24100" x="3833813" y="4933950"/>
          <p14:tracePt t="24109" x="3757613" y="4926013"/>
          <p14:tracePt t="24116" x="3679825" y="4913313"/>
          <p14:tracePt t="24125" x="3616325" y="4905375"/>
          <p14:tracePt t="24132" x="3560763" y="4899025"/>
          <p14:tracePt t="24140" x="3484563" y="4884738"/>
          <p14:tracePt t="24149" x="3427413" y="4876800"/>
          <p14:tracePt t="24157" x="3357563" y="4870450"/>
          <p14:tracePt t="24166" x="3295650" y="4864100"/>
          <p14:tracePt t="24173" x="3238500" y="4856163"/>
          <p14:tracePt t="24181" x="3168650" y="4849813"/>
          <p14:tracePt t="24188" x="3113088" y="4849813"/>
          <p14:tracePt t="24196" x="3063875" y="4849813"/>
          <p14:tracePt t="24204" x="3028950" y="4849813"/>
          <p14:tracePt t="24212" x="2994025" y="4849813"/>
          <p14:tracePt t="24220" x="2952750" y="4849813"/>
          <p14:tracePt t="24229" x="2924175" y="4841875"/>
          <p14:tracePt t="24236" x="2889250" y="4829175"/>
          <p14:tracePt t="24245" x="2860675" y="4821238"/>
          <p14:tracePt t="24252" x="2813050" y="4806950"/>
          <p14:tracePt t="24260" x="2770188" y="4794250"/>
          <p14:tracePt t="24268" x="2720975" y="4772025"/>
          <p14:tracePt t="24277" x="2679700" y="4751388"/>
          <p14:tracePt t="24285" x="2624138" y="4737100"/>
          <p14:tracePt t="24293" x="2601913" y="4730750"/>
          <p14:tracePt t="24301" x="2566988" y="4730750"/>
          <p14:tracePt t="24309" x="2540000" y="4716463"/>
          <p14:tracePt t="24317" x="2525713" y="4710113"/>
          <p14:tracePt t="24325" x="2511425" y="4702175"/>
          <p14:tracePt t="24333" x="2511425" y="4687888"/>
          <p14:tracePt t="24341" x="2505075" y="4687888"/>
          <p14:tracePt t="24349" x="2505075" y="4681538"/>
          <p14:tracePt t="24357" x="2497138" y="4675188"/>
          <p14:tracePt t="24373" x="2497138" y="4667250"/>
          <p14:tracePt t="24380" x="2497138" y="4646613"/>
          <p14:tracePt t="24389" x="2497138" y="4632325"/>
          <p14:tracePt t="24398" x="2497138" y="4618038"/>
          <p14:tracePt t="24405" x="2505075" y="4591050"/>
          <p14:tracePt t="24415" x="2511425" y="4576763"/>
          <p14:tracePt t="24421" x="2519363" y="4562475"/>
          <p14:tracePt t="24431" x="2532063" y="4548188"/>
          <p14:tracePt t="24446" x="2540000" y="4533900"/>
          <p14:tracePt t="24453" x="2546350" y="4521200"/>
          <p14:tracePt t="24462" x="2566988" y="4498975"/>
          <p14:tracePt t="24468" x="2581275" y="4486275"/>
          <p14:tracePt t="24477" x="2601913" y="4478338"/>
          <p14:tracePt t="24484" x="2651125" y="4464050"/>
          <p14:tracePt t="24492" x="2679700" y="4451350"/>
          <p14:tracePt t="24500" x="2720975" y="4443413"/>
          <p14:tracePt t="24508" x="2784475" y="4437063"/>
          <p14:tracePt t="24516" x="2854325" y="4437063"/>
          <p14:tracePt t="24524" x="2932113" y="4437063"/>
          <p14:tracePt t="24533" x="2987675" y="4437063"/>
          <p14:tracePt t="24541" x="3049588" y="4437063"/>
          <p14:tracePt t="24549" x="3106738" y="4437063"/>
          <p14:tracePt t="24557" x="3162300" y="4437063"/>
          <p14:tracePt t="24564" x="3211513" y="4443413"/>
          <p14:tracePt t="24572" x="3260725" y="4451350"/>
          <p14:tracePt t="24581" x="3309938" y="4457700"/>
          <p14:tracePt t="24588" x="3351213" y="4464050"/>
          <p14:tracePt t="24596" x="3386138" y="4464050"/>
          <p14:tracePt t="24604" x="3414713" y="4464050"/>
          <p14:tracePt t="24613" x="3427413" y="4464050"/>
          <p14:tracePt t="24620" x="3441700" y="4464050"/>
          <p14:tracePt t="24630" x="3455988" y="4464050"/>
          <p14:tracePt t="24637" x="3462338" y="4464050"/>
          <p14:tracePt t="24645" x="3470275" y="4464050"/>
          <p14:tracePt t="24653" x="3484563" y="4471988"/>
          <p14:tracePt t="24668" x="3490913" y="4471988"/>
          <p14:tracePt t="24676" x="3490913" y="4478338"/>
          <p14:tracePt t="24701" x="3498850" y="4478338"/>
          <p14:tracePt t="24716" x="3505200" y="4486275"/>
          <p14:tracePt t="24724" x="3511550" y="4486275"/>
          <p14:tracePt t="24741" x="3525838" y="4486275"/>
          <p14:tracePt t="24748" x="3540125" y="4486275"/>
          <p14:tracePt t="24757" x="3568700" y="4492625"/>
          <p14:tracePt t="24764" x="3589338" y="4492625"/>
          <p14:tracePt t="24773" x="3609975" y="4498975"/>
          <p14:tracePt t="24781" x="3624263" y="4498975"/>
          <p14:tracePt t="24788" x="3630613" y="4506913"/>
          <p14:tracePt t="24796" x="3644900" y="4513263"/>
          <p14:tracePt t="24804" x="3659188" y="4513263"/>
          <p14:tracePt t="24813" x="3673475" y="4513263"/>
          <p14:tracePt t="24820" x="3687763" y="4521200"/>
          <p14:tracePt t="24830" x="3700463" y="4527550"/>
          <p14:tracePt t="24837" x="3722688" y="4533900"/>
          <p14:tracePt t="24846" x="3757613" y="4533900"/>
          <p14:tracePt t="24852" x="3778250" y="4533900"/>
          <p14:tracePt t="24860" x="3805238" y="4533900"/>
          <p14:tracePt t="24868" x="3827463" y="4533900"/>
          <p14:tracePt t="24877" x="3840163" y="4533900"/>
          <p14:tracePt t="24885" x="3848100" y="4533900"/>
          <p14:tracePt t="24893" x="3854450" y="4533900"/>
          <p14:tracePt t="25317" x="3868738" y="4533900"/>
          <p14:tracePt t="25325" x="3883025" y="4533900"/>
          <p14:tracePt t="25334" x="3889375" y="4527550"/>
          <p14:tracePt t="25341" x="3897313" y="4521200"/>
          <p14:tracePt t="25349" x="3917950" y="4506913"/>
          <p14:tracePt t="25357" x="3932238" y="4498975"/>
          <p14:tracePt t="25365" x="3938588" y="4492625"/>
          <p14:tracePt t="25373" x="3952875" y="4486275"/>
          <p14:tracePt t="25382" x="3967163" y="4486275"/>
          <p14:tracePt t="25389" x="3981450" y="4478338"/>
          <p14:tracePt t="25398" x="3987800" y="4471988"/>
          <p14:tracePt t="25405" x="4002088" y="4471988"/>
          <p14:tracePt t="25413" x="4016375" y="4471988"/>
          <p14:tracePt t="25429" x="4029075" y="4471988"/>
          <p14:tracePt t="25436" x="4037013" y="4471988"/>
          <p14:tracePt t="25444" x="4043363" y="4471988"/>
          <p14:tracePt t="25452" x="4057650" y="4471988"/>
          <p14:tracePt t="25468" x="4071938" y="4464050"/>
          <p14:tracePt t="25476" x="4086225" y="4464050"/>
          <p14:tracePt t="25484" x="4100513" y="4457700"/>
          <p14:tracePt t="25492" x="4121150" y="4457700"/>
          <p14:tracePt t="25500" x="4141788" y="4451350"/>
          <p14:tracePt t="25508" x="4162425" y="4451350"/>
          <p14:tracePt t="25516" x="4191000" y="4451350"/>
          <p14:tracePt t="25524" x="4211638" y="4451350"/>
          <p14:tracePt t="25532" x="4232275" y="4451350"/>
          <p14:tracePt t="25540" x="4252913" y="4451350"/>
          <p14:tracePt t="25549" x="4267200" y="4451350"/>
          <p14:tracePt t="25556" x="4281488" y="4451350"/>
          <p14:tracePt t="25564" x="4295775" y="4451350"/>
          <p14:tracePt t="25572" x="4310063" y="4451350"/>
          <p14:tracePt t="25580" x="4316413" y="4443413"/>
          <p14:tracePt t="25588" x="4330700" y="4443413"/>
          <p14:tracePt t="25597" x="4337050" y="4443413"/>
          <p14:tracePt t="25604" x="4344988" y="4443413"/>
          <p14:tracePt t="25613" x="4359275" y="4437063"/>
          <p14:tracePt t="25620" x="4371975" y="4437063"/>
          <p14:tracePt t="25629" x="4386263" y="4437063"/>
          <p14:tracePt t="25636" x="4406900" y="4437063"/>
          <p14:tracePt t="25644" x="4421188" y="4437063"/>
          <p14:tracePt t="25653" x="4435475" y="4437063"/>
          <p14:tracePt t="25660" x="4449763" y="4437063"/>
          <p14:tracePt t="25668" x="4464050" y="4437063"/>
          <p14:tracePt t="25676" x="4484688" y="4437063"/>
          <p14:tracePt t="25684" x="4491038" y="4437063"/>
          <p14:tracePt t="25692" x="4498975" y="4437063"/>
          <p14:tracePt t="25700" x="4505325" y="4437063"/>
          <p14:tracePt t="25708" x="4513263" y="4437063"/>
          <p14:tracePt t="25724" x="4519613" y="4437063"/>
          <p14:tracePt t="25732" x="4525963" y="4437063"/>
          <p14:tracePt t="25740" x="4533900" y="4437063"/>
          <p14:tracePt t="25748" x="4540250" y="4437063"/>
          <p14:tracePt t="25756" x="4554538" y="4437063"/>
          <p14:tracePt t="25764" x="4560888" y="4437063"/>
          <p14:tracePt t="25772" x="4568825" y="4437063"/>
          <p14:tracePt t="25780" x="4575175" y="4437063"/>
          <p14:tracePt t="25788" x="4583113" y="4437063"/>
          <p14:tracePt t="25804" x="4589463" y="4437063"/>
          <p14:tracePt t="26501" x="4595813" y="4437063"/>
          <p14:tracePt t="26509" x="4618038" y="4437063"/>
          <p14:tracePt t="26517" x="4638675" y="4437063"/>
          <p14:tracePt t="26525" x="4665663" y="4437063"/>
          <p14:tracePt t="26533" x="4694238" y="4437063"/>
          <p14:tracePt t="26541" x="4729163" y="4437063"/>
          <p14:tracePt t="26549" x="4778375" y="4437063"/>
          <p14:tracePt t="26557" x="4833938" y="4437063"/>
          <p14:tracePt t="26566" x="4883150" y="4437063"/>
          <p14:tracePt t="26573" x="4932363" y="4443413"/>
          <p14:tracePt t="26582" x="4981575" y="4464050"/>
          <p14:tracePt t="26589" x="5008563" y="4478338"/>
          <p14:tracePt t="26598" x="5051425" y="4513263"/>
          <p14:tracePt t="26605" x="5086350" y="4541838"/>
          <p14:tracePt t="26614" x="5114925" y="4556125"/>
          <p14:tracePt t="26621" x="5135563" y="4591050"/>
          <p14:tracePt t="26628" x="5162550" y="4640263"/>
          <p14:tracePt t="26636" x="5176838" y="4681538"/>
          <p14:tracePt t="26644" x="5184775" y="4724400"/>
          <p14:tracePt t="26653" x="5184775" y="4759325"/>
          <p14:tracePt t="26660" x="5191125" y="4806950"/>
          <p14:tracePt t="26669" x="5191125" y="4856163"/>
          <p14:tracePt t="26676" x="5191125" y="4891088"/>
          <p14:tracePt t="26685" x="5170488" y="4954588"/>
          <p14:tracePt t="26692" x="5141913" y="4995863"/>
          <p14:tracePt t="26700" x="5106988" y="5053013"/>
          <p14:tracePt t="26708" x="5065713" y="5087938"/>
          <p14:tracePt t="26716" x="5022850" y="5137150"/>
          <p14:tracePt t="26724" x="4981575" y="5172075"/>
          <p14:tracePt t="26733" x="4932363" y="5207000"/>
          <p14:tracePt t="26740" x="4876800" y="5241925"/>
          <p14:tracePt t="26748" x="4827588" y="5268913"/>
          <p14:tracePt t="26757" x="4784725" y="5291138"/>
          <p14:tracePt t="26765" x="4714875" y="5326063"/>
          <p14:tracePt t="26773" x="4638675" y="5338763"/>
          <p14:tracePt t="26782" x="4560888" y="5353050"/>
          <p14:tracePt t="26789" x="4491038" y="5360988"/>
          <p14:tracePt t="26799" x="4394200" y="5367338"/>
          <p14:tracePt t="26805" x="4310063" y="5367338"/>
          <p14:tracePt t="26815" x="4225925" y="5367338"/>
          <p14:tracePt t="26821" x="4156075" y="5367338"/>
          <p14:tracePt t="26829" x="4100513" y="5367338"/>
          <p14:tracePt t="26837" x="4043363" y="5367338"/>
          <p14:tracePt t="26844" x="4002088" y="5367338"/>
          <p14:tracePt t="26852" x="3952875" y="5360988"/>
          <p14:tracePt t="26860" x="3903663" y="5346700"/>
          <p14:tracePt t="26868" x="3862388" y="5326063"/>
          <p14:tracePt t="26887" x="3763963" y="5283200"/>
          <p14:tracePt t="26893" x="3722688" y="5262563"/>
          <p14:tracePt t="26902" x="3673475" y="5241925"/>
          <p14:tracePt t="26909" x="3659188" y="5219700"/>
          <p14:tracePt t="26917" x="3638550" y="5192713"/>
          <p14:tracePt t="26925" x="3595688" y="5172075"/>
          <p14:tracePt t="26932" x="3546475" y="5143500"/>
          <p14:tracePt t="26941" x="3505200" y="5129213"/>
          <p14:tracePt t="26949" x="3462338" y="5108575"/>
          <p14:tracePt t="26957" x="3427413" y="5094288"/>
          <p14:tracePt t="26966" x="3400425" y="5087938"/>
          <p14:tracePt t="26973" x="3386138" y="5067300"/>
          <p14:tracePt t="26983" x="3379788" y="5067300"/>
          <p14:tracePt t="26989" x="3379788" y="5045075"/>
          <p14:tracePt t="26998" x="3371850" y="5038725"/>
          <p14:tracePt t="27005" x="3365500" y="5030788"/>
          <p14:tracePt t="27014" x="3351213" y="5024438"/>
          <p14:tracePt t="27021" x="3344863" y="5010150"/>
          <p14:tracePt t="27028" x="3336925" y="5010150"/>
          <p14:tracePt t="27036" x="3336925" y="4995863"/>
          <p14:tracePt t="27044" x="3330575" y="4989513"/>
          <p14:tracePt t="27052" x="3322638" y="4975225"/>
          <p14:tracePt t="27060" x="3322638" y="4954588"/>
          <p14:tracePt t="27068" x="3322638" y="4933950"/>
          <p14:tracePt t="27076" x="3322638" y="4919663"/>
          <p14:tracePt t="27084" x="3322638" y="4905375"/>
          <p14:tracePt t="27092" x="3322638" y="4899025"/>
          <p14:tracePt t="27100" x="3322638" y="4891088"/>
          <p14:tracePt t="27116" x="3330575" y="4884738"/>
          <p14:tracePt t="27380" x="3336925" y="4884738"/>
          <p14:tracePt t="28236" x="3336925" y="4891088"/>
          <p14:tracePt t="28261" x="3344863" y="4899025"/>
          <p14:tracePt t="28269" x="3351213" y="4899025"/>
          <p14:tracePt t="28277" x="3351213" y="4905375"/>
          <p14:tracePt t="28285" x="3357563" y="4913313"/>
          <p14:tracePt t="28293" x="3371850" y="4926013"/>
          <p14:tracePt t="28309" x="3386138" y="4933950"/>
          <p14:tracePt t="28317" x="3414713" y="4940300"/>
          <p14:tracePt t="28325" x="3427413" y="4948238"/>
          <p14:tracePt t="28333" x="3455988" y="4954588"/>
          <p14:tracePt t="28341" x="3470275" y="4968875"/>
          <p14:tracePt t="28349" x="3505200" y="4968875"/>
          <p14:tracePt t="28356" x="3554413" y="4975225"/>
          <p14:tracePt t="28365" x="3595688" y="4989513"/>
          <p14:tracePt t="28372" x="3603625" y="5003800"/>
          <p14:tracePt t="28381" x="3638550" y="5018088"/>
          <p14:tracePt t="28388" x="3673475" y="5030788"/>
          <p14:tracePt t="28396" x="3722688" y="5045075"/>
          <p14:tracePt t="28404" x="3770313" y="5059363"/>
          <p14:tracePt t="28412" x="3833813" y="5073650"/>
          <p14:tracePt t="28420" x="3889375" y="5087938"/>
          <p14:tracePt t="28429" x="3932238" y="5102225"/>
          <p14:tracePt t="28436" x="3981450" y="5108575"/>
          <p14:tracePt t="28444" x="4029075" y="5114925"/>
          <p14:tracePt t="28452" x="4086225" y="5122863"/>
          <p14:tracePt t="28460" x="4135438" y="5129213"/>
          <p14:tracePt t="28468" x="4162425" y="5143500"/>
          <p14:tracePt t="28476" x="4217988" y="5157788"/>
          <p14:tracePt t="28484" x="4281488" y="5164138"/>
          <p14:tracePt t="28492" x="4337050" y="5164138"/>
          <p14:tracePt t="28501" x="4400550" y="5172075"/>
          <p14:tracePt t="28508" x="4441825" y="5178425"/>
          <p14:tracePt t="28516" x="4484688" y="5178425"/>
          <p14:tracePt t="28524" x="4548188" y="5172075"/>
          <p14:tracePt t="28533" x="4568825" y="5157788"/>
          <p14:tracePt t="29188" x="4554538" y="5164138"/>
          <p14:tracePt t="29196" x="4478338" y="5164138"/>
          <p14:tracePt t="29204" x="4429125" y="5157788"/>
          <p14:tracePt t="29212" x="4400550" y="5129213"/>
          <p14:tracePt t="29220" x="4400550" y="5114925"/>
          <p14:tracePt t="29228" x="4400550" y="5108575"/>
          <p14:tracePt t="29252" x="4400550" y="5102225"/>
          <p14:tracePt t="29260" x="4394200" y="5094288"/>
          <p14:tracePt t="29268" x="4386263" y="5087938"/>
          <p14:tracePt t="29276" x="4379913" y="5087938"/>
          <p14:tracePt t="29293" x="4371975" y="5087938"/>
          <p14:tracePt t="29300" x="4365625" y="5080000"/>
          <p14:tracePt t="29316" x="4359275" y="5067300"/>
          <p14:tracePt t="29340" x="4344988" y="5053013"/>
          <p14:tracePt t="29349" x="4330700" y="5038725"/>
          <p14:tracePt t="29356" x="4324350" y="5030788"/>
          <p14:tracePt t="29365" x="4310063" y="5024438"/>
          <p14:tracePt t="29372" x="4310063" y="5018088"/>
          <p14:tracePt t="29380" x="4302125" y="5010150"/>
          <p14:tracePt t="29428" x="4295775" y="5003800"/>
          <p14:tracePt t="32757" x="4281488" y="5003800"/>
          <p14:tracePt t="33684" x="4275138" y="5003800"/>
          <p14:tracePt t="34380" x="4267200" y="5003800"/>
          <p14:tracePt t="34533" x="4260850" y="5003800"/>
          <p14:tracePt t="34557" x="4252913" y="5003800"/>
          <p14:tracePt t="34565" x="4252913" y="5010150"/>
          <p14:tracePt t="34581" x="4246563" y="5010150"/>
          <p14:tracePt t="34589" x="4246563" y="5018088"/>
          <p14:tracePt t="34597" x="4240213" y="5018088"/>
          <p14:tracePt t="34613" x="4232275" y="5024438"/>
          <p14:tracePt t="35844" x="4225925" y="5024438"/>
          <p14:tracePt t="35869" x="4225925" y="5018088"/>
          <p14:tracePt t="35878" x="4225925" y="5010150"/>
          <p14:tracePt t="3803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828332"/>
            <a:ext cx="8229600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Part II: Information on </a:t>
            </a:r>
            <a:r>
              <a:rPr lang="de-DE" sz="2350" dirty="0" err="1">
                <a:latin typeface="Meta Offc" panose="020B0604030101020102" pitchFamily="34" charset="0"/>
              </a:rPr>
              <a:t>selected</a:t>
            </a:r>
            <a:r>
              <a:rPr lang="de-DE" sz="2350" dirty="0">
                <a:latin typeface="Meta Offc" panose="020B0604030101020102" pitchFamily="34" charset="0"/>
              </a:rPr>
              <a:t> EMA ERA </a:t>
            </a:r>
            <a:r>
              <a:rPr lang="de-DE" sz="2350" dirty="0" err="1">
                <a:latin typeface="Meta Offc" panose="020B0604030101020102" pitchFamily="34" charset="0"/>
              </a:rPr>
              <a:t>guidelines</a:t>
            </a:r>
            <a:endParaRPr lang="de-DE" sz="2350" dirty="0">
              <a:latin typeface="Meta Offc" panose="020B0604030101020102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FB9A433-6F00-429D-A29E-66086BB3B804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290B2C-D157-404C-BAE8-75E7A82D9C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625034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9B9970-6578-4856-A0A5-566B7F535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7"/>
    </mc:Choice>
    <mc:Fallback xmlns="">
      <p:transition spd="slow" advTm="10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en-GB" dirty="0">
                <a:latin typeface="Meta Offc" panose="020B0604030101020102" pitchFamily="34" charset="0"/>
              </a:rPr>
              <a:t>GL Environmental impact assessment for veterinary medicinal products in support of the VICH guidelines GL6 and GL38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0BCC894-484E-4259-A847-46A17D4E2462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123467"/>
            <a:ext cx="82912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read</a:t>
            </a:r>
            <a:r>
              <a:rPr lang="de-DE" dirty="0"/>
              <a:t> in </a:t>
            </a:r>
            <a:r>
              <a:rPr lang="de-DE" dirty="0" err="1"/>
              <a:t>conjunction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VICH GL, </a:t>
            </a:r>
            <a:r>
              <a:rPr lang="de-DE" dirty="0" err="1"/>
              <a:t>follows</a:t>
            </a:r>
            <a:r>
              <a:rPr lang="de-DE" dirty="0"/>
              <a:t> VICH </a:t>
            </a:r>
            <a:r>
              <a:rPr lang="de-DE" dirty="0" err="1"/>
              <a:t>structure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P</a:t>
            </a:r>
            <a:r>
              <a:rPr lang="en-GB" dirty="0" err="1"/>
              <a:t>rovides</a:t>
            </a:r>
            <a:r>
              <a:rPr lang="en-GB" dirty="0"/>
              <a:t> details on various Phase I questions, e. g. which products are expected to be used to treat a small number of animals (Q 5).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Algorithms, models and default values are presented for the determination of the concentration of a veterinary medicine in the environment.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default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intensively</a:t>
            </a:r>
            <a:r>
              <a:rPr lang="de-DE" dirty="0"/>
              <a:t> </a:t>
            </a:r>
            <a:r>
              <a:rPr lang="de-DE" dirty="0" err="1"/>
              <a:t>reared</a:t>
            </a:r>
            <a:r>
              <a:rPr lang="de-DE" dirty="0"/>
              <a:t> </a:t>
            </a:r>
            <a:r>
              <a:rPr lang="de-DE" dirty="0" err="1"/>
              <a:t>cattle</a:t>
            </a: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65D2EF-670C-45D8-B0ED-71041631FF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120978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9C7279-C3DE-4D27-A72A-113B84B3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712" y="3933056"/>
            <a:ext cx="6732240" cy="174088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CCE2A1-C713-46AF-AA4D-B225F1243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97"/>
    </mc:Choice>
    <mc:Fallback xmlns="">
      <p:transition spd="slow" advTm="98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en-GB" dirty="0">
                <a:latin typeface="Meta Offc" panose="020B0604030101020102" pitchFamily="34" charset="0"/>
              </a:rPr>
              <a:t>Environmental impact assessment for veterinary medicinal products in support of the VICH guidelines GL6 and GL38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49A5C36-FFEB-4786-8647-40A2DA08142C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123467"/>
            <a:ext cx="82296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Equation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initial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 in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intensively</a:t>
            </a:r>
            <a:r>
              <a:rPr lang="de-DE" dirty="0"/>
              <a:t> </a:t>
            </a:r>
            <a:r>
              <a:rPr lang="de-DE" dirty="0" err="1"/>
              <a:t>reared</a:t>
            </a:r>
            <a:r>
              <a:rPr lang="de-DE" dirty="0"/>
              <a:t> </a:t>
            </a:r>
            <a:r>
              <a:rPr lang="de-DE" dirty="0" err="1"/>
              <a:t>animals</a:t>
            </a:r>
            <a:endParaRPr lang="de-DE" dirty="0"/>
          </a:p>
          <a:p>
            <a:pPr>
              <a:spcAft>
                <a:spcPts val="1200"/>
              </a:spcAft>
            </a:pP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en-GB" sz="1400" dirty="0"/>
              <a:t>D = Daily dose of the active ingredient</a:t>
            </a:r>
          </a:p>
          <a:p>
            <a:r>
              <a:rPr lang="en-GB" sz="1400" dirty="0"/>
              <a:t>Ad = Number of days of treatment</a:t>
            </a:r>
          </a:p>
          <a:p>
            <a:r>
              <a:rPr lang="en-GB" sz="1400" dirty="0"/>
              <a:t>BW = Animal body weight</a:t>
            </a:r>
          </a:p>
          <a:p>
            <a:r>
              <a:rPr lang="en-GB" sz="1400" dirty="0"/>
              <a:t>P = Animal turnover rate per place per year</a:t>
            </a:r>
          </a:p>
          <a:p>
            <a:r>
              <a:rPr lang="en-GB" sz="1400" dirty="0"/>
              <a:t>170 = EU nitrogen spreading limit </a:t>
            </a:r>
          </a:p>
          <a:p>
            <a:r>
              <a:rPr lang="en-GB" sz="1400" dirty="0" err="1"/>
              <a:t>Fh</a:t>
            </a:r>
            <a:r>
              <a:rPr lang="en-GB" sz="1400" dirty="0"/>
              <a:t> = Fraction of herd treated</a:t>
            </a:r>
          </a:p>
          <a:p>
            <a:r>
              <a:rPr lang="en-GB" sz="1400" dirty="0"/>
              <a:t>1500 = Bulk density of dry soil</a:t>
            </a:r>
          </a:p>
          <a:p>
            <a:r>
              <a:rPr lang="en-GB" sz="1400" dirty="0"/>
              <a:t>10000 = Area of 1 hectare</a:t>
            </a:r>
          </a:p>
          <a:p>
            <a:r>
              <a:rPr lang="en-GB" sz="1400" dirty="0"/>
              <a:t>0.05 = Depth of penetration into soil</a:t>
            </a:r>
          </a:p>
          <a:p>
            <a:r>
              <a:rPr lang="en-GB" sz="1400" dirty="0"/>
              <a:t>Ny = Nitrogen produced in one year per place</a:t>
            </a:r>
          </a:p>
          <a:p>
            <a:r>
              <a:rPr lang="en-GB" sz="1400" dirty="0"/>
              <a:t>H = Housing factor either 1 for animals housed throughout the year or 0.5 for animals housed for only 6 months</a:t>
            </a:r>
          </a:p>
          <a:p>
            <a:r>
              <a:rPr lang="en-GB" sz="1400" dirty="0"/>
              <a:t>1000 = Conversion factor</a:t>
            </a:r>
          </a:p>
          <a:p>
            <a:endParaRPr lang="de-DE" sz="1400" dirty="0">
              <a:latin typeface="Meta Offc" panose="020B0604030101020102" pitchFamily="34" charset="0"/>
            </a:endParaRPr>
          </a:p>
          <a:p>
            <a:r>
              <a:rPr lang="de-DE" dirty="0"/>
              <a:t>A</a:t>
            </a:r>
            <a:r>
              <a:rPr lang="en-GB" dirty="0" err="1"/>
              <a:t>ll</a:t>
            </a:r>
            <a:r>
              <a:rPr lang="en-GB" dirty="0"/>
              <a:t> information to calculate </a:t>
            </a:r>
            <a:r>
              <a:rPr lang="en-GB" dirty="0" err="1"/>
              <a:t>PECsoil</a:t>
            </a:r>
            <a:r>
              <a:rPr lang="en-GB" dirty="0"/>
              <a:t> initial is available from the product information and the supporting guideline.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65D2EF-670C-45D8-B0ED-71041631FF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120978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BE3C1D-C881-416B-92DC-ACE0A09ED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772816"/>
            <a:ext cx="5273402" cy="93249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B5861A-D43C-4028-B595-8EEB41D32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4"/>
    </mc:Choice>
    <mc:Fallback xmlns="">
      <p:transition spd="slow" advTm="4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55" x="642938" y="2841625"/>
          <p14:tracePt t="19200" x="657225" y="2841625"/>
          <p14:tracePt t="19208" x="677863" y="2841625"/>
          <p14:tracePt t="19216" x="677863" y="2847975"/>
          <p14:tracePt t="19224" x="685800" y="2847975"/>
          <p14:tracePt t="19232" x="700088" y="2862263"/>
          <p14:tracePt t="19240" x="714375" y="2862263"/>
          <p14:tracePt t="19248" x="735013" y="2868613"/>
          <p14:tracePt t="19255" x="749300" y="2876550"/>
          <p14:tracePt t="19264" x="762000" y="2882900"/>
          <p14:tracePt t="19272" x="776288" y="2882900"/>
          <p14:tracePt t="19279" x="790575" y="2882900"/>
          <p14:tracePt t="19288" x="804863" y="2882900"/>
          <p14:tracePt t="19296" x="819150" y="2882900"/>
          <p14:tracePt t="19304" x="846138" y="2882900"/>
          <p14:tracePt t="19311" x="881063" y="2897188"/>
          <p14:tracePt t="19320" x="903288" y="2897188"/>
          <p14:tracePt t="19327" x="930275" y="2903538"/>
          <p14:tracePt t="19337" x="950913" y="2903538"/>
          <p14:tracePt t="19344" x="958850" y="2911475"/>
          <p14:tracePt t="19352" x="979488" y="2925763"/>
          <p14:tracePt t="19359" x="1014413" y="2932113"/>
          <p14:tracePt t="19368" x="1042988" y="2938463"/>
          <p14:tracePt t="19375" x="1084263" y="2952750"/>
          <p14:tracePt t="19383" x="1112838" y="2952750"/>
          <p14:tracePt t="19391" x="1133475" y="2960688"/>
          <p14:tracePt t="19399" x="1182688" y="2967038"/>
          <p14:tracePt t="19407" x="1238250" y="2973388"/>
          <p14:tracePt t="19415" x="1293813" y="2973388"/>
          <p14:tracePt t="19423" x="1350963" y="2973388"/>
          <p14:tracePt t="19431" x="1420813" y="2973388"/>
          <p14:tracePt t="19439" x="1476375" y="2973388"/>
          <p14:tracePt t="19447" x="1531938" y="2973388"/>
          <p14:tracePt t="19454" x="1574800" y="2973388"/>
          <p14:tracePt t="19463" x="1622425" y="2973388"/>
          <p14:tracePt t="19471" x="1665288" y="2981325"/>
          <p14:tracePt t="19479" x="1714500" y="2987675"/>
          <p14:tracePt t="19487" x="1749425" y="2995613"/>
          <p14:tracePt t="19495" x="1798638" y="3001963"/>
          <p14:tracePt t="19503" x="1846263" y="3009900"/>
          <p14:tracePt t="19511" x="1895475" y="3016250"/>
          <p14:tracePt t="19519" x="1930400" y="3022600"/>
          <p14:tracePt t="19527" x="1952625" y="3022600"/>
          <p14:tracePt t="19534" x="1979613" y="3022600"/>
          <p14:tracePt t="19543" x="2014538" y="3030538"/>
          <p14:tracePt t="19551" x="2022475" y="3030538"/>
          <p14:tracePt t="19559" x="2035175" y="3030538"/>
          <p14:tracePt t="19567" x="2057400" y="3036888"/>
          <p14:tracePt t="19575" x="2078038" y="3044825"/>
          <p14:tracePt t="19583" x="2106613" y="3051175"/>
          <p14:tracePt t="19590" x="2133600" y="3057525"/>
          <p14:tracePt t="19599" x="2154238" y="3057525"/>
          <p14:tracePt t="19607" x="2203450" y="3057525"/>
          <p14:tracePt t="19615" x="2232025" y="3065463"/>
          <p14:tracePt t="19623" x="2273300" y="3071813"/>
          <p14:tracePt t="19631" x="2322513" y="3079750"/>
          <p14:tracePt t="19638" x="2378075" y="3086100"/>
          <p14:tracePt t="19647" x="2441575" y="3100388"/>
          <p14:tracePt t="19655" x="2490788" y="3106738"/>
          <p14:tracePt t="19663" x="2546350" y="3114675"/>
          <p14:tracePt t="19673" x="2609850" y="3121025"/>
          <p14:tracePt t="19679" x="2679700" y="3141663"/>
          <p14:tracePt t="19688" x="2714625" y="3141663"/>
          <p14:tracePt t="19696" x="2778125" y="3149600"/>
          <p14:tracePt t="19705" x="2825750" y="3155950"/>
          <p14:tracePt t="19711" x="2874963" y="3162300"/>
          <p14:tracePt t="19721" x="2909888" y="3162300"/>
          <p14:tracePt t="19727" x="2952750" y="3162300"/>
          <p14:tracePt t="19735" x="3001963" y="3162300"/>
          <p14:tracePt t="19743" x="3028950" y="3162300"/>
          <p14:tracePt t="19751" x="3057525" y="3162300"/>
          <p14:tracePt t="19759" x="3086100" y="3162300"/>
          <p14:tracePt t="19768" x="3113088" y="3162300"/>
          <p14:tracePt t="19776" x="3133725" y="3170238"/>
          <p14:tracePt t="19783" x="3162300" y="3176588"/>
          <p14:tracePt t="19791" x="3182938" y="3176588"/>
          <p14:tracePt t="19799" x="3217863" y="3184525"/>
          <p14:tracePt t="19808" x="3246438" y="3190875"/>
          <p14:tracePt t="19815" x="3273425" y="3198813"/>
          <p14:tracePt t="19824" x="3309938" y="3205163"/>
          <p14:tracePt t="19831" x="3344863" y="3205163"/>
          <p14:tracePt t="19839" x="3365500" y="3205163"/>
          <p14:tracePt t="19847" x="3392488" y="3205163"/>
          <p14:tracePt t="19855" x="3414713" y="3205163"/>
          <p14:tracePt t="19863" x="3435350" y="3205163"/>
          <p14:tracePt t="19871" x="3449638" y="3205163"/>
          <p14:tracePt t="19879" x="3462338" y="3205163"/>
          <p14:tracePt t="19887" x="3470275" y="3205163"/>
          <p14:tracePt t="19895" x="3476625" y="3205163"/>
          <p14:tracePt t="19904" x="3484563" y="3205163"/>
          <p14:tracePt t="19910" x="3490913" y="3205163"/>
          <p14:tracePt t="19919" x="3498850" y="3205163"/>
          <p14:tracePt t="19927" x="3511550" y="3205163"/>
          <p14:tracePt t="19943" x="3525838" y="3205163"/>
          <p14:tracePt t="19951" x="3533775" y="3198813"/>
          <p14:tracePt t="20360" x="3540125" y="3198813"/>
          <p14:tracePt t="20391" x="3546475" y="3190875"/>
          <p14:tracePt t="20424" x="3554413" y="3184525"/>
          <p14:tracePt t="20440" x="3560763" y="3176588"/>
          <p14:tracePt t="20447" x="3560763" y="3170238"/>
          <p14:tracePt t="20455" x="3568700" y="3170238"/>
          <p14:tracePt t="20463" x="3575050" y="3162300"/>
          <p14:tracePt t="20472" x="3575050" y="3149600"/>
          <p14:tracePt t="20480" x="3575050" y="3141663"/>
          <p14:tracePt t="20490" x="3581400" y="3135313"/>
          <p14:tracePt t="20495" x="3589338" y="3121025"/>
          <p14:tracePt t="20504" x="3589338" y="3106738"/>
          <p14:tracePt t="20512" x="3589338" y="3092450"/>
          <p14:tracePt t="20521" x="3589338" y="3071813"/>
          <p14:tracePt t="20528" x="3589338" y="3051175"/>
          <p14:tracePt t="20536" x="3589338" y="3036888"/>
          <p14:tracePt t="20543" x="3589338" y="3009900"/>
          <p14:tracePt t="20552" x="3589338" y="2995613"/>
          <p14:tracePt t="20559" x="3581400" y="2960688"/>
          <p14:tracePt t="20567" x="3560763" y="2938463"/>
          <p14:tracePt t="20575" x="3560763" y="2925763"/>
          <p14:tracePt t="20583" x="3540125" y="2890838"/>
          <p14:tracePt t="20591" x="3525838" y="2876550"/>
          <p14:tracePt t="20600" x="3490913" y="2855913"/>
          <p14:tracePt t="20609" x="3470275" y="2833688"/>
          <p14:tracePt t="20616" x="3400425" y="2792413"/>
          <p14:tracePt t="20624" x="3302000" y="2749550"/>
          <p14:tracePt t="20631" x="3225800" y="2728913"/>
          <p14:tracePt t="20639" x="3148013" y="2714625"/>
          <p14:tracePt t="20648" x="3071813" y="2708275"/>
          <p14:tracePt t="20656" x="2979738" y="2693988"/>
          <p14:tracePt t="20663" x="2897188" y="2679700"/>
          <p14:tracePt t="20671" x="2798763" y="2679700"/>
          <p14:tracePt t="20679" x="2700338" y="2679700"/>
          <p14:tracePt t="20688" x="2589213" y="2679700"/>
          <p14:tracePt t="20695" x="2482850" y="2679700"/>
          <p14:tracePt t="20704" x="2357438" y="2679700"/>
          <p14:tracePt t="20711" x="2224088" y="2679700"/>
          <p14:tracePt t="20719" x="2106613" y="2679700"/>
          <p14:tracePt t="20727" x="2008188" y="2679700"/>
          <p14:tracePt t="20735" x="1917700" y="2679700"/>
          <p14:tracePt t="20743" x="1839913" y="2679700"/>
          <p14:tracePt t="20751" x="1755775" y="2679700"/>
          <p14:tracePt t="20759" x="1665288" y="2679700"/>
          <p14:tracePt t="20767" x="1581150" y="2679700"/>
          <p14:tracePt t="20775" x="1497013" y="2679700"/>
          <p14:tracePt t="20783" x="1412875" y="2679700"/>
          <p14:tracePt t="20791" x="1328738" y="2679700"/>
          <p14:tracePt t="20799" x="1244600" y="2679700"/>
          <p14:tracePt t="20807" x="1174750" y="2679700"/>
          <p14:tracePt t="20815" x="1098550" y="2679700"/>
          <p14:tracePt t="20823" x="1020763" y="2679700"/>
          <p14:tracePt t="20831" x="965200" y="2679700"/>
          <p14:tracePt t="20839" x="895350" y="2679700"/>
          <p14:tracePt t="20847" x="839788" y="2679700"/>
          <p14:tracePt t="20855" x="790575" y="2679700"/>
          <p14:tracePt t="20863" x="727075" y="2708275"/>
          <p14:tracePt t="20871" x="700088" y="2714625"/>
          <p14:tracePt t="20890" x="642938" y="2749550"/>
          <p14:tracePt t="20895" x="615950" y="2757488"/>
          <p14:tracePt t="20904" x="581025" y="2778125"/>
          <p14:tracePt t="20911" x="552450" y="2792413"/>
          <p14:tracePt t="20919" x="538163" y="2806700"/>
          <p14:tracePt t="20927" x="511175" y="2813050"/>
          <p14:tracePt t="20935" x="476250" y="2827338"/>
          <p14:tracePt t="20943" x="454025" y="2833688"/>
          <p14:tracePt t="20951" x="412750" y="2855913"/>
          <p14:tracePt t="20961" x="392113" y="2862263"/>
          <p14:tracePt t="20968" x="371475" y="2876550"/>
          <p14:tracePt t="20977" x="342900" y="2897188"/>
          <p14:tracePt t="20983" x="322263" y="2911475"/>
          <p14:tracePt t="20992" x="301625" y="2932113"/>
          <p14:tracePt t="21000" x="279400" y="2946400"/>
          <p14:tracePt t="21008" x="252413" y="2973388"/>
          <p14:tracePt t="21015" x="244475" y="2987675"/>
          <p14:tracePt t="21023" x="230188" y="3001963"/>
          <p14:tracePt t="21031" x="223838" y="3009900"/>
          <p14:tracePt t="21039" x="217488" y="3022600"/>
          <p14:tracePt t="21047" x="209550" y="3036888"/>
          <p14:tracePt t="21055" x="209550" y="3044825"/>
          <p14:tracePt t="21063" x="203200" y="3057525"/>
          <p14:tracePt t="21071" x="195263" y="3071813"/>
          <p14:tracePt t="21079" x="195263" y="3086100"/>
          <p14:tracePt t="21088" x="195263" y="3100388"/>
          <p14:tracePt t="21095" x="195263" y="3106738"/>
          <p14:tracePt t="21104" x="195263" y="3114675"/>
          <p14:tracePt t="21111" x="195263" y="3121025"/>
          <p14:tracePt t="21119" x="195263" y="3127375"/>
          <p14:tracePt t="21127" x="195263" y="3141663"/>
          <p14:tracePt t="21135" x="203200" y="3155950"/>
          <p14:tracePt t="21151" x="217488" y="3162300"/>
          <p14:tracePt t="21159" x="217488" y="3170238"/>
          <p14:tracePt t="21167" x="238125" y="3176588"/>
          <p14:tracePt t="21176" x="252413" y="3190875"/>
          <p14:tracePt t="21183" x="265113" y="3190875"/>
          <p14:tracePt t="21191" x="287338" y="3198813"/>
          <p14:tracePt t="21199" x="301625" y="3198813"/>
          <p14:tracePt t="21207" x="322263" y="3205163"/>
          <p14:tracePt t="21215" x="363538" y="3219450"/>
          <p14:tracePt t="21224" x="398463" y="3219450"/>
          <p14:tracePt t="21231" x="441325" y="3225800"/>
          <p14:tracePt t="21239" x="468313" y="3240088"/>
          <p14:tracePt t="21247" x="496888" y="3254375"/>
          <p14:tracePt t="21255" x="546100" y="3268663"/>
          <p14:tracePt t="21263" x="587375" y="3275013"/>
          <p14:tracePt t="21271" x="630238" y="3275013"/>
          <p14:tracePt t="21279" x="677863" y="3281363"/>
          <p14:tracePt t="21288" x="727075" y="3281363"/>
          <p14:tracePt t="21295" x="762000" y="3281363"/>
          <p14:tracePt t="21303" x="796925" y="3281363"/>
          <p14:tracePt t="21311" x="846138" y="3281363"/>
          <p14:tracePt t="21319" x="889000" y="3281363"/>
          <p14:tracePt t="21327" x="930275" y="3281363"/>
          <p14:tracePt t="21335" x="979488" y="3281363"/>
          <p14:tracePt t="21343" x="1035050" y="3281363"/>
          <p14:tracePt t="21351" x="1098550" y="3281363"/>
          <p14:tracePt t="21359" x="1168400" y="3281363"/>
          <p14:tracePt t="21367" x="1238250" y="3281363"/>
          <p14:tracePt t="21375" x="1322388" y="3281363"/>
          <p14:tracePt t="21383" x="1412875" y="3281363"/>
          <p14:tracePt t="21391" x="1497013" y="3281363"/>
          <p14:tracePt t="21399" x="1595438" y="3281363"/>
          <p14:tracePt t="21408" x="1671638" y="3281363"/>
          <p14:tracePt t="21415" x="1755775" y="3281363"/>
          <p14:tracePt t="21423" x="1833563" y="3281363"/>
          <p14:tracePt t="21431" x="1909763" y="3289300"/>
          <p14:tracePt t="21439" x="2000250" y="3295650"/>
          <p14:tracePt t="21447" x="2078038" y="3295650"/>
          <p14:tracePt t="21455" x="2162175" y="3303588"/>
          <p14:tracePt t="21463" x="2246313" y="3303588"/>
          <p14:tracePt t="21471" x="2336800" y="3303588"/>
          <p14:tracePt t="21479" x="2420938" y="3303588"/>
          <p14:tracePt t="21487" x="2511425" y="3303588"/>
          <p14:tracePt t="21495" x="2595563" y="3303588"/>
          <p14:tracePt t="21503" x="2659063" y="3303588"/>
          <p14:tracePt t="21511" x="2714625" y="3303588"/>
          <p14:tracePt t="21519" x="2770188" y="3303588"/>
          <p14:tracePt t="21527" x="2840038" y="3303588"/>
          <p14:tracePt t="21535" x="2889250" y="3303588"/>
          <p14:tracePt t="21543" x="2917825" y="3295650"/>
          <p14:tracePt t="21551" x="2967038" y="3281363"/>
          <p14:tracePt t="21559" x="3014663" y="3275013"/>
          <p14:tracePt t="21567" x="3028950" y="3268663"/>
          <p14:tracePt t="21575" x="3071813" y="3254375"/>
          <p14:tracePt t="21583" x="3121025" y="3246438"/>
          <p14:tracePt t="21591" x="3176588" y="3240088"/>
          <p14:tracePt t="21599" x="3225800" y="3233738"/>
          <p14:tracePt t="21608" x="3287713" y="3219450"/>
          <p14:tracePt t="21615" x="3330575" y="3211513"/>
          <p14:tracePt t="21624" x="3371850" y="3198813"/>
          <p14:tracePt t="21631" x="3392488" y="3198813"/>
          <p14:tracePt t="21639" x="3400425" y="3162300"/>
          <p14:tracePt t="21647" x="3421063" y="3155950"/>
          <p14:tracePt t="21655" x="3449638" y="3135313"/>
          <p14:tracePt t="21663" x="3484563" y="3114675"/>
          <p14:tracePt t="21672" x="3505200" y="3106738"/>
          <p14:tracePt t="21679" x="3511550" y="3092450"/>
          <p14:tracePt t="21688" x="3533775" y="3079750"/>
          <p14:tracePt t="21695" x="3540125" y="3065463"/>
          <p14:tracePt t="21703" x="3554413" y="3057525"/>
          <p14:tracePt t="21711" x="3568700" y="3051175"/>
          <p14:tracePt t="21719" x="3568700" y="3044825"/>
          <p14:tracePt t="21727" x="3568700" y="3036888"/>
          <p14:tracePt t="21743" x="3568700" y="3030538"/>
          <p14:tracePt t="21767" x="3568700" y="3022600"/>
          <p14:tracePt t="21791" x="3568700" y="3016250"/>
          <p14:tracePt t="21800" x="3568700" y="3009900"/>
          <p14:tracePt t="21824" x="3568700" y="3001963"/>
          <p14:tracePt t="21847" x="3568700" y="2995613"/>
          <p14:tracePt t="21880" x="3568700" y="2987675"/>
          <p14:tracePt t="21951" x="3568700" y="2981325"/>
          <p14:tracePt t="21967" x="3560763" y="2981325"/>
          <p14:tracePt t="21975" x="3546475" y="2973388"/>
          <p14:tracePt t="21984" x="3540125" y="2967038"/>
          <p14:tracePt t="21992" x="3525838" y="2960688"/>
          <p14:tracePt t="21999" x="3505200" y="2946400"/>
          <p14:tracePt t="22007" x="3462338" y="2932113"/>
          <p14:tracePt t="22015" x="3427413" y="2925763"/>
          <p14:tracePt t="22024" x="3379788" y="2903538"/>
          <p14:tracePt t="22031" x="3330575" y="2890838"/>
          <p14:tracePt t="22039" x="3281363" y="2882900"/>
          <p14:tracePt t="22047" x="3217863" y="2876550"/>
          <p14:tracePt t="22055" x="3148013" y="2868613"/>
          <p14:tracePt t="22063" x="3063875" y="2855913"/>
          <p14:tracePt t="22072" x="2973388" y="2847975"/>
          <p14:tracePt t="22079" x="2882900" y="2847975"/>
          <p14:tracePt t="22088" x="2770188" y="2847975"/>
          <p14:tracePt t="22095" x="2651125" y="2847975"/>
          <p14:tracePt t="22103" x="2519363" y="2847975"/>
          <p14:tracePt t="22111" x="2365375" y="2847975"/>
          <p14:tracePt t="22119" x="2197100" y="2847975"/>
          <p14:tracePt t="22127" x="2022475" y="2847975"/>
          <p14:tracePt t="22135" x="1909763" y="2847975"/>
          <p14:tracePt t="22143" x="1755775" y="2847975"/>
          <p14:tracePt t="22151" x="1657350" y="2847975"/>
          <p14:tracePt t="22159" x="1566863" y="2862263"/>
          <p14:tracePt t="22167" x="1482725" y="2876550"/>
          <p14:tracePt t="22175" x="1406525" y="2890838"/>
          <p14:tracePt t="22183" x="1328738" y="2897188"/>
          <p14:tracePt t="22191" x="1266825" y="2903538"/>
          <p14:tracePt t="22199" x="1217613" y="2903538"/>
          <p14:tracePt t="22207" x="1189038" y="2903538"/>
          <p14:tracePt t="22215" x="1162050" y="2903538"/>
          <p14:tracePt t="22224" x="1147763" y="2903538"/>
          <p14:tracePt t="22231" x="1133475" y="2903538"/>
          <p14:tracePt t="22239" x="1127125" y="2903538"/>
          <p14:tracePt t="22247" x="1112838" y="2903538"/>
          <p14:tracePt t="22255" x="1090613" y="2890838"/>
          <p14:tracePt t="22263" x="1069975" y="2882900"/>
          <p14:tracePt t="22271" x="1049338" y="2876550"/>
          <p14:tracePt t="22279" x="1035050" y="2876550"/>
          <p14:tracePt t="22287" x="1020763" y="2876550"/>
          <p14:tracePt t="22847" x="1014413" y="2876550"/>
          <p14:tracePt t="22855" x="1014413" y="2882900"/>
          <p14:tracePt t="22863" x="1008063" y="2890838"/>
          <p14:tracePt t="22871" x="1008063" y="2903538"/>
          <p14:tracePt t="22879" x="993775" y="2917825"/>
          <p14:tracePt t="22891" x="979488" y="2932113"/>
          <p14:tracePt t="22894" x="958850" y="2946400"/>
          <p14:tracePt t="22903" x="915988" y="2967038"/>
          <p14:tracePt t="22911" x="866775" y="2981325"/>
          <p14:tracePt t="22919" x="825500" y="2987675"/>
          <p14:tracePt t="22927" x="776288" y="3016250"/>
          <p14:tracePt t="22935" x="727075" y="3030538"/>
          <p14:tracePt t="22943" x="677863" y="3044825"/>
          <p14:tracePt t="22951" x="615950" y="3071813"/>
          <p14:tracePt t="22959" x="581025" y="3100388"/>
          <p14:tracePt t="22967" x="546100" y="3114675"/>
          <p14:tracePt t="22975" x="503238" y="3127375"/>
          <p14:tracePt t="22983" x="441325" y="3155950"/>
          <p14:tracePt t="22991" x="427038" y="3155950"/>
          <p14:tracePt t="22999" x="406400" y="3170238"/>
          <p14:tracePt t="23007" x="398463" y="3176588"/>
          <p14:tracePt t="23015" x="384175" y="3176588"/>
          <p14:tracePt t="23023" x="384175" y="3184525"/>
          <p14:tracePt t="23032" x="377825" y="3184525"/>
          <p14:tracePt t="23055" x="377825" y="3190875"/>
          <p14:tracePt t="23111" x="377825" y="3198813"/>
          <p14:tracePt t="23119" x="406400" y="3198813"/>
          <p14:tracePt t="23127" x="454025" y="3198813"/>
          <p14:tracePt t="23135" x="531813" y="3198813"/>
          <p14:tracePt t="23143" x="622300" y="3198813"/>
          <p14:tracePt t="23151" x="714375" y="3198813"/>
          <p14:tracePt t="23159" x="825500" y="3198813"/>
          <p14:tracePt t="23167" x="979488" y="3198813"/>
          <p14:tracePt t="23175" x="1133475" y="3198813"/>
          <p14:tracePt t="23183" x="1266825" y="3198813"/>
          <p14:tracePt t="23191" x="1398588" y="3198813"/>
          <p14:tracePt t="23199" x="1517650" y="3198813"/>
          <p14:tracePt t="23207" x="1616075" y="3198813"/>
          <p14:tracePt t="23215" x="1735138" y="3198813"/>
          <p14:tracePt t="23222" x="1833563" y="3198813"/>
          <p14:tracePt t="23231" x="1924050" y="3198813"/>
          <p14:tracePt t="23239" x="2008188" y="3198813"/>
          <p14:tracePt t="23247" x="2084388" y="3198813"/>
          <p14:tracePt t="23256" x="2162175" y="3198813"/>
          <p14:tracePt t="23263" x="2203450" y="3198813"/>
          <p14:tracePt t="23271" x="2252663" y="3198813"/>
          <p14:tracePt t="23279" x="2281238" y="3198813"/>
          <p14:tracePt t="23287" x="2308225" y="3198813"/>
          <p14:tracePt t="23295" x="2343150" y="3205163"/>
          <p14:tracePt t="23303" x="2365375" y="3205163"/>
          <p14:tracePt t="23311" x="2378075" y="3205163"/>
          <p14:tracePt t="23319" x="2386013" y="3205163"/>
          <p14:tracePt t="23327" x="2392363" y="3205163"/>
          <p14:tracePt t="23335" x="2406650" y="3205163"/>
          <p14:tracePt t="23343" x="2413000" y="3205163"/>
          <p14:tracePt t="23351" x="2420938" y="3205163"/>
          <p14:tracePt t="23359" x="2435225" y="3205163"/>
          <p14:tracePt t="23367" x="2447925" y="3205163"/>
          <p14:tracePt t="23375" x="2455863" y="3205163"/>
          <p14:tracePt t="23383" x="2462213" y="3198813"/>
          <p14:tracePt t="23391" x="2470150" y="3198813"/>
          <p14:tracePt t="23399" x="2476500" y="3198813"/>
          <p14:tracePt t="23439" x="2482850" y="3198813"/>
          <p14:tracePt t="23464" x="2490788" y="3198813"/>
          <p14:tracePt t="23489" x="2497138" y="3198813"/>
          <p14:tracePt t="25063" x="0" y="0"/>
        </p14:tracePtLst>
        <p14:tracePtLst>
          <p14:tracePt t="27676" x="714375" y="5045075"/>
          <p14:tracePt t="27871" x="720725" y="5045075"/>
          <p14:tracePt t="27879" x="727075" y="5045075"/>
          <p14:tracePt t="27887" x="741363" y="5045075"/>
          <p14:tracePt t="27895" x="769938" y="5038725"/>
          <p14:tracePt t="27903" x="796925" y="5038725"/>
          <p14:tracePt t="27911" x="854075" y="5038725"/>
          <p14:tracePt t="27919" x="923925" y="5038725"/>
          <p14:tracePt t="27927" x="993775" y="5038725"/>
          <p14:tracePt t="27936" x="1084263" y="5038725"/>
          <p14:tracePt t="27944" x="1203325" y="5038725"/>
          <p14:tracePt t="27952" x="1316038" y="5038725"/>
          <p14:tracePt t="27961" x="1433513" y="5038725"/>
          <p14:tracePt t="27968" x="1574800" y="5024438"/>
          <p14:tracePt t="27977" x="1720850" y="5003800"/>
          <p14:tracePt t="27984" x="1839913" y="4995863"/>
          <p14:tracePt t="27992" x="1952625" y="4995863"/>
          <p14:tracePt t="27999" x="2049463" y="4995863"/>
          <p14:tracePt t="28008" x="2141538" y="4995863"/>
          <p14:tracePt t="28015" x="2238375" y="4995863"/>
          <p14:tracePt t="28023" x="2330450" y="4995863"/>
          <p14:tracePt t="28031" x="2435225" y="4995863"/>
          <p14:tracePt t="28039" x="2540000" y="4995863"/>
          <p14:tracePt t="28047" x="2616200" y="4995863"/>
          <p14:tracePt t="28055" x="2671763" y="4995863"/>
          <p14:tracePt t="28063" x="2720975" y="4995863"/>
          <p14:tracePt t="28071" x="2770188" y="4995863"/>
          <p14:tracePt t="28079" x="2790825" y="4995863"/>
          <p14:tracePt t="28095" x="2798763" y="4995863"/>
          <p14:tracePt t="30295" x="0" y="0"/>
        </p14:tracePtLst>
        <p14:tracePtLst>
          <p14:tracePt t="35369" x="3092450" y="6311900"/>
          <p14:tracePt t="35680" x="3086100" y="6311900"/>
          <p14:tracePt t="35688" x="3078163" y="6305550"/>
          <p14:tracePt t="35695" x="3071813" y="6284913"/>
          <p14:tracePt t="35703" x="3049588" y="6262688"/>
          <p14:tracePt t="35711" x="3043238" y="6242050"/>
          <p14:tracePt t="35719" x="3028950" y="6221413"/>
          <p14:tracePt t="35727" x="3022600" y="6213475"/>
          <p14:tracePt t="35735" x="3001963" y="6200775"/>
          <p14:tracePt t="35743" x="2994025" y="6186488"/>
          <p14:tracePt t="35751" x="2987675" y="6172200"/>
          <p14:tracePt t="35759" x="2973388" y="6165850"/>
          <p14:tracePt t="35767" x="2967038" y="6157913"/>
          <p14:tracePt t="35775" x="2944813" y="6143625"/>
          <p14:tracePt t="35784" x="2917825" y="6137275"/>
          <p14:tracePt t="35791" x="2889250" y="6116638"/>
          <p14:tracePt t="35799" x="2854325" y="6102350"/>
          <p14:tracePt t="35808" x="2833688" y="6096000"/>
          <p14:tracePt t="35815" x="2813050" y="6088063"/>
          <p14:tracePt t="35823" x="2790825" y="6081713"/>
          <p14:tracePt t="35832" x="2770188" y="6073775"/>
          <p14:tracePt t="35839" x="2763838" y="6073775"/>
          <p14:tracePt t="35848" x="2749550" y="6067425"/>
          <p14:tracePt t="35958" x="2770188" y="6067425"/>
          <p14:tracePt t="35967" x="2825750" y="6059488"/>
          <p14:tracePt t="35975" x="2897188" y="6046788"/>
          <p14:tracePt t="35983" x="2994025" y="6046788"/>
          <p14:tracePt t="35992" x="3078163" y="6032500"/>
          <p14:tracePt t="35999" x="3176588" y="6032500"/>
          <p14:tracePt t="36008" x="3267075" y="6032500"/>
          <p14:tracePt t="36016" x="3386138" y="6032500"/>
          <p14:tracePt t="36023" x="3519488" y="6032500"/>
          <p14:tracePt t="36033" x="3616325" y="6032500"/>
          <p14:tracePt t="36039" x="3743325" y="6032500"/>
          <p14:tracePt t="36048" x="3883025" y="6032500"/>
          <p14:tracePt t="36055" x="3994150" y="6032500"/>
          <p14:tracePt t="36064" x="4086225" y="6032500"/>
          <p14:tracePt t="36071" x="4162425" y="6032500"/>
          <p14:tracePt t="36079" x="4211638" y="6038850"/>
          <p14:tracePt t="36087" x="4252913" y="6053138"/>
          <p14:tracePt t="36095" x="4281488" y="6067425"/>
          <p14:tracePt t="36103" x="4295775" y="6067425"/>
          <p14:tracePt t="36111" x="4310063" y="6067425"/>
          <p14:tracePt t="36240" x="4316413" y="6073775"/>
          <p14:tracePt t="3665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en-GB" dirty="0">
                <a:latin typeface="Meta Offc" panose="020B0604030101020102" pitchFamily="34" charset="0"/>
              </a:rPr>
              <a:t>Environmental impact assessment for veterinary medicinal products in support of the VICH guidelines GL6 and GL38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BB2C966-F05D-4322-B9DC-E62A0FD9B0D3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123467"/>
            <a:ext cx="822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>
                <a:latin typeface="+mn-lt"/>
              </a:rPr>
              <a:t>Information on </a:t>
            </a:r>
            <a:r>
              <a:rPr lang="de-DE" dirty="0" err="1">
                <a:latin typeface="+mn-lt"/>
              </a:rPr>
              <a:t>how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to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use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the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higher</a:t>
            </a:r>
            <a:r>
              <a:rPr lang="de-DE" dirty="0">
                <a:latin typeface="+mn-lt"/>
              </a:rPr>
              <a:t> Tier </a:t>
            </a:r>
            <a:r>
              <a:rPr lang="de-DE" dirty="0" err="1">
                <a:latin typeface="+mn-lt"/>
              </a:rPr>
              <a:t>exposure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models</a:t>
            </a:r>
            <a:r>
              <a:rPr lang="de-DE" dirty="0">
                <a:latin typeface="+mn-lt"/>
              </a:rPr>
              <a:t> in </a:t>
            </a:r>
            <a:r>
              <a:rPr lang="de-DE" dirty="0" err="1">
                <a:latin typeface="+mn-lt"/>
              </a:rPr>
              <a:t>the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context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VMP </a:t>
            </a:r>
            <a:r>
              <a:rPr lang="de-DE" dirty="0" err="1">
                <a:latin typeface="+mn-lt"/>
              </a:rPr>
              <a:t>authorisation</a:t>
            </a:r>
            <a:endParaRPr lang="de-DE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de-DE" dirty="0">
                <a:latin typeface="+mn-lt"/>
              </a:rPr>
              <a:t>FOCUS SWASH </a:t>
            </a:r>
            <a:r>
              <a:rPr lang="de-DE" dirty="0" err="1">
                <a:latin typeface="+mn-lt"/>
              </a:rPr>
              <a:t>for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surface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water</a:t>
            </a:r>
            <a:r>
              <a:rPr lang="de-DE" dirty="0">
                <a:latin typeface="+mn-lt"/>
              </a:rPr>
              <a:t>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de-DE" dirty="0">
                <a:latin typeface="+mn-lt"/>
              </a:rPr>
              <a:t>FOCUS PEARL </a:t>
            </a:r>
            <a:r>
              <a:rPr lang="de-DE" dirty="0" err="1">
                <a:latin typeface="+mn-lt"/>
              </a:rPr>
              <a:t>for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groundwater</a:t>
            </a:r>
            <a:endParaRPr lang="de-DE" dirty="0">
              <a:latin typeface="+mn-lt"/>
            </a:endParaRPr>
          </a:p>
          <a:p>
            <a:pPr>
              <a:spcAft>
                <a:spcPts val="1200"/>
              </a:spcAft>
              <a:tabLst>
                <a:tab pos="268288" algn="l"/>
              </a:tabLst>
            </a:pPr>
            <a:r>
              <a:rPr lang="de-DE" dirty="0">
                <a:latin typeface="+mn-lt"/>
              </a:rPr>
              <a:t>	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65D2EF-670C-45D8-B0ED-71041631FF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120978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64706A-90F4-4E89-94E1-FFD0D06E97B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99" y="2908571"/>
            <a:ext cx="5327402" cy="32915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D5C82B4-DE50-48F1-9382-CE61D6FC96B1}"/>
              </a:ext>
            </a:extLst>
          </p:cNvPr>
          <p:cNvSpPr txBox="1"/>
          <p:nvPr/>
        </p:nvSpPr>
        <p:spPr>
          <a:xfrm>
            <a:off x="165894" y="6309320"/>
            <a:ext cx="887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200" dirty="0">
                <a:latin typeface="+mn-lt"/>
              </a:rPr>
              <a:t>FOCUS: </a:t>
            </a:r>
            <a:r>
              <a:rPr lang="en-GB" sz="1200" dirty="0"/>
              <a:t>Forum for coordination of pesticide fate models and their use; </a:t>
            </a:r>
            <a:r>
              <a:rPr lang="en-GB" sz="1200" dirty="0">
                <a:hlinkClick r:id="rId6"/>
              </a:rPr>
              <a:t>FOCUS DG SANTE - ESDAC - European Commission (europa.eu)</a:t>
            </a:r>
            <a:endParaRPr lang="de-DE" sz="120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CEB437-0FE1-44C4-8179-B68934A53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9"/>
    </mc:Choice>
    <mc:Fallback xmlns="">
      <p:transition spd="slow" advTm="5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Q &amp; A on </a:t>
            </a:r>
            <a:r>
              <a:rPr lang="de-DE" sz="2350" dirty="0" err="1">
                <a:latin typeface="Meta Offc" panose="020B0604030101020102" pitchFamily="34" charset="0"/>
              </a:rPr>
              <a:t>supporting</a:t>
            </a:r>
            <a:r>
              <a:rPr lang="de-DE" sz="2350" dirty="0">
                <a:latin typeface="Meta Offc" panose="020B0604030101020102" pitchFamily="34" charset="0"/>
              </a:rPr>
              <a:t> GL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9ABB8FB-BC9A-4A09-A996-656349BDECBE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340768"/>
            <a:ext cx="8229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latin typeface="+mj-lt"/>
              </a:rPr>
              <a:t>Based</a:t>
            </a:r>
            <a:r>
              <a:rPr lang="de-DE" dirty="0">
                <a:latin typeface="+mj-lt"/>
              </a:rPr>
              <a:t> on </a:t>
            </a:r>
            <a:r>
              <a:rPr lang="de-DE" dirty="0" err="1">
                <a:latin typeface="+mj-lt"/>
              </a:rPr>
              <a:t>questions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that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arose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during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assessments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or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discussion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with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stakeholders</a:t>
            </a:r>
            <a:r>
              <a:rPr lang="de-DE" dirty="0">
                <a:latin typeface="+mj-lt"/>
              </a:rPr>
              <a:t>, </a:t>
            </a:r>
            <a:r>
              <a:rPr lang="de-DE" dirty="0" err="1">
                <a:latin typeface="+mj-lt"/>
              </a:rPr>
              <a:t>for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example</a:t>
            </a:r>
            <a:r>
              <a:rPr lang="de-DE" dirty="0">
                <a:latin typeface="+mj-lt"/>
              </a:rPr>
              <a:t> </a:t>
            </a:r>
          </a:p>
          <a:p>
            <a:pPr marL="468313" indent="-285750">
              <a:spcAft>
                <a:spcPts val="1200"/>
              </a:spcAft>
              <a:buFontTx/>
              <a:buChar char="-"/>
            </a:pPr>
            <a:r>
              <a:rPr lang="de-DE" dirty="0" err="1"/>
              <a:t>Clarification</a:t>
            </a:r>
            <a:r>
              <a:rPr lang="de-DE" dirty="0"/>
              <a:t> on </a:t>
            </a:r>
            <a:r>
              <a:rPr lang="de-DE" dirty="0" err="1"/>
              <a:t>regulatory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, e. g. on </a:t>
            </a: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products</a:t>
            </a:r>
            <a:endParaRPr lang="de-DE" dirty="0"/>
          </a:p>
          <a:p>
            <a:pPr marL="468313" indent="-285750">
              <a:spcAft>
                <a:spcPts val="1200"/>
              </a:spcAft>
              <a:buFontTx/>
              <a:buChar char="-"/>
            </a:pPr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</a:t>
            </a:r>
            <a:r>
              <a:rPr lang="de-DE" dirty="0" err="1"/>
              <a:t>conducted</a:t>
            </a:r>
            <a:r>
              <a:rPr lang="de-DE" dirty="0"/>
              <a:t>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outdated</a:t>
            </a:r>
            <a:r>
              <a:rPr lang="de-DE" dirty="0"/>
              <a:t> OECD GLs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publicly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marL="468313" indent="-285750">
              <a:spcAft>
                <a:spcPts val="1200"/>
              </a:spcAft>
              <a:buFontTx/>
              <a:buChar char="-"/>
            </a:pPr>
            <a:r>
              <a:rPr lang="de-DE" dirty="0" err="1"/>
              <a:t>Detailed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,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evaluation</a:t>
            </a:r>
            <a:r>
              <a:rPr lang="de-DE" dirty="0"/>
              <a:t> and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sorption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in </a:t>
            </a:r>
            <a:r>
              <a:rPr lang="de-DE" dirty="0" err="1"/>
              <a:t>soil</a:t>
            </a: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>
              <a:latin typeface="+mj-lt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81D0CD-D96E-4982-A067-EC3DD28CFD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192986" cy="260350"/>
          </a:xfrm>
        </p:spPr>
        <p:txBody>
          <a:bodyPr/>
          <a:lstStyle/>
          <a:p>
            <a:pPr>
              <a:defRPr/>
            </a:pPr>
            <a:r>
              <a:rPr lang="en-GB" dirty="0"/>
              <a:t>EU framework and supporting EMA guidelines</a:t>
            </a:r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1BA881-561D-4E34-A1E2-52139A4E4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7"/>
    </mc:Choice>
    <mc:Fallback xmlns="">
      <p:transition spd="slow" advTm="4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050" y="584612"/>
            <a:ext cx="8229601" cy="612140"/>
          </a:xfrm>
        </p:spPr>
        <p:txBody>
          <a:bodyPr/>
          <a:lstStyle/>
          <a:p>
            <a:r>
              <a:rPr lang="en-GB" dirty="0">
                <a:latin typeface="Meta Offc" panose="020B0604030101020102" pitchFamily="34" charset="0"/>
              </a:rPr>
              <a:t>Guideline on the assessment of persistent, </a:t>
            </a:r>
            <a:r>
              <a:rPr lang="en-GB" dirty="0" err="1">
                <a:latin typeface="Meta Offc" panose="020B0604030101020102" pitchFamily="34" charset="0"/>
              </a:rPr>
              <a:t>bioaccumulative</a:t>
            </a:r>
            <a:r>
              <a:rPr lang="en-GB" dirty="0">
                <a:latin typeface="Meta Offc" panose="020B0604030101020102" pitchFamily="34" charset="0"/>
              </a:rPr>
              <a:t> and toxic (PBT) or very persistent and very </a:t>
            </a:r>
            <a:r>
              <a:rPr lang="en-GB" dirty="0" err="1">
                <a:latin typeface="Meta Offc" panose="020B0604030101020102" pitchFamily="34" charset="0"/>
              </a:rPr>
              <a:t>bioaccumulative</a:t>
            </a:r>
            <a:r>
              <a:rPr lang="en-GB" dirty="0">
                <a:latin typeface="Meta Offc" panose="020B0604030101020102" pitchFamily="34" charset="0"/>
              </a:rPr>
              <a:t> (</a:t>
            </a:r>
            <a:r>
              <a:rPr lang="en-GB" dirty="0" err="1">
                <a:latin typeface="Meta Offc" panose="020B0604030101020102" pitchFamily="34" charset="0"/>
              </a:rPr>
              <a:t>vPvB</a:t>
            </a:r>
            <a:r>
              <a:rPr lang="en-GB" dirty="0">
                <a:latin typeface="Meta Offc" panose="020B0604030101020102" pitchFamily="34" charset="0"/>
              </a:rPr>
              <a:t>) substances in veterinary medicinal products</a:t>
            </a:r>
            <a:endParaRPr lang="de-DE" dirty="0">
              <a:latin typeface="Meta Offc" panose="020B0604030101020102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E282C8C-868D-4635-A8B5-2039035E9E08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051" y="1583650"/>
            <a:ext cx="8229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compartments and species at risk cannot be predicted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dirty="0"/>
          </a:p>
          <a:p>
            <a:pPr>
              <a:tabLst>
                <a:tab pos="268288" algn="l"/>
              </a:tabLst>
            </a:pPr>
            <a:r>
              <a:rPr lang="en-US" dirty="0">
                <a:sym typeface="Wingdings" pitchFamily="2" charset="2"/>
              </a:rPr>
              <a:t>	</a:t>
            </a:r>
            <a:r>
              <a:rPr lang="en-US" dirty="0"/>
              <a:t>Long-term presence of the substances in the environment (P) combined with the 	risk for secondary poisoning (B) and extreme toxicity (T)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Properties of PBT substances lead to an increased uncertainty in the estimation of risk to human health and the environment when applying quantitative methodologies. </a:t>
            </a:r>
          </a:p>
          <a:p>
            <a:pPr marL="271463" indent="-271463">
              <a:buFont typeface="Arial" panose="020B0604020202020204" pitchFamily="34" charset="0"/>
              <a:buChar char="•"/>
            </a:pPr>
            <a:endParaRPr lang="en-US" sz="600" dirty="0">
              <a:sym typeface="Wingdings" pitchFamily="2" charset="2"/>
            </a:endParaRPr>
          </a:p>
          <a:p>
            <a:pPr>
              <a:tabLst>
                <a:tab pos="268288" algn="l"/>
              </a:tabLst>
            </a:pPr>
            <a:r>
              <a:rPr lang="en-US" dirty="0">
                <a:sym typeface="Wingdings" pitchFamily="2" charset="2"/>
              </a:rPr>
              <a:t>	Safe concentrations in the environment cannot be established with sufficient 	reliability using methods currently available</a:t>
            </a:r>
          </a:p>
          <a:p>
            <a:endParaRPr lang="en-US" sz="1600" dirty="0">
              <a:latin typeface="Meta Offc" panose="020B0604030101020102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OECD studies submitted in Phase II are evaluated against the criteria for PBT assessment according to </a:t>
            </a:r>
            <a:r>
              <a:rPr lang="de-DE" dirty="0"/>
              <a:t>Annex XIII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en-GB" dirty="0"/>
              <a:t>the REACH* Regulation </a:t>
            </a:r>
            <a:r>
              <a:rPr lang="de-DE" dirty="0"/>
              <a:t>1907/2006</a:t>
            </a:r>
          </a:p>
          <a:p>
            <a:endParaRPr lang="de-DE" sz="1600" dirty="0">
              <a:latin typeface="Meta Offc" panose="020B0604030101020102" pitchFamily="34" charset="0"/>
            </a:endParaRPr>
          </a:p>
          <a:p>
            <a:endParaRPr lang="de-DE" sz="1600" dirty="0">
              <a:latin typeface="Meta Offc" panose="020B0604030101020102" pitchFamily="34" charset="0"/>
            </a:endParaRPr>
          </a:p>
          <a:p>
            <a:r>
              <a:rPr lang="de-DE" sz="1600" dirty="0">
                <a:latin typeface="Meta Offc" panose="020B0604030101020102" pitchFamily="34" charset="0"/>
              </a:rPr>
              <a:t>*</a:t>
            </a:r>
            <a:r>
              <a:rPr lang="de-DE" sz="1600" dirty="0"/>
              <a:t>REACH: </a:t>
            </a:r>
            <a:r>
              <a:rPr lang="en-GB" sz="1600" dirty="0"/>
              <a:t>Registration, Evaluation, Authorisation and Restriction of Chemicals</a:t>
            </a: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81D0CD-D96E-4982-A067-EC3DD28CFD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337002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A1F5B1-7385-4582-A6A9-528FAC096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8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87"/>
    </mc:Choice>
    <mc:Fallback xmlns="">
      <p:transition spd="slow" advTm="80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ts val="2700"/>
              </a:lnSpc>
            </a:pPr>
            <a:r>
              <a:rPr lang="en-GB" sz="2350" dirty="0">
                <a:latin typeface="Meta Offc" panose="020B0604030101020102" pitchFamily="34" charset="0"/>
              </a:rPr>
              <a:t>PBT assessment - criteria</a:t>
            </a:r>
          </a:p>
        </p:txBody>
      </p:sp>
      <p:graphicFrame>
        <p:nvGraphicFramePr>
          <p:cNvPr id="2" name="Inhaltsplatzhalt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1143215"/>
              </p:ext>
            </p:extLst>
          </p:nvPr>
        </p:nvGraphicFramePr>
        <p:xfrm>
          <a:off x="414338" y="1196975"/>
          <a:ext cx="8281986" cy="4216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60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vPvB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Persistence</a:t>
                      </a:r>
                      <a:endParaRPr lang="de-DE" dirty="0"/>
                    </a:p>
                    <a:p>
                      <a:r>
                        <a:rPr lang="de-DE" dirty="0" err="1"/>
                        <a:t>Deg</a:t>
                      </a:r>
                      <a:r>
                        <a:rPr lang="de-DE" baseline="0" dirty="0"/>
                        <a:t> T1/2 </a:t>
                      </a:r>
                      <a:r>
                        <a:rPr lang="de-DE" baseline="0" dirty="0" err="1"/>
                        <a:t>normalised</a:t>
                      </a:r>
                      <a:r>
                        <a:rPr lang="de-DE" baseline="0" dirty="0"/>
                        <a:t> </a:t>
                      </a:r>
                      <a:r>
                        <a:rPr lang="de-DE" baseline="0" dirty="0" err="1"/>
                        <a:t>to</a:t>
                      </a:r>
                      <a:r>
                        <a:rPr lang="de-DE" baseline="0" dirty="0"/>
                        <a:t> 12°C/9°C </a:t>
                      </a:r>
                      <a:r>
                        <a:rPr lang="de-DE" baseline="0" dirty="0" err="1"/>
                        <a:t>for</a:t>
                      </a:r>
                      <a:r>
                        <a:rPr lang="de-DE" baseline="0" dirty="0"/>
                        <a:t> </a:t>
                      </a:r>
                      <a:r>
                        <a:rPr lang="de-DE" baseline="0" dirty="0" err="1"/>
                        <a:t>fresh</a:t>
                      </a:r>
                      <a:r>
                        <a:rPr lang="de-DE" baseline="0" dirty="0"/>
                        <a:t>/marine </a:t>
                      </a:r>
                      <a:r>
                        <a:rPr lang="de-DE" baseline="0" dirty="0" err="1"/>
                        <a:t>water</a:t>
                      </a:r>
                      <a:endParaRPr lang="de-DE" baseline="0" dirty="0"/>
                    </a:p>
                    <a:p>
                      <a:endParaRPr lang="de-D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DegT1/2</a:t>
                      </a:r>
                      <a:r>
                        <a:rPr lang="de-DE" baseline="0" dirty="0"/>
                        <a:t> &gt; 60 </a:t>
                      </a:r>
                      <a:r>
                        <a:rPr lang="de-DE" baseline="0" dirty="0" err="1"/>
                        <a:t>days</a:t>
                      </a:r>
                      <a:r>
                        <a:rPr lang="de-DE" baseline="0" dirty="0"/>
                        <a:t> in marine </a:t>
                      </a:r>
                      <a:r>
                        <a:rPr lang="de-DE" baseline="0" dirty="0" err="1"/>
                        <a:t>water</a:t>
                      </a:r>
                      <a:endParaRPr lang="de-DE" baseline="0" dirty="0"/>
                    </a:p>
                    <a:p>
                      <a:r>
                        <a:rPr lang="de-DE" dirty="0"/>
                        <a:t>DegT1/2</a:t>
                      </a:r>
                      <a:r>
                        <a:rPr lang="de-DE" baseline="0" dirty="0"/>
                        <a:t> &gt; 40 </a:t>
                      </a:r>
                      <a:r>
                        <a:rPr lang="de-DE" baseline="0" dirty="0" err="1"/>
                        <a:t>days</a:t>
                      </a:r>
                      <a:r>
                        <a:rPr lang="de-DE" baseline="0" dirty="0"/>
                        <a:t> in </a:t>
                      </a:r>
                      <a:r>
                        <a:rPr lang="de-DE" baseline="0" dirty="0" err="1"/>
                        <a:t>fresh</a:t>
                      </a:r>
                      <a:r>
                        <a:rPr lang="de-DE" baseline="0" dirty="0"/>
                        <a:t> </a:t>
                      </a:r>
                      <a:r>
                        <a:rPr lang="de-DE" baseline="0" dirty="0" err="1"/>
                        <a:t>water</a:t>
                      </a:r>
                      <a:endParaRPr lang="de-DE" baseline="0" dirty="0"/>
                    </a:p>
                    <a:p>
                      <a:r>
                        <a:rPr lang="de-DE" dirty="0"/>
                        <a:t>DegT1/2</a:t>
                      </a:r>
                      <a:r>
                        <a:rPr lang="de-DE" baseline="0" dirty="0"/>
                        <a:t> &gt; 180 </a:t>
                      </a:r>
                      <a:r>
                        <a:rPr lang="de-DE" baseline="0" dirty="0" err="1"/>
                        <a:t>days</a:t>
                      </a:r>
                      <a:r>
                        <a:rPr lang="de-DE" baseline="0" dirty="0"/>
                        <a:t> in </a:t>
                      </a:r>
                      <a:r>
                        <a:rPr lang="de-DE" baseline="0" dirty="0" err="1"/>
                        <a:t>sediment</a:t>
                      </a:r>
                      <a:endParaRPr lang="de-DE" baseline="0" dirty="0"/>
                    </a:p>
                    <a:p>
                      <a:r>
                        <a:rPr lang="de-DE" dirty="0"/>
                        <a:t>DegT1/2</a:t>
                      </a:r>
                      <a:r>
                        <a:rPr lang="de-DE" baseline="0" dirty="0"/>
                        <a:t> &gt; 120 </a:t>
                      </a:r>
                      <a:r>
                        <a:rPr lang="de-DE" baseline="0" dirty="0" err="1"/>
                        <a:t>days</a:t>
                      </a:r>
                      <a:r>
                        <a:rPr lang="de-DE" baseline="0" dirty="0"/>
                        <a:t> in </a:t>
                      </a:r>
                      <a:r>
                        <a:rPr lang="de-DE" baseline="0" dirty="0" err="1"/>
                        <a:t>fresh</a:t>
                      </a:r>
                      <a:r>
                        <a:rPr lang="de-DE" baseline="0" dirty="0"/>
                        <a:t> </a:t>
                      </a:r>
                      <a:r>
                        <a:rPr lang="de-DE" baseline="0" dirty="0" err="1"/>
                        <a:t>water</a:t>
                      </a:r>
                      <a:r>
                        <a:rPr lang="de-DE" baseline="0" dirty="0"/>
                        <a:t> </a:t>
                      </a:r>
                      <a:r>
                        <a:rPr lang="de-DE" baseline="0" dirty="0" err="1"/>
                        <a:t>sediment</a:t>
                      </a:r>
                      <a:endParaRPr lang="de-DE" baseline="0" dirty="0"/>
                    </a:p>
                    <a:p>
                      <a:r>
                        <a:rPr lang="de-DE" dirty="0"/>
                        <a:t>DegT1/2</a:t>
                      </a:r>
                      <a:r>
                        <a:rPr lang="de-DE" baseline="0" dirty="0"/>
                        <a:t> &gt; 120 </a:t>
                      </a:r>
                      <a:r>
                        <a:rPr lang="de-DE" baseline="0" dirty="0" err="1"/>
                        <a:t>days</a:t>
                      </a:r>
                      <a:r>
                        <a:rPr lang="de-DE" baseline="0" dirty="0"/>
                        <a:t> in </a:t>
                      </a:r>
                      <a:r>
                        <a:rPr lang="de-DE" baseline="0" dirty="0" err="1"/>
                        <a:t>soil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DegT1/2</a:t>
                      </a:r>
                      <a:r>
                        <a:rPr lang="de-DE" baseline="0" dirty="0"/>
                        <a:t> &gt; 60 </a:t>
                      </a:r>
                      <a:r>
                        <a:rPr lang="de-DE" baseline="0" dirty="0" err="1"/>
                        <a:t>days</a:t>
                      </a:r>
                      <a:r>
                        <a:rPr lang="de-DE" baseline="0" dirty="0"/>
                        <a:t> in </a:t>
                      </a:r>
                      <a:r>
                        <a:rPr lang="de-DE" baseline="0" dirty="0" err="1"/>
                        <a:t>water</a:t>
                      </a:r>
                      <a:endParaRPr lang="de-DE" baseline="0" dirty="0"/>
                    </a:p>
                    <a:p>
                      <a:r>
                        <a:rPr lang="de-DE" dirty="0"/>
                        <a:t>DegT1/2</a:t>
                      </a:r>
                      <a:r>
                        <a:rPr lang="de-DE" baseline="0" dirty="0"/>
                        <a:t> &gt; 180 </a:t>
                      </a:r>
                      <a:r>
                        <a:rPr lang="de-DE" baseline="0" dirty="0" err="1"/>
                        <a:t>days</a:t>
                      </a:r>
                      <a:r>
                        <a:rPr lang="de-DE" baseline="0" dirty="0"/>
                        <a:t> in </a:t>
                      </a:r>
                      <a:r>
                        <a:rPr lang="de-DE" baseline="0" dirty="0" err="1"/>
                        <a:t>sediment</a:t>
                      </a:r>
                      <a:endParaRPr lang="de-DE" baseline="0" dirty="0"/>
                    </a:p>
                    <a:p>
                      <a:r>
                        <a:rPr lang="de-DE" dirty="0"/>
                        <a:t>DegT1/2</a:t>
                      </a:r>
                      <a:r>
                        <a:rPr lang="de-DE" baseline="0" dirty="0"/>
                        <a:t> &gt; 180 </a:t>
                      </a:r>
                      <a:r>
                        <a:rPr lang="de-DE" baseline="0" dirty="0" err="1"/>
                        <a:t>days</a:t>
                      </a:r>
                      <a:r>
                        <a:rPr lang="de-DE" baseline="0" dirty="0"/>
                        <a:t> </a:t>
                      </a:r>
                      <a:r>
                        <a:rPr lang="de-DE" baseline="0" dirty="0" err="1"/>
                        <a:t>soil</a:t>
                      </a:r>
                      <a:r>
                        <a:rPr lang="de-DE" baseline="0" dirty="0"/>
                        <a:t> 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Bioaccumulation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BCF &gt;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BCF &gt; 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Toxicity</a:t>
                      </a:r>
                      <a:endParaRPr lang="de-DE" dirty="0"/>
                    </a:p>
                    <a:p>
                      <a:r>
                        <a:rPr lang="de-DE" dirty="0" err="1"/>
                        <a:t>Potentially</a:t>
                      </a:r>
                      <a:r>
                        <a:rPr lang="de-DE" dirty="0"/>
                        <a:t>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NOEC </a:t>
                      </a:r>
                      <a:r>
                        <a:rPr lang="de-DE" dirty="0" err="1"/>
                        <a:t>or</a:t>
                      </a:r>
                      <a:r>
                        <a:rPr lang="de-DE" dirty="0"/>
                        <a:t> EC10 &lt; 0.01 mg/l</a:t>
                      </a:r>
                    </a:p>
                    <a:p>
                      <a:r>
                        <a:rPr lang="de-DE" dirty="0"/>
                        <a:t>EC50 &lt; 0.1</a:t>
                      </a:r>
                      <a:r>
                        <a:rPr lang="de-DE" baseline="0" dirty="0"/>
                        <a:t> mg/l</a:t>
                      </a:r>
                    </a:p>
                    <a:p>
                      <a:r>
                        <a:rPr lang="de-DE" baseline="0" dirty="0"/>
                        <a:t>CMR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2E71-061B-4E4D-BF94-C6A9FAAAA5E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22045D9-DEFA-41D0-B102-4184AED9CF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98FB00-55F0-424F-AFE8-7A203C67952D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4FBDB8-8E4E-4573-B670-96FB096664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B848C0-D0E3-404E-8DB5-E7D661681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1"/>
    </mc:Choice>
    <mc:Fallback xmlns="">
      <p:transition spd="slow" advTm="5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58" x="923925" y="1798638"/>
          <p14:tracePt t="8472" x="923925" y="1804988"/>
          <p14:tracePt t="8496" x="923925" y="1812925"/>
          <p14:tracePt t="8512" x="923925" y="1827213"/>
          <p14:tracePt t="8520" x="923925" y="1847850"/>
          <p14:tracePt t="8528" x="930275" y="1889125"/>
          <p14:tracePt t="8536" x="938213" y="1938338"/>
          <p14:tracePt t="8544" x="944563" y="1981200"/>
          <p14:tracePt t="8552" x="958850" y="2043113"/>
          <p14:tracePt t="8560" x="973138" y="2127250"/>
          <p14:tracePt t="8568" x="973138" y="2211388"/>
          <p14:tracePt t="8576" x="993775" y="2316163"/>
          <p14:tracePt t="8584" x="1008063" y="2420938"/>
          <p14:tracePt t="8592" x="1020763" y="2533650"/>
          <p14:tracePt t="8600" x="1035050" y="2673350"/>
          <p14:tracePt t="8608" x="1042988" y="2813050"/>
          <p14:tracePt t="8616" x="1063625" y="2932113"/>
          <p14:tracePt t="8624" x="1077913" y="3079750"/>
          <p14:tracePt t="8632" x="1098550" y="3184525"/>
          <p14:tracePt t="8640" x="1112838" y="3295650"/>
          <p14:tracePt t="8649" x="1127125" y="3387725"/>
          <p14:tracePt t="8656" x="1133475" y="3470275"/>
          <p14:tracePt t="8664" x="1147763" y="3541713"/>
          <p14:tracePt t="8672" x="1168400" y="3597275"/>
          <p14:tracePt t="8680" x="1189038" y="3673475"/>
          <p14:tracePt t="8688" x="1203325" y="3722688"/>
          <p14:tracePt t="8696" x="1217613" y="3771900"/>
          <p14:tracePt t="8704" x="1223963" y="3806825"/>
          <p14:tracePt t="8713" x="1231900" y="3848100"/>
          <p14:tracePt t="8720" x="1231900" y="3876675"/>
          <p14:tracePt t="8729" x="1238250" y="3911600"/>
          <p14:tracePt t="8736" x="1238250" y="3940175"/>
          <p14:tracePt t="8744" x="1244600" y="3967163"/>
          <p14:tracePt t="8752" x="1244600" y="3995738"/>
          <p14:tracePt t="8760" x="1252538" y="4016375"/>
          <p14:tracePt t="8768" x="1252538" y="4038600"/>
          <p14:tracePt t="8776" x="1258888" y="4051300"/>
          <p14:tracePt t="8784" x="1258888" y="4079875"/>
          <p14:tracePt t="8792" x="1258888" y="4108450"/>
          <p14:tracePt t="8800" x="1258888" y="4143375"/>
          <p14:tracePt t="8808" x="1258888" y="4198938"/>
          <p14:tracePt t="8816" x="1258888" y="4254500"/>
          <p14:tracePt t="8824" x="1258888" y="4310063"/>
          <p14:tracePt t="8832" x="1258888" y="4359275"/>
          <p14:tracePt t="8840" x="1258888" y="4408488"/>
          <p14:tracePt t="8848" x="1258888" y="4457700"/>
          <p14:tracePt t="8856" x="1258888" y="4492625"/>
          <p14:tracePt t="8864" x="1258888" y="4513263"/>
          <p14:tracePt t="8872" x="1258888" y="4533900"/>
          <p14:tracePt t="8882" x="1266825" y="4556125"/>
          <p14:tracePt t="8888" x="1266825" y="4562475"/>
          <p14:tracePt t="9176" x="1266825" y="4556125"/>
          <p14:tracePt t="9216" x="1258888" y="4548188"/>
          <p14:tracePt t="9265" x="1258888" y="4533900"/>
          <p14:tracePt t="10024" x="1258888" y="4541838"/>
          <p14:tracePt t="10032" x="1258888" y="4556125"/>
          <p14:tracePt t="10040" x="1258888" y="4576763"/>
          <p14:tracePt t="10049" x="1258888" y="4591050"/>
          <p14:tracePt t="10058" x="1266825" y="4618038"/>
          <p14:tracePt t="10066" x="1266825" y="4632325"/>
          <p14:tracePt t="10073" x="1279525" y="4667250"/>
          <p14:tracePt t="10081" x="1279525" y="4687888"/>
          <p14:tracePt t="10088" x="1287463" y="4716463"/>
          <p14:tracePt t="10096" x="1287463" y="4737100"/>
          <p14:tracePt t="10104" x="1287463" y="4765675"/>
          <p14:tracePt t="10114" x="1293813" y="4794250"/>
          <p14:tracePt t="10121" x="1293813" y="4821238"/>
          <p14:tracePt t="10128" x="1301750" y="4856163"/>
          <p14:tracePt t="10136" x="1308100" y="4884738"/>
          <p14:tracePt t="10144" x="1308100" y="4913313"/>
          <p14:tracePt t="10152" x="1322388" y="4933950"/>
          <p14:tracePt t="10160" x="1322388" y="4954588"/>
          <p14:tracePt t="10168" x="1322388" y="4968875"/>
          <p14:tracePt t="10176" x="1322388" y="4989513"/>
          <p14:tracePt t="10184" x="1322388" y="4995863"/>
          <p14:tracePt t="10193" x="1322388" y="5010150"/>
          <p14:tracePt t="10297" x="1322388" y="5018088"/>
          <p14:tracePt t="11705" x="1322388" y="5010150"/>
          <p14:tracePt t="11730" x="1322388" y="5003800"/>
          <p14:tracePt t="11745" x="1322388" y="4995863"/>
          <p14:tracePt t="11752" x="1316038" y="4995863"/>
          <p14:tracePt t="11768" x="1316038" y="4989513"/>
          <p14:tracePt t="11776" x="1316038" y="4983163"/>
          <p14:tracePt t="11785" x="1308100" y="4968875"/>
          <p14:tracePt t="11792" x="1301750" y="4960938"/>
          <p14:tracePt t="11801" x="1293813" y="4948238"/>
          <p14:tracePt t="11808" x="1293813" y="4940300"/>
          <p14:tracePt t="11818" x="1279525" y="4919663"/>
          <p14:tracePt t="11824" x="1279525" y="4905375"/>
          <p14:tracePt t="11833" x="1273175" y="4891088"/>
          <p14:tracePt t="11840" x="1258888" y="4864100"/>
          <p14:tracePt t="11849" x="1258888" y="4841875"/>
          <p14:tracePt t="11856" x="1244600" y="4806950"/>
          <p14:tracePt t="11867" x="1231900" y="4759325"/>
          <p14:tracePt t="11872" x="1217613" y="4710113"/>
          <p14:tracePt t="11881" x="1209675" y="4675188"/>
          <p14:tracePt t="11888" x="1189038" y="4625975"/>
          <p14:tracePt t="11896" x="1174750" y="4562475"/>
          <p14:tracePt t="11904" x="1162050" y="4498975"/>
          <p14:tracePt t="11912" x="1162050" y="4451350"/>
          <p14:tracePt t="11920" x="1147763" y="4394200"/>
          <p14:tracePt t="11928" x="1133475" y="4324350"/>
          <p14:tracePt t="11936" x="1127125" y="4262438"/>
          <p14:tracePt t="11944" x="1119188" y="4178300"/>
          <p14:tracePt t="11953" x="1119188" y="4100513"/>
          <p14:tracePt t="11960" x="1098550" y="4016375"/>
          <p14:tracePt t="11969" x="1090613" y="3925888"/>
          <p14:tracePt t="11976" x="1077913" y="3821113"/>
          <p14:tracePt t="11984" x="1063625" y="3722688"/>
          <p14:tracePt t="11992" x="1055688" y="3632200"/>
          <p14:tracePt t="12000" x="1028700" y="3527425"/>
          <p14:tracePt t="12008" x="1014413" y="3429000"/>
          <p14:tracePt t="12017" x="979488" y="3330575"/>
          <p14:tracePt t="12024" x="965200" y="3254375"/>
          <p14:tracePt t="12033" x="938213" y="3176588"/>
          <p14:tracePt t="12040" x="915988" y="3127375"/>
          <p14:tracePt t="12050" x="895350" y="3071813"/>
          <p14:tracePt t="12056" x="874713" y="3016250"/>
          <p14:tracePt t="12064" x="860425" y="2952750"/>
          <p14:tracePt t="12072" x="846138" y="2903538"/>
          <p14:tracePt t="12080" x="839788" y="2868613"/>
          <p14:tracePt t="12088" x="831850" y="2819400"/>
          <p14:tracePt t="12096" x="831850" y="2778125"/>
          <p14:tracePt t="12104" x="825500" y="2743200"/>
          <p14:tracePt t="12112" x="825500" y="2708275"/>
          <p14:tracePt t="12120" x="819150" y="2673350"/>
          <p14:tracePt t="12128" x="819150" y="2644775"/>
          <p14:tracePt t="12136" x="819150" y="2603500"/>
          <p14:tracePt t="12144" x="811213" y="2568575"/>
          <p14:tracePt t="12153" x="811213" y="2519363"/>
          <p14:tracePt t="12160" x="811213" y="2470150"/>
          <p14:tracePt t="12168" x="811213" y="2435225"/>
          <p14:tracePt t="12176" x="811213" y="2414588"/>
          <p14:tracePt t="12185" x="811213" y="2400300"/>
          <p14:tracePt t="12192" x="811213" y="2386013"/>
          <p14:tracePt t="12216" x="811213" y="2379663"/>
          <p14:tracePt t="12248" x="819150" y="2379663"/>
          <p14:tracePt t="12265" x="825500" y="2379663"/>
          <p14:tracePt t="12272" x="825500" y="2386013"/>
          <p14:tracePt t="12409" x="831850" y="2386013"/>
          <p14:tracePt t="12425" x="831850" y="2379663"/>
          <p14:tracePt t="12433" x="831850" y="2371725"/>
          <p14:tracePt t="12440" x="839788" y="2365375"/>
          <p14:tracePt t="12451" x="854075" y="2359025"/>
          <p14:tracePt t="12465" x="860425" y="2359025"/>
          <p14:tracePt t="12488" x="866775" y="2359025"/>
          <p14:tracePt t="12634" x="866775" y="2351088"/>
          <p14:tracePt t="12745" x="866775" y="2359025"/>
          <p14:tracePt t="12761" x="874713" y="2365375"/>
          <p14:tracePt t="12785" x="881063" y="2365375"/>
          <p14:tracePt t="12794" x="889000" y="2365375"/>
          <p14:tracePt t="12808" x="903288" y="2365375"/>
          <p14:tracePt t="12816" x="909638" y="2365375"/>
          <p14:tracePt t="12824" x="923925" y="2365375"/>
          <p14:tracePt t="12836" x="938213" y="2365375"/>
          <p14:tracePt t="12841" x="958850" y="2365375"/>
          <p14:tracePt t="12853" x="979488" y="2365375"/>
          <p14:tracePt t="12856" x="1020763" y="2365375"/>
          <p14:tracePt t="12865" x="1069975" y="2365375"/>
          <p14:tracePt t="12886" x="1217613" y="2365375"/>
          <p14:tracePt t="12888" x="1301750" y="2365375"/>
          <p14:tracePt t="12896" x="1412875" y="2365375"/>
          <p14:tracePt t="12904" x="1566863" y="2365375"/>
          <p14:tracePt t="12912" x="1706563" y="2359025"/>
          <p14:tracePt t="12920" x="1860550" y="2359025"/>
          <p14:tracePt t="12928" x="2022475" y="2336800"/>
          <p14:tracePt t="12936" x="2168525" y="2316163"/>
          <p14:tracePt t="12944" x="2273300" y="2301875"/>
          <p14:tracePt t="12952" x="2378075" y="2281238"/>
          <p14:tracePt t="12960" x="2476500" y="2266950"/>
          <p14:tracePt t="12968" x="2560638" y="2246313"/>
          <p14:tracePt t="12976" x="2624138" y="2232025"/>
          <p14:tracePt t="12984" x="2686050" y="2211388"/>
          <p14:tracePt t="12992" x="2743200" y="2197100"/>
          <p14:tracePt t="13001" x="2790825" y="2170113"/>
          <p14:tracePt t="13008" x="2833688" y="2141538"/>
          <p14:tracePt t="13018" x="2882900" y="2112963"/>
          <p14:tracePt t="13024" x="2938463" y="2092325"/>
          <p14:tracePt t="13034" x="2959100" y="2078038"/>
          <p14:tracePt t="13040" x="2994025" y="2057400"/>
          <p14:tracePt t="13048" x="3014663" y="2043113"/>
          <p14:tracePt t="13057" x="3043238" y="2028825"/>
          <p14:tracePt t="13064" x="3057525" y="2016125"/>
          <p14:tracePt t="13072" x="3063875" y="2008188"/>
          <p14:tracePt t="13080" x="3078163" y="1993900"/>
          <p14:tracePt t="13088" x="3092450" y="1987550"/>
          <p14:tracePt t="13096" x="3098800" y="1973263"/>
          <p14:tracePt t="13104" x="3121025" y="1958975"/>
          <p14:tracePt t="13112" x="3127375" y="1952625"/>
          <p14:tracePt t="13120" x="3141663" y="1931988"/>
          <p14:tracePt t="13128" x="3162300" y="1917700"/>
          <p14:tracePt t="13136" x="3176588" y="1903413"/>
          <p14:tracePt t="13144" x="3190875" y="1882775"/>
          <p14:tracePt t="13152" x="3211513" y="1868488"/>
          <p14:tracePt t="13160" x="3225800" y="1854200"/>
          <p14:tracePt t="13168" x="3225800" y="1847850"/>
          <p14:tracePt t="13176" x="3232150" y="1839913"/>
          <p14:tracePt t="13184" x="3232150" y="1827213"/>
          <p14:tracePt t="13192" x="3232150" y="1819275"/>
          <p14:tracePt t="13209" x="3232150" y="1804988"/>
          <p14:tracePt t="13219" x="3238500" y="1790700"/>
          <p14:tracePt t="13236" x="3246438" y="1778000"/>
          <p14:tracePt t="13240" x="3246438" y="1770063"/>
          <p14:tracePt t="13249" x="3252788" y="1749425"/>
          <p14:tracePt t="13257" x="3260725" y="1749425"/>
          <p14:tracePt t="13266" x="3260725" y="1735138"/>
          <p14:tracePt t="13274" x="3273425" y="1714500"/>
          <p14:tracePt t="13281" x="3273425" y="1700213"/>
          <p14:tracePt t="13288" x="3281363" y="1679575"/>
          <p14:tracePt t="13296" x="3281363" y="1673225"/>
          <p14:tracePt t="13305" x="3295650" y="1658938"/>
          <p14:tracePt t="13312" x="3295650" y="1644650"/>
          <p14:tracePt t="13320" x="3302000" y="1624013"/>
          <p14:tracePt t="13328" x="3309938" y="1616075"/>
          <p14:tracePt t="13337" x="3316288" y="1609725"/>
          <p14:tracePt t="13344" x="3322638" y="1589088"/>
          <p14:tracePt t="13352" x="3336925" y="1574800"/>
          <p14:tracePt t="13368" x="3336925" y="1566863"/>
          <p14:tracePt t="13376" x="3344863" y="1554163"/>
          <p14:tracePt t="13400" x="3344863" y="1546225"/>
          <p14:tracePt t="13416" x="3351213" y="1539875"/>
          <p14:tracePt t="13440" x="3351213" y="1531938"/>
          <p14:tracePt t="14009" x="3351213" y="1525588"/>
          <p14:tracePt t="14137" x="3357563" y="1531938"/>
          <p14:tracePt t="14169" x="3357563" y="1539875"/>
          <p14:tracePt t="14176" x="3365500" y="1546225"/>
          <p14:tracePt t="14184" x="3371850" y="1546225"/>
          <p14:tracePt t="14200" x="3379788" y="1546225"/>
          <p14:tracePt t="14208" x="3392488" y="1546225"/>
          <p14:tracePt t="14353" x="3406775" y="1546225"/>
          <p14:tracePt t="14369" x="3406775" y="1554163"/>
          <p14:tracePt t="14377" x="3414713" y="1554163"/>
          <p14:tracePt t="14384" x="3427413" y="1566863"/>
          <p14:tracePt t="14392" x="3455988" y="1574800"/>
          <p14:tracePt t="14402" x="3498850" y="1589088"/>
          <p14:tracePt t="14408" x="3568700" y="1595438"/>
          <p14:tracePt t="14419" x="3630613" y="1595438"/>
          <p14:tracePt t="14424" x="3694113" y="1595438"/>
          <p14:tracePt t="14433" x="3792538" y="1616075"/>
          <p14:tracePt t="14440" x="3848100" y="1630363"/>
          <p14:tracePt t="14448" x="3924300" y="1644650"/>
          <p14:tracePt t="14456" x="4016375" y="1658938"/>
          <p14:tracePt t="14464" x="4113213" y="1673225"/>
          <p14:tracePt t="14472" x="4176713" y="1679575"/>
          <p14:tracePt t="14480" x="4267200" y="1700213"/>
          <p14:tracePt t="14488" x="4365625" y="1714500"/>
          <p14:tracePt t="14496" x="4449763" y="1720850"/>
          <p14:tracePt t="14504" x="4540250" y="1735138"/>
          <p14:tracePt t="14512" x="4624388" y="1743075"/>
          <p14:tracePt t="14520" x="4702175" y="1755775"/>
          <p14:tracePt t="14528" x="4778375" y="1763713"/>
          <p14:tracePt t="14536" x="4827588" y="1778000"/>
          <p14:tracePt t="14544" x="4891088" y="1784350"/>
          <p14:tracePt t="14552" x="4973638" y="1784350"/>
          <p14:tracePt t="14561" x="5051425" y="1784350"/>
          <p14:tracePt t="14569" x="5121275" y="1784350"/>
          <p14:tracePt t="14576" x="5205413" y="1784350"/>
          <p14:tracePt t="14586" x="5303838" y="1784350"/>
          <p14:tracePt t="14592" x="5414963" y="1784350"/>
          <p14:tracePt t="14602" x="5527675" y="1784350"/>
          <p14:tracePt t="14608" x="5659438" y="1784350"/>
          <p14:tracePt t="14619" x="5799138" y="1798638"/>
          <p14:tracePt t="14624" x="5918200" y="1798638"/>
          <p14:tracePt t="14633" x="6080125" y="1819275"/>
          <p14:tracePt t="14640" x="6164263" y="1827213"/>
          <p14:tracePt t="14648" x="6246813" y="1833563"/>
          <p14:tracePt t="14656" x="6310313" y="1833563"/>
          <p14:tracePt t="14664" x="6380163" y="1833563"/>
          <p14:tracePt t="14672" x="6415088" y="1833563"/>
          <p14:tracePt t="14680" x="6429375" y="1833563"/>
          <p14:tracePt t="14688" x="6435725" y="1833563"/>
          <p14:tracePt t="14778" x="6435725" y="1819275"/>
          <p14:tracePt t="14801" x="6429375" y="1812925"/>
          <p14:tracePt t="14816" x="6423025" y="1804988"/>
          <p14:tracePt t="14833" x="6423025" y="1798638"/>
          <p14:tracePt t="14840" x="6423025" y="1790700"/>
          <p14:tracePt t="14848" x="6408738" y="1778000"/>
          <p14:tracePt t="14856" x="6408738" y="1755775"/>
          <p14:tracePt t="14872" x="6400800" y="1735138"/>
          <p14:tracePt t="14880" x="6394450" y="1720850"/>
          <p14:tracePt t="14889" x="6394450" y="1708150"/>
          <p14:tracePt t="14896" x="6394450" y="1700213"/>
          <p14:tracePt t="14904" x="6380163" y="1679575"/>
          <p14:tracePt t="14912" x="6380163" y="1673225"/>
          <p14:tracePt t="14920" x="6365875" y="1651000"/>
          <p14:tracePt t="14928" x="6359525" y="1644650"/>
          <p14:tracePt t="14936" x="6345238" y="1630363"/>
          <p14:tracePt t="14944" x="6330950" y="1616075"/>
          <p14:tracePt t="14952" x="6324600" y="1601788"/>
          <p14:tracePt t="14960" x="6310313" y="1589088"/>
          <p14:tracePt t="14968" x="6310313" y="1581150"/>
          <p14:tracePt t="14976" x="6303963" y="1574800"/>
          <p14:tracePt t="14985" x="6296025" y="1566863"/>
          <p14:tracePt t="14992" x="6289675" y="1566863"/>
          <p14:tracePt t="15001" x="6289675" y="1560513"/>
          <p14:tracePt t="15008" x="6275388" y="1546225"/>
          <p14:tracePt t="15024" x="6269038" y="1531938"/>
          <p14:tracePt t="15032" x="6261100" y="1531938"/>
          <p14:tracePt t="15040" x="6254750" y="1525588"/>
          <p14:tracePt t="15055" x="6254750" y="1519238"/>
          <p14:tracePt t="15080" x="6246813" y="1511300"/>
          <p14:tracePt t="15504" x="6261100" y="1511300"/>
          <p14:tracePt t="15513" x="6283325" y="1511300"/>
          <p14:tracePt t="15520" x="6296025" y="1511300"/>
          <p14:tracePt t="15528" x="6318250" y="1511300"/>
          <p14:tracePt t="15536" x="6345238" y="1511300"/>
          <p14:tracePt t="15544" x="6359525" y="1511300"/>
          <p14:tracePt t="15553" x="6380163" y="1511300"/>
          <p14:tracePt t="15560" x="6400800" y="1511300"/>
          <p14:tracePt t="15569" x="6415088" y="1511300"/>
          <p14:tracePt t="15576" x="6423025" y="1511300"/>
          <p14:tracePt t="15586" x="6435725" y="1511300"/>
          <p14:tracePt t="15592" x="6443663" y="1511300"/>
          <p14:tracePt t="15603" x="6450013" y="1511300"/>
          <p14:tracePt t="15608" x="6457950" y="1511300"/>
          <p14:tracePt t="15624" x="6472238" y="1511300"/>
          <p14:tracePt t="18681" x="6478588" y="1511300"/>
          <p14:tracePt t="19345" x="6478588" y="1519238"/>
          <p14:tracePt t="19360" x="6464300" y="1519238"/>
          <p14:tracePt t="19369" x="6457950" y="1525588"/>
          <p14:tracePt t="19376" x="6450013" y="1525588"/>
          <p14:tracePt t="19384" x="6429375" y="1531938"/>
          <p14:tracePt t="19392" x="6400800" y="1554163"/>
          <p14:tracePt t="19400" x="6365875" y="1581150"/>
          <p14:tracePt t="19409" x="6338888" y="1595438"/>
          <p14:tracePt t="19416" x="6283325" y="1651000"/>
          <p14:tracePt t="19424" x="6191250" y="1720850"/>
          <p14:tracePt t="19432" x="6135688" y="1770063"/>
          <p14:tracePt t="19440" x="6065838" y="1827213"/>
          <p14:tracePt t="19448" x="5975350" y="1897063"/>
          <p14:tracePt t="19456" x="5876925" y="1966913"/>
          <p14:tracePt t="19464" x="5799138" y="2016125"/>
          <p14:tracePt t="19472" x="5743575" y="2051050"/>
          <p14:tracePt t="19480" x="5688013" y="2085975"/>
          <p14:tracePt t="19489" x="5638800" y="2112963"/>
          <p14:tracePt t="19496" x="5583238" y="2133600"/>
          <p14:tracePt t="19506" x="5562600" y="2147888"/>
          <p14:tracePt t="19512" x="5534025" y="2162175"/>
          <p14:tracePt t="19523" x="5519738" y="2170113"/>
          <p14:tracePt t="19528" x="5505450" y="2170113"/>
          <p14:tracePt t="19540" x="5499100" y="2170113"/>
          <p14:tracePt t="19553" x="5492750" y="2170113"/>
          <p14:tracePt t="19625" x="5484813" y="2170113"/>
          <p14:tracePt t="19634" x="5478463" y="2170113"/>
          <p14:tracePt t="19642" x="5464175" y="2170113"/>
          <p14:tracePt t="19650" x="5456238" y="2170113"/>
          <p14:tracePt t="19660" x="5443538" y="2182813"/>
          <p14:tracePt t="19664" x="5414963" y="2190750"/>
          <p14:tracePt t="19672" x="5394325" y="2197100"/>
          <p14:tracePt t="19680" x="5365750" y="2211388"/>
          <p14:tracePt t="19688" x="5338763" y="2225675"/>
          <p14:tracePt t="19696" x="5316538" y="2225675"/>
          <p14:tracePt t="19705" x="5295900" y="2232025"/>
          <p14:tracePt t="19712" x="5275263" y="2239963"/>
          <p14:tracePt t="19722" x="5246688" y="2252663"/>
          <p14:tracePt t="19728" x="5211763" y="2252663"/>
          <p14:tracePt t="19739" x="5191125" y="2252663"/>
          <p14:tracePt t="19744" x="5170488" y="2252663"/>
          <p14:tracePt t="19753" x="5149850" y="2252663"/>
          <p14:tracePt t="19760" x="5121275" y="2252663"/>
          <p14:tracePt t="19768" x="5092700" y="2252663"/>
          <p14:tracePt t="19776" x="5072063" y="2252663"/>
          <p14:tracePt t="19784" x="5037138" y="2252663"/>
          <p14:tracePt t="19792" x="5008563" y="2239963"/>
          <p14:tracePt t="19800" x="4960938" y="2232025"/>
          <p14:tracePt t="19808" x="4911725" y="2225675"/>
          <p14:tracePt t="19816" x="4868863" y="2225675"/>
          <p14:tracePt t="19824" x="4841875" y="2217738"/>
          <p14:tracePt t="19832" x="4813300" y="2205038"/>
          <p14:tracePt t="19840" x="4772025" y="2205038"/>
          <p14:tracePt t="19848" x="4764088" y="2205038"/>
          <p14:tracePt t="19856" x="4737100" y="2197100"/>
          <p14:tracePt t="19864" x="4702175" y="2182813"/>
          <p14:tracePt t="19874" x="4659313" y="2170113"/>
          <p14:tracePt t="19880" x="4610100" y="2155825"/>
          <p14:tracePt t="19889" x="4560888" y="2141538"/>
          <p14:tracePt t="19896" x="4513263" y="2127250"/>
          <p14:tracePt t="19906" x="4484688" y="2120900"/>
          <p14:tracePt t="19912" x="4470400" y="2112963"/>
          <p14:tracePt t="19922" x="4456113" y="2112963"/>
          <p14:tracePt t="19928" x="4435475" y="2112963"/>
          <p14:tracePt t="19936" x="4421188" y="2112963"/>
          <p14:tracePt t="19944" x="4414838" y="2112963"/>
          <p14:tracePt t="19952" x="4406900" y="2112963"/>
          <p14:tracePt t="19960" x="4394200" y="2112963"/>
          <p14:tracePt t="19968" x="4379913" y="2120900"/>
          <p14:tracePt t="19976" x="4371975" y="2120900"/>
          <p14:tracePt t="19984" x="4351338" y="2127250"/>
          <p14:tracePt t="19992" x="4330700" y="2133600"/>
          <p14:tracePt t="20000" x="4316413" y="2141538"/>
          <p14:tracePt t="20008" x="4302125" y="2141538"/>
          <p14:tracePt t="20016" x="4281488" y="2141538"/>
          <p14:tracePt t="20024" x="4267200" y="2141538"/>
          <p14:tracePt t="20032" x="4252913" y="2147888"/>
          <p14:tracePt t="20040" x="4240213" y="2147888"/>
          <p14:tracePt t="20048" x="4225925" y="2155825"/>
          <p14:tracePt t="20096" x="4217988" y="2155825"/>
          <p14:tracePt t="20241" x="4211638" y="2155825"/>
          <p14:tracePt t="20250" x="4205288" y="2155825"/>
          <p14:tracePt t="20265" x="4197350" y="2147888"/>
          <p14:tracePt t="20273" x="4191000" y="2147888"/>
          <p14:tracePt t="20288" x="4183063" y="2147888"/>
          <p14:tracePt t="20303" x="4170363" y="2147888"/>
          <p14:tracePt t="20312" x="4156075" y="2147888"/>
          <p14:tracePt t="20324" x="4141788" y="2147888"/>
          <p14:tracePt t="20328" x="4127500" y="2147888"/>
          <p14:tracePt t="20336" x="4113213" y="2147888"/>
          <p14:tracePt t="20343" x="4092575" y="2147888"/>
          <p14:tracePt t="20351" x="4064000" y="2147888"/>
          <p14:tracePt t="20359" x="4043363" y="2155825"/>
          <p14:tracePt t="20367" x="4022725" y="2162175"/>
          <p14:tracePt t="20375" x="3994150" y="2176463"/>
          <p14:tracePt t="20383" x="3987800" y="2176463"/>
          <p14:tracePt t="20392" x="3981450" y="2176463"/>
          <p14:tracePt t="20400" x="3959225" y="2182813"/>
          <p14:tracePt t="20408" x="3952875" y="2190750"/>
          <p14:tracePt t="20416" x="3946525" y="2190750"/>
          <p14:tracePt t="20423" x="3932238" y="2197100"/>
          <p14:tracePt t="20440" x="3924300" y="2205038"/>
          <p14:tracePt t="20448" x="3911600" y="2205038"/>
          <p14:tracePt t="20456" x="3903663" y="2205038"/>
          <p14:tracePt t="20472" x="3897313" y="2205038"/>
          <p14:tracePt t="20592" x="3889375" y="2205038"/>
          <p14:tracePt t="20599" x="3883025" y="2205038"/>
          <p14:tracePt t="20617" x="3875088" y="2197100"/>
          <p14:tracePt t="20633" x="3854450" y="2190750"/>
          <p14:tracePt t="20649" x="3840163" y="2190750"/>
          <p14:tracePt t="20658" x="3840163" y="2182813"/>
          <p14:tracePt t="20666" x="3833813" y="2182813"/>
          <p14:tracePt t="20674" x="3813175" y="2182813"/>
          <p14:tracePt t="20691" x="3798888" y="2176463"/>
          <p14:tracePt t="20696" x="3784600" y="2170113"/>
          <p14:tracePt t="20707" x="3770313" y="2170113"/>
          <p14:tracePt t="20712" x="3749675" y="2162175"/>
          <p14:tracePt t="20724" x="3735388" y="2162175"/>
          <p14:tracePt t="20728" x="3700463" y="2147888"/>
          <p14:tracePt t="20736" x="3687763" y="2141538"/>
          <p14:tracePt t="20744" x="3679825" y="2141538"/>
          <p14:tracePt t="20752" x="3665538" y="2133600"/>
          <p14:tracePt t="20760" x="3651250" y="2127250"/>
          <p14:tracePt t="20768" x="3638550" y="2127250"/>
          <p14:tracePt t="20776" x="3638550" y="2120900"/>
          <p14:tracePt t="20784" x="3630613" y="2120900"/>
          <p14:tracePt t="20816" x="3624263" y="2120900"/>
          <p14:tracePt t="20840" x="3624263" y="2112963"/>
          <p14:tracePt t="20864" x="3616325" y="2112963"/>
          <p14:tracePt t="22065" x="3616325" y="2120900"/>
          <p14:tracePt t="22075" x="3616325" y="2133600"/>
          <p14:tracePt t="22085" x="3616325" y="2147888"/>
          <p14:tracePt t="22097" x="3624263" y="2190750"/>
          <p14:tracePt t="22106" x="3624263" y="2211388"/>
          <p14:tracePt t="22112" x="3630613" y="2246313"/>
          <p14:tracePt t="22121" x="3630613" y="2274888"/>
          <p14:tracePt t="22129" x="3638550" y="2301875"/>
          <p14:tracePt t="22136" x="3638550" y="2324100"/>
          <p14:tracePt t="22144" x="3644900" y="2336800"/>
          <p14:tracePt t="22152" x="3644900" y="2359025"/>
          <p14:tracePt t="22160" x="3659188" y="2386013"/>
          <p14:tracePt t="22168" x="3659188" y="2400300"/>
          <p14:tracePt t="22176" x="3659188" y="2414588"/>
          <p14:tracePt t="22184" x="3679825" y="2435225"/>
          <p14:tracePt t="22193" x="3679825" y="2449513"/>
          <p14:tracePt t="22200" x="3687763" y="2470150"/>
          <p14:tracePt t="22210" x="3687763" y="2490788"/>
          <p14:tracePt t="22216" x="3687763" y="2505075"/>
          <p14:tracePt t="22226" x="3687763" y="2513013"/>
          <p14:tracePt t="22232" x="3687763" y="2525713"/>
          <p14:tracePt t="22243" x="3687763" y="2533650"/>
          <p14:tracePt t="22248" x="3687763" y="2547938"/>
          <p14:tracePt t="22257" x="3687763" y="2560638"/>
          <p14:tracePt t="22264" x="3687763" y="2568575"/>
          <p14:tracePt t="22274" x="3679825" y="2589213"/>
          <p14:tracePt t="22280" x="3679825" y="2603500"/>
          <p14:tracePt t="22290" x="3673475" y="2609850"/>
          <p14:tracePt t="22296" x="3673475" y="2617788"/>
          <p14:tracePt t="22304" x="3659188" y="2624138"/>
          <p14:tracePt t="23239" x="3679825" y="2624138"/>
          <p14:tracePt t="23248" x="3694113" y="2624138"/>
          <p14:tracePt t="23256" x="3735388" y="2624138"/>
          <p14:tracePt t="23263" x="3805238" y="2638425"/>
          <p14:tracePt t="23273" x="3889375" y="2652713"/>
          <p14:tracePt t="23279" x="4002088" y="2687638"/>
          <p14:tracePt t="23288" x="4086225" y="2714625"/>
          <p14:tracePt t="23295" x="4240213" y="2757488"/>
          <p14:tracePt t="23303" x="4394200" y="2819400"/>
          <p14:tracePt t="23311" x="4519613" y="2882900"/>
          <p14:tracePt t="23319" x="4630738" y="2932113"/>
          <p14:tracePt t="23327" x="4743450" y="3009900"/>
          <p14:tracePt t="23335" x="4862513" y="3100388"/>
          <p14:tracePt t="23343" x="4932363" y="3162300"/>
          <p14:tracePt t="23351" x="5030788" y="3240088"/>
          <p14:tracePt t="23359" x="5092700" y="3324225"/>
          <p14:tracePt t="23368" x="5127625" y="3400425"/>
          <p14:tracePt t="23376" x="5162550" y="3478213"/>
          <p14:tracePt t="23383" x="5184775" y="3548063"/>
          <p14:tracePt t="23392" x="5205413" y="3611563"/>
          <p14:tracePt t="23399" x="5219700" y="3681413"/>
          <p14:tracePt t="23407" x="5226050" y="3736975"/>
          <p14:tracePt t="23415" x="5232400" y="3786188"/>
          <p14:tracePt t="23424" x="5240338" y="3835400"/>
          <p14:tracePt t="23431" x="5240338" y="3862388"/>
          <p14:tracePt t="23440" x="5246688" y="3890963"/>
          <p14:tracePt t="23448" x="5246688" y="3911600"/>
          <p14:tracePt t="23457" x="5246688" y="3919538"/>
          <p14:tracePt t="23463" x="5246688" y="3932238"/>
          <p14:tracePt t="23474" x="5246688" y="3940175"/>
          <p14:tracePt t="23479" x="5246688" y="3954463"/>
          <p14:tracePt t="23487" x="5246688" y="3967163"/>
          <p14:tracePt t="23496" x="5246688" y="3981450"/>
          <p14:tracePt t="23503" x="5246688" y="4002088"/>
          <p14:tracePt t="23511" x="5246688" y="4016375"/>
          <p14:tracePt t="23519" x="5246688" y="4024313"/>
          <p14:tracePt t="23527" x="5246688" y="4030663"/>
          <p14:tracePt t="23535" x="5246688" y="4038600"/>
          <p14:tracePt t="23583" x="5240338" y="4038600"/>
          <p14:tracePt t="30551" x="5240338" y="4044950"/>
          <p14:tracePt t="30559" x="5240338" y="4051300"/>
          <p14:tracePt t="31736" x="5232400" y="4059238"/>
          <p14:tracePt t="31744" x="5219700" y="4059238"/>
          <p14:tracePt t="31752" x="5205413" y="4059238"/>
          <p14:tracePt t="31760" x="5184775" y="4059238"/>
          <p14:tracePt t="31768" x="5170488" y="4059238"/>
          <p14:tracePt t="31776" x="5141913" y="4059238"/>
          <p14:tracePt t="31784" x="5121275" y="4059238"/>
          <p14:tracePt t="31792" x="5106988" y="4059238"/>
          <p14:tracePt t="31800" x="5086350" y="4059238"/>
          <p14:tracePt t="31808" x="5080000" y="4059238"/>
          <p14:tracePt t="31824" x="5065713" y="4059238"/>
          <p14:tracePt t="31832" x="5057775" y="4059238"/>
          <p14:tracePt t="31840" x="5043488" y="4059238"/>
          <p14:tracePt t="31849" x="5022850" y="4065588"/>
          <p14:tracePt t="31855" x="5008563" y="4065588"/>
          <p14:tracePt t="31864" x="4995863" y="4065588"/>
          <p14:tracePt t="31881" x="4946650" y="4073525"/>
          <p14:tracePt t="31887" x="4926013" y="4073525"/>
          <p14:tracePt t="31896" x="4903788" y="4079875"/>
          <p14:tracePt t="31903" x="4891088" y="4079875"/>
          <p14:tracePt t="31913" x="4883150" y="4079875"/>
          <p14:tracePt t="31920" x="4876800" y="4079875"/>
          <p14:tracePt t="31930" x="4862513" y="4079875"/>
          <p14:tracePt t="31935" x="4854575" y="4079875"/>
          <p14:tracePt t="31952" x="4848225" y="4079875"/>
          <p14:tracePt t="31968" x="4841875" y="4079875"/>
          <p14:tracePt t="32072" x="4833938" y="4079875"/>
          <p14:tracePt t="32248" x="4827588" y="4079875"/>
          <p14:tracePt t="32256" x="4819650" y="4079875"/>
          <p14:tracePt t="32264" x="4806950" y="4079875"/>
          <p14:tracePt t="32280" x="4792663" y="4079875"/>
          <p14:tracePt t="32288" x="4792663" y="4086225"/>
          <p14:tracePt t="32301" x="4784725" y="4086225"/>
          <p14:tracePt t="32304" x="4778375" y="4086225"/>
          <p14:tracePt t="32318" x="4772025" y="4094163"/>
          <p14:tracePt t="32336" x="4764088" y="4094163"/>
          <p14:tracePt t="32376" x="4757738" y="4094163"/>
          <p14:tracePt t="32383" x="4749800" y="4100513"/>
          <p14:tracePt t="32400" x="4743450" y="4108450"/>
          <p14:tracePt t="32415" x="4737100" y="4108450"/>
          <p14:tracePt t="32424" x="4737100" y="4114800"/>
          <p14:tracePt t="32432" x="4729163" y="4114800"/>
          <p14:tracePt t="32440" x="4729163" y="4121150"/>
          <p14:tracePt t="32448" x="4722813" y="4121150"/>
          <p14:tracePt t="32456" x="4722813" y="4129088"/>
          <p14:tracePt t="32472" x="4714875" y="4135438"/>
          <p14:tracePt t="32488" x="4708525" y="4143375"/>
          <p14:tracePt t="32512" x="4702175" y="4149725"/>
          <p14:tracePt t="32520" x="4702175" y="4156075"/>
          <p14:tracePt t="32536" x="4694238" y="4156075"/>
          <p14:tracePt t="32543" x="4687888" y="4164013"/>
          <p14:tracePt t="32576" x="4679950" y="4170363"/>
          <p14:tracePt t="32592" x="4673600" y="4170363"/>
          <p14:tracePt t="32608" x="4673600" y="4178300"/>
          <p14:tracePt t="32640" x="4665663" y="4178300"/>
          <p14:tracePt t="32664" x="4659313" y="4184650"/>
          <p14:tracePt t="32680" x="4652963" y="4191000"/>
          <p14:tracePt t="32695" x="4645025" y="4191000"/>
          <p14:tracePt t="32704" x="4638675" y="4198938"/>
          <p14:tracePt t="32720" x="4630738" y="4205288"/>
          <p14:tracePt t="32728" x="4618038" y="4213225"/>
          <p14:tracePt t="32735" x="4610100" y="4213225"/>
          <p14:tracePt t="32743" x="4595813" y="4227513"/>
          <p14:tracePt t="32752" x="4575175" y="4233863"/>
          <p14:tracePt t="32768" x="4560888" y="4240213"/>
          <p14:tracePt t="32776" x="4554538" y="4248150"/>
          <p14:tracePt t="32784" x="4533900" y="4248150"/>
          <p14:tracePt t="32792" x="4525963" y="4254500"/>
          <p14:tracePt t="32799" x="4513263" y="4262438"/>
          <p14:tracePt t="32808" x="4498975" y="4262438"/>
          <p14:tracePt t="32816" x="4484688" y="4262438"/>
          <p14:tracePt t="32824" x="4464050" y="4262438"/>
          <p14:tracePt t="32831" x="4429125" y="4262438"/>
          <p14:tracePt t="32840" x="4379913" y="4262438"/>
          <p14:tracePt t="32848" x="4324350" y="4262438"/>
          <p14:tracePt t="32856" x="4275138" y="4262438"/>
          <p14:tracePt t="32865" x="4217988" y="4262438"/>
          <p14:tracePt t="32872" x="4191000" y="4262438"/>
          <p14:tracePt t="32883" x="4162425" y="4262438"/>
          <p14:tracePt t="32888" x="4121150" y="4262438"/>
          <p14:tracePt t="32898" x="4086225" y="4262438"/>
          <p14:tracePt t="32904" x="4043363" y="4262438"/>
          <p14:tracePt t="32915" x="4016375" y="4262438"/>
          <p14:tracePt t="32919" x="3994150" y="4262438"/>
          <p14:tracePt t="32928" x="3973513" y="4262438"/>
          <p14:tracePt t="32936" x="3946525" y="4262438"/>
          <p14:tracePt t="32944" x="3911600" y="4262438"/>
          <p14:tracePt t="32952" x="3875088" y="4254500"/>
          <p14:tracePt t="32960" x="3833813" y="4248150"/>
          <p14:tracePt t="32968" x="3784600" y="4240213"/>
          <p14:tracePt t="32976" x="3735388" y="4227513"/>
          <p14:tracePt t="32983" x="3708400" y="4227513"/>
          <p14:tracePt t="32992" x="3665538" y="4219575"/>
          <p14:tracePt t="33000" x="3638550" y="4213225"/>
          <p14:tracePt t="33008" x="3616325" y="4213225"/>
          <p14:tracePt t="33016" x="3595688" y="4205288"/>
          <p14:tracePt t="33024" x="3575050" y="4205288"/>
          <p14:tracePt t="33032" x="3560763" y="4205288"/>
          <p14:tracePt t="33040" x="3540125" y="4198938"/>
          <p14:tracePt t="33048" x="3533775" y="4191000"/>
          <p14:tracePt t="33056" x="3519488" y="4184650"/>
          <p14:tracePt t="33065" x="3484563" y="4178300"/>
          <p14:tracePt t="33072" x="3476625" y="4170363"/>
          <p14:tracePt t="33087" x="3462338" y="4156075"/>
          <p14:tracePt t="33089" x="3449638" y="4149725"/>
          <p14:tracePt t="33104" x="3400425" y="4135438"/>
          <p14:tracePt t="33116" x="3386138" y="4135438"/>
          <p14:tracePt t="33120" x="3371850" y="4129088"/>
          <p14:tracePt t="33128" x="3344863" y="4121150"/>
          <p14:tracePt t="33136" x="3336925" y="4121150"/>
          <p14:tracePt t="33144" x="3322638" y="4114800"/>
          <p14:tracePt t="33152" x="3316288" y="4108450"/>
          <p14:tracePt t="33160" x="3302000" y="4100513"/>
          <p14:tracePt t="33168" x="3295650" y="4100513"/>
          <p14:tracePt t="33184" x="3281363" y="4094163"/>
          <p14:tracePt t="33192" x="3281363" y="4086225"/>
          <p14:tracePt t="33200" x="3273425" y="4086225"/>
          <p14:tracePt t="33216" x="3273425" y="4079875"/>
          <p14:tracePt t="33224" x="3267075" y="4079875"/>
          <p14:tracePt t="33233" x="3267075" y="4073525"/>
          <p14:tracePt t="33272" x="3260725" y="4065588"/>
          <p14:tracePt t="33280" x="3252788" y="4059238"/>
          <p14:tracePt t="33303" x="3252788" y="4051300"/>
          <p14:tracePt t="33311" x="3252788" y="4038600"/>
          <p14:tracePt t="33319" x="3252788" y="4024313"/>
          <p14:tracePt t="33327" x="3252788" y="4016375"/>
          <p14:tracePt t="33335" x="3252788" y="4010025"/>
          <p14:tracePt t="33343" x="3252788" y="3995738"/>
          <p14:tracePt t="33351" x="3252788" y="3981450"/>
          <p14:tracePt t="33367" x="3252788" y="3975100"/>
          <p14:tracePt t="33375" x="3252788" y="3967163"/>
          <p14:tracePt t="33400" x="3252788" y="3960813"/>
          <p14:tracePt t="33424" x="3252788" y="3954463"/>
          <p14:tracePt t="33432" x="3260725" y="3946525"/>
          <p14:tracePt t="33448" x="3267075" y="3940175"/>
          <p14:tracePt t="33456" x="3273425" y="3940175"/>
          <p14:tracePt t="33469" x="3287713" y="3932238"/>
          <p14:tracePt t="33472" x="3309938" y="3925888"/>
          <p14:tracePt t="33483" x="3330575" y="3919538"/>
          <p14:tracePt t="33488" x="3365500" y="3911600"/>
          <p14:tracePt t="33500" x="3406775" y="3897313"/>
          <p14:tracePt t="33504" x="3421063" y="3890963"/>
          <p14:tracePt t="33516" x="3462338" y="3884613"/>
          <p14:tracePt t="33519" x="3505200" y="3876675"/>
          <p14:tracePt t="33528" x="3546475" y="3870325"/>
          <p14:tracePt t="33536" x="3589338" y="3862388"/>
          <p14:tracePt t="33544" x="3624263" y="3856038"/>
          <p14:tracePt t="33553" x="3665538" y="3848100"/>
          <p14:tracePt t="33559" x="3700463" y="3841750"/>
          <p14:tracePt t="33568" x="3743325" y="3841750"/>
          <p14:tracePt t="33576" x="3770313" y="3835400"/>
          <p14:tracePt t="33583" x="3819525" y="3827463"/>
          <p14:tracePt t="33592" x="3868738" y="3821113"/>
          <p14:tracePt t="33599" x="3911600" y="3813175"/>
          <p14:tracePt t="33607" x="3952875" y="3813175"/>
          <p14:tracePt t="33615" x="3994150" y="3813175"/>
          <p14:tracePt t="33623" x="4029075" y="3813175"/>
          <p14:tracePt t="33631" x="4071938" y="3813175"/>
          <p14:tracePt t="33639" x="4106863" y="3813175"/>
          <p14:tracePt t="33648" x="4135438" y="3813175"/>
          <p14:tracePt t="33655" x="4176713" y="3813175"/>
          <p14:tracePt t="33664" x="4217988" y="3813175"/>
          <p14:tracePt t="33671" x="4260850" y="3813175"/>
          <p14:tracePt t="33681" x="4316413" y="3813175"/>
          <p14:tracePt t="33687" x="4365625" y="3813175"/>
          <p14:tracePt t="33698" x="4406900" y="3813175"/>
          <p14:tracePt t="33704" x="4456113" y="3813175"/>
          <p14:tracePt t="33712" x="4505325" y="3813175"/>
          <p14:tracePt t="33720" x="4560888" y="3813175"/>
          <p14:tracePt t="33728" x="4610100" y="3813175"/>
          <p14:tracePt t="33735" x="4652963" y="3813175"/>
          <p14:tracePt t="33743" x="4702175" y="3813175"/>
          <p14:tracePt t="33751" x="4737100" y="3813175"/>
          <p14:tracePt t="33759" x="4784725" y="3813175"/>
          <p14:tracePt t="33767" x="4841875" y="3813175"/>
          <p14:tracePt t="33775" x="4891088" y="3813175"/>
          <p14:tracePt t="33783" x="4946650" y="3813175"/>
          <p14:tracePt t="33791" x="5002213" y="3813175"/>
          <p14:tracePt t="33800" x="5051425" y="3813175"/>
          <p14:tracePt t="33807" x="5106988" y="3813175"/>
          <p14:tracePt t="33815" x="5162550" y="3813175"/>
          <p14:tracePt t="33823" x="5226050" y="3813175"/>
          <p14:tracePt t="33832" x="5281613" y="3813175"/>
          <p14:tracePt t="33839" x="5345113" y="3813175"/>
          <p14:tracePt t="33849" x="5400675" y="3813175"/>
          <p14:tracePt t="33856" x="5449888" y="3813175"/>
          <p14:tracePt t="33865" x="5492750" y="3813175"/>
          <p14:tracePt t="33883" x="5583238" y="3813175"/>
          <p14:tracePt t="33887" x="5632450" y="3813175"/>
          <p14:tracePt t="33899" x="5659438" y="3813175"/>
          <p14:tracePt t="33903" x="5694363" y="3813175"/>
          <p14:tracePt t="33912" x="5722938" y="3813175"/>
          <p14:tracePt t="33919" x="5757863" y="3813175"/>
          <p14:tracePt t="33927" x="5778500" y="3813175"/>
          <p14:tracePt t="33935" x="5807075" y="3813175"/>
          <p14:tracePt t="33944" x="5834063" y="3813175"/>
          <p14:tracePt t="33952" x="5856288" y="3813175"/>
          <p14:tracePt t="33959" x="5870575" y="3813175"/>
          <p14:tracePt t="33967" x="5883275" y="3813175"/>
          <p14:tracePt t="33975" x="5891213" y="3813175"/>
          <p14:tracePt t="33984" x="5905500" y="3813175"/>
          <p14:tracePt t="33991" x="5911850" y="3813175"/>
          <p14:tracePt t="33999" x="5926138" y="3827463"/>
          <p14:tracePt t="34007" x="5940425" y="3827463"/>
          <p14:tracePt t="34015" x="5940425" y="3835400"/>
          <p14:tracePt t="34023" x="5946775" y="3841750"/>
          <p14:tracePt t="34031" x="5953125" y="3848100"/>
          <p14:tracePt t="34039" x="5961063" y="3856038"/>
          <p14:tracePt t="34048" x="5967413" y="3862388"/>
          <p14:tracePt t="34055" x="5975350" y="3870325"/>
          <p14:tracePt t="34071" x="5981700" y="3884613"/>
          <p14:tracePt t="34087" x="5988050" y="3897313"/>
          <p14:tracePt t="34098" x="5995988" y="3911600"/>
          <p14:tracePt t="34103" x="6002338" y="3919538"/>
          <p14:tracePt t="34112" x="6002338" y="3925888"/>
          <p14:tracePt t="34119" x="6010275" y="3940175"/>
          <p14:tracePt t="34127" x="6016625" y="3954463"/>
          <p14:tracePt t="34135" x="6022975" y="3967163"/>
          <p14:tracePt t="34143" x="6022975" y="3981450"/>
          <p14:tracePt t="34151" x="6022975" y="3995738"/>
          <p14:tracePt t="34159" x="6030913" y="4016375"/>
          <p14:tracePt t="34167" x="6030913" y="4038600"/>
          <p14:tracePt t="34175" x="6030913" y="4051300"/>
          <p14:tracePt t="34183" x="6030913" y="4079875"/>
          <p14:tracePt t="34191" x="6030913" y="4094163"/>
          <p14:tracePt t="34200" x="6030913" y="4121150"/>
          <p14:tracePt t="34207" x="6030913" y="4143375"/>
          <p14:tracePt t="34216" x="6022975" y="4164013"/>
          <p14:tracePt t="34223" x="6016625" y="4191000"/>
          <p14:tracePt t="34232" x="6016625" y="4219575"/>
          <p14:tracePt t="34240" x="6010275" y="4248150"/>
          <p14:tracePt t="34248" x="6010275" y="4268788"/>
          <p14:tracePt t="34255" x="6002338" y="4283075"/>
          <p14:tracePt t="34265" x="6002338" y="4289425"/>
          <p14:tracePt t="34271" x="6002338" y="4303713"/>
          <p14:tracePt t="34282" x="5995988" y="4310063"/>
          <p14:tracePt t="34298" x="5995988" y="4324350"/>
          <p14:tracePt t="34391" x="5995988" y="4332288"/>
          <p14:tracePt t="34407" x="5988050" y="4338638"/>
          <p14:tracePt t="34672" x="5981700" y="4344988"/>
          <p14:tracePt t="34681" x="5975350" y="4344988"/>
          <p14:tracePt t="34704" x="5961063" y="4352925"/>
          <p14:tracePt t="34720" x="5953125" y="4352925"/>
          <p14:tracePt t="34728" x="5940425" y="4359275"/>
          <p14:tracePt t="34744" x="5932488" y="4359275"/>
          <p14:tracePt t="34753" x="5926138" y="4367213"/>
          <p14:tracePt t="34760" x="5918200" y="4367213"/>
          <p14:tracePt t="34776" x="5911850" y="4373563"/>
          <p14:tracePt t="34792" x="5905500" y="4373563"/>
          <p14:tracePt t="34801" x="5897563" y="4381500"/>
          <p14:tracePt t="34818" x="5891213" y="4381500"/>
          <p14:tracePt t="34825" x="5870575" y="4387850"/>
          <p14:tracePt t="34842" x="5842000" y="4394200"/>
          <p14:tracePt t="34859" x="5807075" y="4402138"/>
          <p14:tracePt t="34876" x="5764213" y="4416425"/>
          <p14:tracePt t="34892" x="5708650" y="4422775"/>
          <p14:tracePt t="34896" x="5688013" y="4422775"/>
          <p14:tracePt t="34904" x="5645150" y="4429125"/>
          <p14:tracePt t="34912" x="5597525" y="4429125"/>
          <p14:tracePt t="34920" x="5554663" y="4429125"/>
          <p14:tracePt t="34928" x="5513388" y="4437063"/>
          <p14:tracePt t="34937" x="5484813" y="4443413"/>
          <p14:tracePt t="34944" x="5435600" y="4443413"/>
          <p14:tracePt t="34951" x="5394325" y="4443413"/>
          <p14:tracePt t="34959" x="5365750" y="4443413"/>
          <p14:tracePt t="34967" x="5330825" y="4443413"/>
          <p14:tracePt t="34975" x="5295900" y="4443413"/>
          <p14:tracePt t="34984" x="5246688" y="4443413"/>
          <p14:tracePt t="34991" x="5205413" y="4443413"/>
          <p14:tracePt t="35000" x="5162550" y="4443413"/>
          <p14:tracePt t="35007" x="5121275" y="4443413"/>
          <p14:tracePt t="35015" x="5086350" y="4443413"/>
          <p14:tracePt t="35023" x="5043488" y="4443413"/>
          <p14:tracePt t="35032" x="5008563" y="4443413"/>
          <p14:tracePt t="35039" x="4973638" y="4443413"/>
          <p14:tracePt t="35049" x="4932363" y="4443413"/>
          <p14:tracePt t="35055" x="4897438" y="4443413"/>
          <p14:tracePt t="35066" x="4868863" y="4443413"/>
          <p14:tracePt t="35071" x="4833938" y="4443413"/>
          <p14:tracePt t="35082" x="4806950" y="4443413"/>
          <p14:tracePt t="35087" x="4778375" y="4443413"/>
          <p14:tracePt t="35096" x="4749800" y="4443413"/>
          <p14:tracePt t="35103" x="4702175" y="4443413"/>
          <p14:tracePt t="35111" x="4679950" y="4443413"/>
          <p14:tracePt t="35119" x="4645025" y="4443413"/>
          <p14:tracePt t="35127" x="4618038" y="4443413"/>
          <p14:tracePt t="35135" x="4595813" y="4443413"/>
          <p14:tracePt t="35143" x="4575175" y="4443413"/>
          <p14:tracePt t="35151" x="4540250" y="4443413"/>
          <p14:tracePt t="35159" x="4525963" y="4443413"/>
          <p14:tracePt t="35167" x="4513263" y="4443413"/>
          <p14:tracePt t="35175" x="4498975" y="4443413"/>
          <p14:tracePt t="35183" x="4491038" y="4443413"/>
          <p14:tracePt t="35191" x="4484688" y="4443413"/>
          <p14:tracePt t="35200" x="4478338" y="4443413"/>
          <p14:tracePt t="35207" x="4470400" y="4443413"/>
          <p14:tracePt t="35223" x="4464050" y="4443413"/>
          <p14:tracePt t="35232" x="4456113" y="4443413"/>
          <p14:tracePt t="35239" x="4441825" y="4451350"/>
          <p14:tracePt t="35255" x="4435475" y="4451350"/>
          <p14:tracePt t="35265" x="4429125" y="4451350"/>
          <p14:tracePt t="35271" x="4414838" y="4457700"/>
          <p14:tracePt t="35283" x="4406900" y="4457700"/>
          <p14:tracePt t="35287" x="4400550" y="4464050"/>
          <p14:tracePt t="35295" x="4386263" y="4471988"/>
          <p14:tracePt t="35311" x="4379913" y="4471988"/>
          <p14:tracePt t="35319" x="4371975" y="4471988"/>
          <p14:tracePt t="35327" x="4365625" y="4471988"/>
          <p14:tracePt t="35335" x="4365625" y="4478338"/>
          <p14:tracePt t="35351" x="4359275" y="4478338"/>
          <p14:tracePt t="35367" x="4351338" y="4478338"/>
          <p14:tracePt t="35375" x="4344988" y="4478338"/>
          <p14:tracePt t="35383" x="4337050" y="4478338"/>
          <p14:tracePt t="35392" x="4330700" y="4478338"/>
          <p14:tracePt t="35399" x="4324350" y="4478338"/>
          <p14:tracePt t="35407" x="4316413" y="4478338"/>
          <p14:tracePt t="35432" x="4310063" y="4478338"/>
          <p14:tracePt t="35519" x="4302125" y="4478338"/>
          <p14:tracePt t="36161" x="4289425" y="4478338"/>
          <p14:tracePt t="36175" x="4275138" y="4478338"/>
          <p14:tracePt t="36176" x="4252913" y="4464050"/>
          <p14:tracePt t="36184" x="4232275" y="4464050"/>
          <p14:tracePt t="36192" x="4211638" y="4457700"/>
          <p14:tracePt t="36203" x="4191000" y="4443413"/>
          <p14:tracePt t="36207" x="4156075" y="4429125"/>
          <p14:tracePt t="36217" x="4141788" y="4422775"/>
          <p14:tracePt t="36224" x="4127500" y="4416425"/>
          <p14:tracePt t="36234" x="4121150" y="4408488"/>
          <p14:tracePt t="36239" x="4113213" y="4394200"/>
          <p14:tracePt t="36250" x="4106863" y="4394200"/>
          <p14:tracePt t="36255" x="4100513" y="4387850"/>
          <p14:tracePt t="36267" x="4086225" y="4373563"/>
          <p14:tracePt t="36272" x="4071938" y="4359275"/>
          <p14:tracePt t="36279" x="4064000" y="4344988"/>
          <p14:tracePt t="36287" x="4051300" y="4338638"/>
          <p14:tracePt t="36295" x="4043363" y="4332288"/>
          <p14:tracePt t="36303" x="4029075" y="4318000"/>
          <p14:tracePt t="36311" x="4022725" y="4318000"/>
          <p14:tracePt t="36319" x="4008438" y="4303713"/>
          <p14:tracePt t="36327" x="4002088" y="4303713"/>
          <p14:tracePt t="36335" x="3994150" y="4303713"/>
          <p14:tracePt t="36343" x="3994150" y="4297363"/>
          <p14:tracePt t="36351" x="3987800" y="4297363"/>
          <p14:tracePt t="36359" x="3981450" y="4297363"/>
          <p14:tracePt t="36375" x="3973513" y="4289425"/>
          <p14:tracePt t="36423" x="3967163" y="4283075"/>
          <p14:tracePt t="36495" x="3959225" y="4275138"/>
          <p14:tracePt t="36767" x="3952875" y="4262438"/>
          <p14:tracePt t="36775" x="3952875" y="4254500"/>
          <p14:tracePt t="36784" x="3946525" y="4248150"/>
          <p14:tracePt t="36799" x="3946525" y="4240213"/>
          <p14:tracePt t="36807" x="3938588" y="4233863"/>
          <p14:tracePt t="36848" x="3932238" y="4227513"/>
          <p14:tracePt t="36856" x="3932238" y="4219575"/>
          <p14:tracePt t="36864" x="3924300" y="4213225"/>
          <p14:tracePt t="36879" x="3917950" y="4205288"/>
          <p14:tracePt t="36887" x="3903663" y="4184650"/>
          <p14:tracePt t="36895" x="3889375" y="4178300"/>
          <p14:tracePt t="36904" x="3875088" y="4164013"/>
          <p14:tracePt t="36912" x="3862388" y="4149725"/>
          <p14:tracePt t="36919" x="3854450" y="4143375"/>
          <p14:tracePt t="36927" x="3848100" y="4129088"/>
          <p14:tracePt t="36935" x="3833813" y="4121150"/>
          <p14:tracePt t="36943" x="3819525" y="4108450"/>
          <p14:tracePt t="36951" x="3805238" y="4100513"/>
          <p14:tracePt t="36960" x="3805238" y="4094163"/>
          <p14:tracePt t="36967" x="3798888" y="4086225"/>
          <p14:tracePt t="36975" x="3778250" y="4079875"/>
          <p14:tracePt t="36984" x="3778250" y="4073525"/>
          <p14:tracePt t="36991" x="3770313" y="4065588"/>
          <p14:tracePt t="37001" x="3757613" y="4051300"/>
          <p14:tracePt t="37017" x="3743325" y="4044950"/>
          <p14:tracePt t="37023" x="3743325" y="4038600"/>
          <p14:tracePt t="37034" x="3729038" y="4030663"/>
          <p14:tracePt t="37051" x="3722688" y="4024313"/>
          <p14:tracePt t="37055" x="3708400" y="4016375"/>
          <p14:tracePt t="37064" x="3708400" y="4010025"/>
          <p14:tracePt t="37079" x="3700463" y="4002088"/>
          <p14:tracePt t="37095" x="3700463" y="3995738"/>
          <p14:tracePt t="37119" x="3700463" y="3989388"/>
          <p14:tracePt t="37143" x="3700463" y="3981450"/>
          <p14:tracePt t="37151" x="3694113" y="3981450"/>
          <p14:tracePt t="37552" x="3708400" y="3981450"/>
          <p14:tracePt t="37559" x="3743325" y="3981450"/>
          <p14:tracePt t="37567" x="3784600" y="3989388"/>
          <p14:tracePt t="37575" x="3840163" y="3995738"/>
          <p14:tracePt t="37584" x="3917950" y="4002088"/>
          <p14:tracePt t="37591" x="4008438" y="4016375"/>
          <p14:tracePt t="37601" x="4086225" y="4038600"/>
          <p14:tracePt t="37607" x="4176713" y="4044950"/>
          <p14:tracePt t="37618" x="4260850" y="4059238"/>
          <p14:tracePt t="37623" x="4351338" y="4073525"/>
          <p14:tracePt t="37635" x="4435475" y="4079875"/>
          <p14:tracePt t="37639" x="4505325" y="4094163"/>
          <p14:tracePt t="37651" x="4568825" y="4100513"/>
          <p14:tracePt t="37655" x="4630738" y="4114800"/>
          <p14:tracePt t="37663" x="4708525" y="4135438"/>
          <p14:tracePt t="37671" x="4778375" y="4156075"/>
          <p14:tracePt t="37679" x="4833938" y="4164013"/>
          <p14:tracePt t="37687" x="4897438" y="4170363"/>
          <p14:tracePt t="37695" x="4967288" y="4178300"/>
          <p14:tracePt t="37703" x="5022850" y="4184650"/>
          <p14:tracePt t="37711" x="5080000" y="4198938"/>
          <p14:tracePt t="37719" x="5121275" y="4198938"/>
          <p14:tracePt t="37727" x="5156200" y="4205288"/>
          <p14:tracePt t="37735" x="5176838" y="4213225"/>
          <p14:tracePt t="37743" x="5191125" y="4213225"/>
          <p14:tracePt t="37751" x="5205413" y="4213225"/>
          <p14:tracePt t="38879" x="5197475" y="4213225"/>
          <p14:tracePt t="38887" x="5162550" y="4213225"/>
          <p14:tracePt t="38895" x="5127625" y="4198938"/>
          <p14:tracePt t="38903" x="5100638" y="4184650"/>
          <p14:tracePt t="38911" x="5037138" y="4170363"/>
          <p14:tracePt t="38919" x="4995863" y="4170363"/>
          <p14:tracePt t="38928" x="4938713" y="4156075"/>
          <p14:tracePt t="38936" x="4883150" y="4149725"/>
          <p14:tracePt t="38943" x="4827588" y="4143375"/>
          <p14:tracePt t="38953" x="4772025" y="4135438"/>
          <p14:tracePt t="38959" x="4708525" y="4129088"/>
          <p14:tracePt t="38969" x="4652963" y="4114800"/>
          <p14:tracePt t="38975" x="4603750" y="4108450"/>
          <p14:tracePt t="38986" x="4554538" y="4100513"/>
          <p14:tracePt t="38991" x="4519613" y="4100513"/>
          <p14:tracePt t="39002" x="4491038" y="4094163"/>
          <p14:tracePt t="39007" x="4478338" y="4086225"/>
          <p14:tracePt t="39019" x="4456113" y="4079875"/>
          <p14:tracePt t="39023" x="4435475" y="4073525"/>
          <p14:tracePt t="39031" x="4421188" y="4065588"/>
          <p14:tracePt t="39039" x="4400550" y="4059238"/>
          <p14:tracePt t="39047" x="4379913" y="4051300"/>
          <p14:tracePt t="39056" x="4359275" y="4038600"/>
          <p14:tracePt t="39063" x="4344988" y="4038600"/>
          <p14:tracePt t="39071" x="4337050" y="4038600"/>
          <p14:tracePt t="39079" x="4330700" y="4030663"/>
          <p14:tracePt t="39183" x="4324350" y="4030663"/>
          <p14:tracePt t="39319" x="4344988" y="4030663"/>
          <p14:tracePt t="39327" x="4359275" y="4030663"/>
          <p14:tracePt t="39335" x="4379913" y="4038600"/>
          <p14:tracePt t="39343" x="4406900" y="4044950"/>
          <p14:tracePt t="39353" x="4429125" y="4051300"/>
          <p14:tracePt t="39359" x="4441825" y="4051300"/>
          <p14:tracePt t="39369" x="4470400" y="4059238"/>
          <p14:tracePt t="39375" x="4498975" y="4059238"/>
          <p14:tracePt t="39386" x="4513263" y="4059238"/>
          <p14:tracePt t="39391" x="4548188" y="4065588"/>
          <p14:tracePt t="39403" x="4568825" y="4073525"/>
          <p14:tracePt t="39407" x="4575175" y="4079875"/>
          <p14:tracePt t="39420" x="4589463" y="4086225"/>
          <p14:tracePt t="39423" x="4595813" y="4094163"/>
          <p14:tracePt t="39431" x="4603750" y="4094163"/>
          <p14:tracePt t="39439" x="4630738" y="4100513"/>
          <p14:tracePt t="39447" x="4645025" y="4100513"/>
          <p14:tracePt t="39455" x="4659313" y="4100513"/>
          <p14:tracePt t="39463" x="4673600" y="4100513"/>
          <p14:tracePt t="39479" x="4687888" y="4100513"/>
          <p14:tracePt t="39487" x="4694238" y="4100513"/>
          <p14:tracePt t="39495" x="4708525" y="4100513"/>
          <p14:tracePt t="39503" x="4737100" y="4108450"/>
          <p14:tracePt t="39512" x="4749800" y="4108450"/>
          <p14:tracePt t="39520" x="4764088" y="4108450"/>
          <p14:tracePt t="39527" x="4778375" y="4108450"/>
          <p14:tracePt t="39537" x="4784725" y="4108450"/>
          <p14:tracePt t="39543" x="4792663" y="4114800"/>
          <p14:tracePt t="39879" x="4806950" y="4114800"/>
          <p14:tracePt t="39887" x="4813300" y="4114800"/>
          <p14:tracePt t="39895" x="4819650" y="4114800"/>
          <p14:tracePt t="39904" x="4833938" y="4114800"/>
          <p14:tracePt t="39911" x="4854575" y="4114800"/>
          <p14:tracePt t="39920" x="4876800" y="4108450"/>
          <p14:tracePt t="39927" x="4897438" y="4108450"/>
          <p14:tracePt t="39937" x="4903788" y="4108450"/>
          <p14:tracePt t="39943" x="4918075" y="4100513"/>
          <p14:tracePt t="39953" x="4932363" y="4100513"/>
          <p14:tracePt t="39959" x="4946650" y="4100513"/>
          <p14:tracePt t="39970" x="4960938" y="4094163"/>
          <p14:tracePt t="39975" x="4981575" y="4094163"/>
          <p14:tracePt t="39987" x="4995863" y="4086225"/>
          <p14:tracePt t="39991" x="5022850" y="4086225"/>
          <p14:tracePt t="40004" x="5043488" y="4079875"/>
          <p14:tracePt t="40007" x="5065713" y="4079875"/>
          <p14:tracePt t="40015" x="5086350" y="4073525"/>
          <p14:tracePt t="40023" x="5127625" y="4065588"/>
          <p14:tracePt t="40031" x="5156200" y="4059238"/>
          <p14:tracePt t="40039" x="5176838" y="4059238"/>
          <p14:tracePt t="40047" x="5211763" y="4051300"/>
          <p14:tracePt t="40055" x="5232400" y="4051300"/>
          <p14:tracePt t="40063" x="5254625" y="4051300"/>
          <p14:tracePt t="40071" x="5268913" y="4051300"/>
          <p14:tracePt t="40079" x="5289550" y="4051300"/>
          <p14:tracePt t="40087" x="5310188" y="4051300"/>
          <p14:tracePt t="40095" x="5330825" y="4051300"/>
          <p14:tracePt t="40104" x="5338763" y="4051300"/>
          <p14:tracePt t="40111" x="5345113" y="4051300"/>
          <p14:tracePt t="40120" x="5351463" y="4051300"/>
          <p14:tracePt t="40143" x="5359400" y="4051300"/>
          <p14:tracePt t="40175" x="5373688" y="4051300"/>
          <p14:tracePt t="40183" x="5380038" y="4051300"/>
          <p14:tracePt t="40191" x="5386388" y="4051300"/>
          <p14:tracePt t="40204" x="5394325" y="4051300"/>
          <p14:tracePt t="40207" x="5414963" y="4051300"/>
          <p14:tracePt t="40216" x="5421313" y="4051300"/>
          <p14:tracePt t="40231" x="5429250" y="4051300"/>
          <p14:tracePt t="40343" x="5435600" y="4051300"/>
          <p14:tracePt t="40616" x="5435600" y="4059238"/>
          <p14:tracePt t="40719" x="5443538" y="4059238"/>
          <p14:tracePt t="40743" x="5456238" y="4059238"/>
          <p14:tracePt t="40759" x="5464175" y="4059238"/>
          <p14:tracePt t="40768" x="5464175" y="4051300"/>
          <p14:tracePt t="40808" x="5470525" y="4051300"/>
          <p14:tracePt t="41768" x="5484813" y="4051300"/>
          <p14:tracePt t="42281" x="5484813" y="4059238"/>
          <p14:tracePt t="42552" x="5464175" y="4038600"/>
          <p14:tracePt t="42560" x="5429250" y="3995738"/>
          <p14:tracePt t="42568" x="5365750" y="3925888"/>
          <p14:tracePt t="42576" x="5281613" y="3841750"/>
          <p14:tracePt t="42584" x="5135563" y="3695700"/>
          <p14:tracePt t="42591" x="4938713" y="3519488"/>
          <p14:tracePt t="42599" x="4737100" y="3338513"/>
          <p14:tracePt t="42608" x="4449763" y="3114675"/>
          <p14:tracePt t="42616" x="4127500" y="2903538"/>
          <p14:tracePt t="42623" x="3862388" y="2722563"/>
          <p14:tracePt t="42631" x="3630613" y="2554288"/>
          <p14:tracePt t="42639" x="3427413" y="2435225"/>
          <p14:tracePt t="42648" x="3295650" y="2336800"/>
          <p14:tracePt t="42656" x="3225800" y="2260600"/>
          <p14:tracePt t="42663" x="3148013" y="2205038"/>
          <p14:tracePt t="42672" x="3098800" y="2155825"/>
          <p14:tracePt t="42679" x="3063875" y="2120900"/>
          <p14:tracePt t="42689" x="3036888" y="2098675"/>
          <p14:tracePt t="42695" x="3022600" y="2085975"/>
          <p14:tracePt t="42706" x="3014663" y="2071688"/>
          <p14:tracePt t="42711" x="3008313" y="2051050"/>
          <p14:tracePt t="42723" x="3008313" y="2043113"/>
          <p14:tracePt t="42728" x="3001963" y="2016125"/>
          <p14:tracePt t="42739" x="2994025" y="1993900"/>
          <p14:tracePt t="42743" x="2987675" y="1973263"/>
          <p14:tracePt t="42756" x="2979738" y="1944688"/>
          <p14:tracePt t="42759" x="2973388" y="1909763"/>
          <p14:tracePt t="42768" x="2952750" y="1882775"/>
          <p14:tracePt t="42775" x="2938463" y="1839913"/>
          <p14:tracePt t="42783" x="2903538" y="1798638"/>
          <p14:tracePt t="42791" x="2882900" y="1755775"/>
          <p14:tracePt t="42799" x="2868613" y="1743075"/>
          <p14:tracePt t="42808" x="2860675" y="1720850"/>
          <p14:tracePt t="42815" x="2847975" y="1700213"/>
          <p14:tracePt t="42823" x="2840038" y="1685925"/>
          <p14:tracePt t="42831" x="2833688" y="1673225"/>
          <p14:tracePt t="42840" x="2819400" y="1651000"/>
          <p14:tracePt t="42848" x="2819400" y="1630363"/>
          <p14:tracePt t="42856" x="2819400" y="1624013"/>
          <p14:tracePt t="42863" x="2819400" y="1609725"/>
          <p14:tracePt t="42873" x="2819400" y="1595438"/>
          <p14:tracePt t="42891" x="2819400" y="1566863"/>
          <p14:tracePt t="42895" x="2819400" y="1554163"/>
          <p14:tracePt t="42906" x="2819400" y="1546225"/>
          <p14:tracePt t="42911" x="2819400" y="1539875"/>
          <p14:tracePt t="42923" x="2819400" y="1531938"/>
          <p14:tracePt t="42940" x="2819400" y="1525588"/>
          <p14:tracePt t="43153" x="2825750" y="1525588"/>
          <p14:tracePt t="43426" x="2825750" y="1531938"/>
          <p14:tracePt t="43442" x="2847975" y="1531938"/>
          <p14:tracePt t="43452" x="2860675" y="1546225"/>
          <p14:tracePt t="43462" x="2882900" y="1554163"/>
          <p14:tracePt t="43463" x="2909888" y="1554163"/>
          <p14:tracePt t="43472" x="2944813" y="1566863"/>
          <p14:tracePt t="43479" x="2987675" y="1574800"/>
          <p14:tracePt t="43488" x="3028950" y="1589088"/>
          <p14:tracePt t="43495" x="3071813" y="1609725"/>
          <p14:tracePt t="43505" x="3127375" y="1624013"/>
          <p14:tracePt t="43511" x="3168650" y="1638300"/>
          <p14:tracePt t="43522" x="3246438" y="1658938"/>
          <p14:tracePt t="43527" x="3309938" y="1685925"/>
          <p14:tracePt t="43539" x="3400425" y="1708150"/>
          <p14:tracePt t="43543" x="3462338" y="1728788"/>
          <p14:tracePt t="43553" x="3581400" y="1749425"/>
          <p14:tracePt t="43564" x="3729038" y="1763713"/>
          <p14:tracePt t="43568" x="3932238" y="1798638"/>
          <p14:tracePt t="43579" x="4106863" y="1819275"/>
          <p14:tracePt t="43583" x="4330700" y="1854200"/>
          <p14:tracePt t="43591" x="4583113" y="1889125"/>
          <p14:tracePt t="43600" x="4806950" y="1924050"/>
          <p14:tracePt t="43607" x="5065713" y="1966913"/>
          <p14:tracePt t="43616" x="5303838" y="2001838"/>
          <p14:tracePt t="43624" x="5499100" y="2022475"/>
          <p14:tracePt t="43632" x="5757863" y="2057400"/>
          <p14:tracePt t="43640" x="6016625" y="2120900"/>
          <p14:tracePt t="43648" x="6199188" y="2141538"/>
          <p14:tracePt t="43665" x="6400800" y="2197100"/>
          <p14:tracePt t="43683" x="6562725" y="2232025"/>
          <p14:tracePt t="43699" x="6653213" y="2252663"/>
          <p14:tracePt t="43716" x="6688138" y="2260600"/>
          <p14:tracePt t="43732" x="6723063" y="2281238"/>
          <p14:tracePt t="43745" x="6743700" y="2301875"/>
          <p14:tracePt t="43752" x="6772275" y="2316163"/>
          <p14:tracePt t="43759" x="6800850" y="2336800"/>
          <p14:tracePt t="43767" x="6827838" y="2359025"/>
          <p14:tracePt t="43775" x="6862763" y="2379663"/>
          <p14:tracePt t="43784" x="6877050" y="2386013"/>
          <p14:tracePt t="43792" x="6884988" y="2393950"/>
          <p14:tracePt t="43799" x="6897688" y="2400300"/>
          <p14:tracePt t="43807" x="6897688" y="2406650"/>
          <p14:tracePt t="43831" x="6905625" y="2406650"/>
          <p14:tracePt t="43839" x="6905625" y="2414588"/>
          <p14:tracePt t="43847" x="6905625" y="2420938"/>
          <p14:tracePt t="43856" x="6905625" y="2435225"/>
          <p14:tracePt t="43864" x="6905625" y="2449513"/>
          <p14:tracePt t="43872" x="6905625" y="2470150"/>
          <p14:tracePt t="43891" x="6911975" y="2525713"/>
          <p14:tracePt t="43895" x="6911975" y="2540000"/>
          <p14:tracePt t="43906" x="6919913" y="2554288"/>
          <p14:tracePt t="43923" x="6919913" y="2568575"/>
          <p14:tracePt t="43943" x="6919913" y="2574925"/>
          <p14:tracePt t="44232" x="6911975" y="2574925"/>
          <p14:tracePt t="44239" x="6891338" y="2589213"/>
          <p14:tracePt t="44255" x="6862763" y="2603500"/>
          <p14:tracePt t="44258" x="6827838" y="2617788"/>
          <p14:tracePt t="44276" x="6765925" y="2659063"/>
          <p14:tracePt t="44289" x="6653213" y="2714625"/>
          <p14:tracePt t="44301" x="6589713" y="2749550"/>
          <p14:tracePt t="44312" x="6513513" y="2771775"/>
          <p14:tracePt t="44324" x="6457950" y="2792413"/>
          <p14:tracePt t="44327" x="6394450" y="2798763"/>
          <p14:tracePt t="44340" x="6353175" y="2806700"/>
          <p14:tracePt t="44343" x="6303963" y="2806700"/>
          <p14:tracePt t="44351" x="6275388" y="2806700"/>
          <p14:tracePt t="44359" x="6240463" y="2813050"/>
          <p14:tracePt t="44368" x="6219825" y="2819400"/>
          <p14:tracePt t="44384" x="6199188" y="2827338"/>
          <p14:tracePt t="44505" x="6205538" y="2827338"/>
          <p14:tracePt t="44523" x="6226175" y="2827338"/>
          <p14:tracePt t="44543" x="6261100" y="2819400"/>
          <p14:tracePt t="44554" x="6318250" y="2819400"/>
          <p14:tracePt t="44565" x="6338888" y="2819400"/>
          <p14:tracePt t="44568" x="6380163" y="2819400"/>
          <p14:tracePt t="44578" x="6435725" y="2819400"/>
          <p14:tracePt t="44584" x="6507163" y="2819400"/>
          <p14:tracePt t="44595" x="6577013" y="2819400"/>
          <p14:tracePt t="44599" x="6661150" y="2819400"/>
          <p14:tracePt t="44608" x="6751638" y="2819400"/>
          <p14:tracePt t="44615" x="6848475" y="2819400"/>
          <p14:tracePt t="44624" x="6940550" y="2819400"/>
          <p14:tracePt t="44631" x="7051675" y="2819400"/>
          <p14:tracePt t="44641" x="7129463" y="2819400"/>
          <p14:tracePt t="44647" x="7219950" y="2819400"/>
          <p14:tracePt t="44658" x="7304088" y="2819400"/>
          <p14:tracePt t="44664" x="7388225" y="2819400"/>
          <p14:tracePt t="44674" x="7458075" y="2819400"/>
          <p14:tracePt t="44679" x="7527925" y="2819400"/>
          <p14:tracePt t="44691" x="7597775" y="2819400"/>
          <p14:tracePt t="44696" x="7667625" y="2819400"/>
          <p14:tracePt t="44708" x="7723188" y="2819400"/>
          <p14:tracePt t="44711" x="7758113" y="2819400"/>
          <p14:tracePt t="44724" x="7807325" y="2819400"/>
          <p14:tracePt t="44727" x="7821613" y="2819400"/>
          <p14:tracePt t="44736" x="7835900" y="2819400"/>
          <p14:tracePt t="44744" x="7850188" y="2827338"/>
          <p14:tracePt t="44751" x="7864475" y="2827338"/>
          <p14:tracePt t="44759" x="7877175" y="2827338"/>
          <p14:tracePt t="46745" x="7885113" y="2827338"/>
          <p14:tracePt t="47393" x="7877175" y="2827338"/>
          <p14:tracePt t="47432" x="7877175" y="2819400"/>
          <p14:tracePt t="47496" x="7877175" y="2813050"/>
          <p14:tracePt t="47515" x="7877175" y="2798763"/>
          <p14:tracePt t="47534" x="7885113" y="2763838"/>
          <p14:tracePt t="47538" x="7891463" y="2743200"/>
          <p14:tracePt t="47549" x="7891463" y="2736850"/>
          <p14:tracePt t="47559" x="7899400" y="2722563"/>
          <p14:tracePt t="47560" x="7905750" y="2708275"/>
          <p14:tracePt t="47569" x="7912100" y="2687638"/>
          <p14:tracePt t="47579" x="7912100" y="2673350"/>
          <p14:tracePt t="47583" x="7920038" y="2652713"/>
          <p14:tracePt t="47592" x="7926388" y="2630488"/>
          <p14:tracePt t="47599" x="7940675" y="2609850"/>
          <p14:tracePt t="47608" x="7954963" y="2582863"/>
          <p14:tracePt t="47615" x="7961313" y="2554288"/>
          <p14:tracePt t="47625" x="7981950" y="2519363"/>
          <p14:tracePt t="47631" x="8004175" y="2498725"/>
          <p14:tracePt t="47642" x="8016875" y="2470150"/>
          <p14:tracePt t="47647" x="8031163" y="2449513"/>
          <p14:tracePt t="47658" x="8045450" y="2435225"/>
          <p14:tracePt t="47663" x="8053388" y="2420938"/>
          <p14:tracePt t="47675" x="8059738" y="2420938"/>
          <p14:tracePt t="47680" x="8066088" y="2406650"/>
          <p14:tracePt t="47696" x="8074025" y="2393950"/>
          <p14:tracePt t="47711" x="8080375" y="2393950"/>
          <p14:tracePt t="47751" x="8088313" y="2393950"/>
          <p14:tracePt t="47759" x="8094663" y="2393950"/>
          <p14:tracePt t="47767" x="8101013" y="2393950"/>
          <p14:tracePt t="47775" x="8115300" y="2400300"/>
          <p14:tracePt t="47783" x="8115300" y="2414588"/>
          <p14:tracePt t="47792" x="8129588" y="2435225"/>
          <p14:tracePt t="47799" x="8143875" y="2455863"/>
          <p14:tracePt t="47809" x="8150225" y="2484438"/>
          <p14:tracePt t="47815" x="8164513" y="2519363"/>
          <p14:tracePt t="47825" x="8178800" y="2547938"/>
          <p14:tracePt t="47831" x="8185150" y="2568575"/>
          <p14:tracePt t="47842" x="8185150" y="2589213"/>
          <p14:tracePt t="47847" x="8199438" y="2617788"/>
          <p14:tracePt t="47859" x="8199438" y="2638425"/>
          <p14:tracePt t="47863" x="8205788" y="2667000"/>
          <p14:tracePt t="47875" x="8205788" y="2693988"/>
          <p14:tracePt t="47879" x="8205788" y="2736850"/>
          <p14:tracePt t="47893" x="8205788" y="2792413"/>
          <p14:tracePt t="47895" x="8199438" y="2841625"/>
          <p14:tracePt t="47903" x="8178800" y="2911475"/>
          <p14:tracePt t="47912" x="8164513" y="2973388"/>
          <p14:tracePt t="47920" x="8135938" y="3051175"/>
          <p14:tracePt t="47931" x="8108950" y="3121025"/>
          <p14:tracePt t="47936" x="8094663" y="3170238"/>
          <p14:tracePt t="47948" x="8066088" y="3225800"/>
          <p14:tracePt t="47952" x="8045450" y="3268663"/>
          <p14:tracePt t="47962" x="8024813" y="3309938"/>
          <p14:tracePt t="47968" x="8004175" y="3338513"/>
          <p14:tracePt t="47977" x="7989888" y="3359150"/>
          <p14:tracePt t="47983" x="7969250" y="3373438"/>
          <p14:tracePt t="47993" x="7954963" y="3387725"/>
          <p14:tracePt t="47999" x="7947025" y="3394075"/>
          <p14:tracePt t="48010" x="7926388" y="3400425"/>
          <p14:tracePt t="48015" x="7912100" y="3414713"/>
          <p14:tracePt t="48027" x="7899400" y="3414713"/>
          <p14:tracePt t="48031" x="7891463" y="3414713"/>
          <p14:tracePt t="48043" x="7877175" y="3414713"/>
          <p14:tracePt t="48063" x="7870825" y="3414713"/>
          <p14:tracePt t="48095" x="7864475" y="3414713"/>
          <p14:tracePt t="48152" x="7856538" y="3414713"/>
          <p14:tracePt t="48176" x="7856538" y="3408363"/>
          <p14:tracePt t="48187" x="7856538" y="3400425"/>
          <p14:tracePt t="48199" x="7856538" y="3394075"/>
          <p14:tracePt t="48215" x="7856538" y="3387725"/>
          <p14:tracePt t="48223" x="7850188" y="3387725"/>
          <p14:tracePt t="48239" x="7842250" y="3373438"/>
          <p14:tracePt t="48247" x="7835900" y="3365500"/>
          <p14:tracePt t="48259" x="7821613" y="3352800"/>
          <p14:tracePt t="48263" x="7815263" y="3344863"/>
          <p14:tracePt t="48276" x="7772400" y="3330575"/>
          <p14:tracePt t="48279" x="7731125" y="3309938"/>
          <p14:tracePt t="48287" x="7688263" y="3295650"/>
          <p14:tracePt t="48295" x="7646988" y="3275013"/>
          <p14:tracePt t="48303" x="7626350" y="3275013"/>
          <p14:tracePt t="48311" x="7591425" y="3268663"/>
          <p14:tracePt t="48319" x="7534275" y="3246438"/>
          <p14:tracePt t="48327" x="7493000" y="3233738"/>
          <p14:tracePt t="48335" x="7450138" y="3219450"/>
          <p14:tracePt t="48343" x="7394575" y="3205163"/>
          <p14:tracePt t="48351" x="7332663" y="3184525"/>
          <p14:tracePt t="48359" x="7275513" y="3170238"/>
          <p14:tracePt t="48367" x="7219950" y="3155950"/>
          <p14:tracePt t="48376" x="7178675" y="3141663"/>
          <p14:tracePt t="48383" x="7135813" y="3135313"/>
          <p14:tracePt t="48392" x="7108825" y="3121025"/>
          <p14:tracePt t="48399" x="7086600" y="3121025"/>
          <p14:tracePt t="48409" x="7059613" y="3106738"/>
          <p14:tracePt t="48415" x="7037388" y="3092450"/>
          <p14:tracePt t="48426" x="7016750" y="3079750"/>
          <p14:tracePt t="48431" x="6996113" y="3065463"/>
          <p14:tracePt t="48443" x="6975475" y="3044825"/>
          <p14:tracePt t="48447" x="6967538" y="3030538"/>
          <p14:tracePt t="48459" x="6940550" y="3016250"/>
          <p14:tracePt t="48463" x="6919913" y="2987675"/>
          <p14:tracePt t="48472" x="6897688" y="2973388"/>
          <p14:tracePt t="48479" x="6870700" y="2932113"/>
          <p14:tracePt t="48487" x="6842125" y="2890838"/>
          <p14:tracePt t="48495" x="6813550" y="2841625"/>
          <p14:tracePt t="48503" x="6792913" y="2798763"/>
          <p14:tracePt t="48511" x="6757988" y="2757488"/>
          <p14:tracePt t="48519" x="6731000" y="2714625"/>
          <p14:tracePt t="48527" x="6681788" y="2652713"/>
          <p14:tracePt t="48535" x="6632575" y="2595563"/>
          <p14:tracePt t="48543" x="6597650" y="2554288"/>
          <p14:tracePt t="48551" x="6577013" y="2533650"/>
          <p14:tracePt t="48559" x="6542088" y="2484438"/>
          <p14:tracePt t="48567" x="6519863" y="2455863"/>
          <p14:tracePt t="48576" x="6478588" y="2406650"/>
          <p14:tracePt t="48583" x="6464300" y="2371725"/>
          <p14:tracePt t="48593" x="6443663" y="2336800"/>
          <p14:tracePt t="48599" x="6429375" y="2309813"/>
          <p14:tracePt t="48609" x="6408738" y="2266950"/>
          <p14:tracePt t="48615" x="6394450" y="2217738"/>
          <p14:tracePt t="48626" x="6365875" y="2170113"/>
          <p14:tracePt t="48632" x="6353175" y="2133600"/>
          <p14:tracePt t="48643" x="6345238" y="2092325"/>
          <p14:tracePt t="48647" x="6330950" y="2057400"/>
          <p14:tracePt t="48660" x="6318250" y="2008188"/>
          <p14:tracePt t="48663" x="6289675" y="1952625"/>
          <p14:tracePt t="48673" x="6275388" y="1917700"/>
          <p14:tracePt t="48685" x="6261100" y="1868488"/>
          <p14:tracePt t="48689" x="6234113" y="1804988"/>
          <p14:tracePt t="48700" x="6199188" y="1755775"/>
          <p14:tracePt t="48704" x="6164263" y="1685925"/>
          <p14:tracePt t="48711" x="6121400" y="1616075"/>
          <p14:tracePt t="48720" x="6100763" y="1574800"/>
          <p14:tracePt t="48728" x="6080125" y="1531938"/>
          <p14:tracePt t="48735" x="6065838" y="1504950"/>
          <p14:tracePt t="48744" x="6057900" y="1484313"/>
          <p14:tracePt t="48752" x="6051550" y="1462088"/>
          <p14:tracePt t="48761" x="6051550" y="1435100"/>
          <p14:tracePt t="48778" x="6051550" y="1420813"/>
          <p14:tracePt t="48784" x="6051550" y="1412875"/>
          <p14:tracePt t="48794" x="6045200" y="1400175"/>
          <p14:tracePt t="48800" x="6045200" y="1392238"/>
          <p14:tracePt t="48811" x="6045200" y="1385888"/>
          <p14:tracePt t="48828" x="6037263" y="1377950"/>
          <p14:tracePt t="48960" x="6037263" y="1371600"/>
          <p14:tracePt t="49721" x="6037263" y="1377950"/>
          <p14:tracePt t="49741" x="6051550" y="1400175"/>
          <p14:tracePt t="49744" x="6057900" y="1412875"/>
          <p14:tracePt t="49757" x="6072188" y="1441450"/>
          <p14:tracePt t="49769" x="6094413" y="1497013"/>
          <p14:tracePt t="49783" x="6115050" y="1531938"/>
          <p14:tracePt t="49784" x="6129338" y="1560513"/>
          <p14:tracePt t="49794" x="6142038" y="1595438"/>
          <p14:tracePt t="49799" x="6164263" y="1630363"/>
          <p14:tracePt t="49810" x="6176963" y="1679575"/>
          <p14:tracePt t="49815" x="6176963" y="1720850"/>
          <p14:tracePt t="49827" x="6191250" y="1790700"/>
          <p14:tracePt t="49831" x="6191250" y="1882775"/>
          <p14:tracePt t="49844" x="6205538" y="2016125"/>
          <p14:tracePt t="49847" x="6226175" y="2120900"/>
          <p14:tracePt t="49855" x="6269038" y="2295525"/>
          <p14:tracePt t="49863" x="6303963" y="2441575"/>
          <p14:tracePt t="49878" x="6365875" y="2638425"/>
          <p14:tracePt t="49879" x="6408738" y="2819400"/>
          <p14:tracePt t="49887" x="6435725" y="2967038"/>
          <p14:tracePt t="49895" x="6464300" y="3121025"/>
          <p14:tracePt t="49904" x="6492875" y="3268663"/>
          <p14:tracePt t="49918" x="6519863" y="3379788"/>
          <p14:tracePt t="49920" x="6577013" y="3498850"/>
          <p14:tracePt t="49934" x="6618288" y="3638550"/>
          <p14:tracePt t="49936" x="6702425" y="3800475"/>
          <p14:tracePt t="49946" x="6792913" y="3946525"/>
          <p14:tracePt t="49952" x="6842125" y="4016375"/>
          <p14:tracePt t="49962" x="6870700" y="4059238"/>
          <p14:tracePt t="49968" x="6877050" y="4065588"/>
          <p14:tracePt t="49979" x="6897688" y="4065588"/>
          <p14:tracePt t="50433" x="6897688" y="4044950"/>
          <p14:tracePt t="50453" x="6848475" y="3981450"/>
          <p14:tracePt t="50466" x="6772275" y="3932238"/>
          <p14:tracePt t="50467" x="0" y="0"/>
        </p14:tracePtLst>
        <p14:tracePtLst>
          <p14:tracePt t="50578" x="6731000" y="3884613"/>
          <p14:tracePt t="50673" x="6723063" y="3884613"/>
          <p14:tracePt t="51168" x="6723063" y="3890963"/>
          <p14:tracePt t="51191" x="6723063" y="3905250"/>
          <p14:tracePt t="51193" x="6716713" y="3919538"/>
          <p14:tracePt t="51214" x="6696075" y="3954463"/>
          <p14:tracePt t="51217" x="6681788" y="3989388"/>
          <p14:tracePt t="51233" x="6632575" y="4073525"/>
          <p14:tracePt t="51234" x="0" y="0"/>
        </p14:tracePtLst>
        <p14:tracePtLst>
          <p14:tracePt t="53737" x="3924300" y="4344988"/>
          <p14:tracePt t="55097" x="3924300" y="4352925"/>
          <p14:tracePt t="55118" x="3938588" y="4394200"/>
          <p14:tracePt t="55121" x="3967163" y="4429125"/>
          <p14:tracePt t="55142" x="4016375" y="4492625"/>
          <p14:tracePt t="55145" x="4043363" y="4533900"/>
          <p14:tracePt t="55161" x="4100513" y="4625975"/>
          <p14:tracePt t="55177" x="4148138" y="4695825"/>
          <p14:tracePt t="55189" x="4162425" y="4737100"/>
          <p14:tracePt t="55191" x="4162425" y="4745038"/>
          <p14:tracePt t="55199" x="4170363" y="4759325"/>
          <p14:tracePt t="55208" x="4176713" y="4772025"/>
          <p14:tracePt t="55216" x="4176713" y="4786313"/>
          <p14:tracePt t="55223" x="4176713" y="4800600"/>
          <p14:tracePt t="55233" x="4176713" y="4821238"/>
          <p14:tracePt t="55239" x="4176713" y="4841875"/>
          <p14:tracePt t="55249" x="4176713" y="4864100"/>
          <p14:tracePt t="55255" x="4170363" y="4884738"/>
          <p14:tracePt t="55266" x="4162425" y="4899025"/>
          <p14:tracePt t="55271" x="4156075" y="4919663"/>
          <p14:tracePt t="55282" x="4148138" y="4926013"/>
          <p14:tracePt t="55287" x="4135438" y="4940300"/>
          <p14:tracePt t="55299" x="4121150" y="4954588"/>
          <p14:tracePt t="55303" x="4106863" y="4960938"/>
          <p14:tracePt t="55316" x="4086225" y="4960938"/>
          <p14:tracePt t="55319" x="4071938" y="4960938"/>
          <p14:tracePt t="55333" x="4051300" y="4968875"/>
          <p14:tracePt t="55335" x="4037013" y="4968875"/>
          <p14:tracePt t="55350" x="4016375" y="4968875"/>
          <p14:tracePt t="55351" x="4002088" y="4968875"/>
          <p14:tracePt t="55360" x="3987800" y="4968875"/>
          <p14:tracePt t="55367" x="3967163" y="4968875"/>
          <p14:tracePt t="55375" x="3946525" y="4968875"/>
          <p14:tracePt t="55383" x="3917950" y="4968875"/>
          <p14:tracePt t="55391" x="3897313" y="4968875"/>
          <p14:tracePt t="55399" x="3868738" y="4954588"/>
          <p14:tracePt t="55407" x="3848100" y="4940300"/>
          <p14:tracePt t="55415" x="3833813" y="4933950"/>
          <p14:tracePt t="55423" x="3819525" y="4926013"/>
          <p14:tracePt t="55431" x="3813175" y="4919663"/>
          <p14:tracePt t="55440" x="3798888" y="4919663"/>
          <p14:tracePt t="55448" x="3792538" y="4905375"/>
          <p14:tracePt t="55464" x="3784600" y="4905375"/>
          <p14:tracePt t="55503" x="3784600" y="4899025"/>
          <p14:tracePt t="55519" x="3778250" y="4891088"/>
          <p14:tracePt t="55551" x="3770313" y="4884738"/>
          <p14:tracePt t="55575" x="3763963" y="4876800"/>
          <p14:tracePt t="55583" x="3763963" y="4870450"/>
          <p14:tracePt t="55607" x="3763963" y="4864100"/>
          <p14:tracePt t="55615" x="3757613" y="4856163"/>
          <p14:tracePt t="55640" x="3757613" y="4849813"/>
          <p14:tracePt t="55648" x="3757613" y="4841875"/>
          <p14:tracePt t="55663" x="3757613" y="4835525"/>
          <p14:tracePt t="55687" x="3757613" y="4829175"/>
          <p14:tracePt t="55712" x="3757613" y="4821238"/>
          <p14:tracePt t="55719" x="3757613" y="4814888"/>
          <p14:tracePt t="55928" x="3757613" y="4806950"/>
          <p14:tracePt t="55952" x="3757613" y="4800600"/>
          <p14:tracePt t="55975" x="3757613" y="4794250"/>
          <p14:tracePt t="55991" x="3757613" y="4786313"/>
          <p14:tracePt t="56015" x="3763963" y="4786313"/>
          <p14:tracePt t="56112" x="3763963" y="4779963"/>
          <p14:tracePt t="57704" x="3770313" y="4779963"/>
          <p14:tracePt t="57726" x="3778250" y="4794250"/>
          <p14:tracePt t="57731" x="3784600" y="4800600"/>
          <p14:tracePt t="57745" x="3813175" y="4814888"/>
          <p14:tracePt t="57763" x="3819525" y="4835525"/>
          <p14:tracePt t="57779" x="3840163" y="4841875"/>
          <p14:tracePt t="57795" x="3854450" y="4849813"/>
          <p14:tracePt t="5782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GB" sz="2350" dirty="0">
                <a:latin typeface="Meta Offc" panose="020B0604030101020102" pitchFamily="34" charset="0"/>
              </a:rPr>
              <a:t>GL on plant testing strategy in the risk assessment for VMPs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95536" y="1494000"/>
            <a:ext cx="8352928" cy="45259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800" b="0" cap="none" dirty="0">
                <a:latin typeface="+mn-lt"/>
              </a:rPr>
              <a:t>GL </a:t>
            </a:r>
            <a:r>
              <a:rPr lang="de-DE" altLang="de-DE" sz="1800" b="0" cap="none" dirty="0" err="1">
                <a:latin typeface="+mn-lt"/>
              </a:rPr>
              <a:t>specifies</a:t>
            </a:r>
            <a:r>
              <a:rPr lang="de-DE" altLang="de-DE" sz="1800" b="0" cap="none" dirty="0">
                <a:latin typeface="+mn-lt"/>
              </a:rPr>
              <a:t> Tier A/B </a:t>
            </a:r>
            <a:r>
              <a:rPr lang="de-DE" altLang="de-DE" sz="1800" b="0" cap="none" dirty="0" err="1">
                <a:latin typeface="+mn-lt"/>
              </a:rPr>
              <a:t>requirements</a:t>
            </a:r>
            <a:r>
              <a:rPr lang="de-DE" altLang="de-DE" sz="1800" b="0" cap="none" dirty="0">
                <a:latin typeface="+mn-lt"/>
              </a:rPr>
              <a:t>, </a:t>
            </a:r>
            <a:r>
              <a:rPr lang="de-DE" altLang="de-DE" sz="1800" b="0" cap="none" dirty="0" err="1">
                <a:latin typeface="+mn-lt"/>
              </a:rPr>
              <a:t>because</a:t>
            </a:r>
            <a:r>
              <a:rPr lang="de-DE" altLang="de-DE" sz="1800" b="0" cap="none" dirty="0">
                <a:latin typeface="+mn-lt"/>
              </a:rPr>
              <a:t> OECD 208 </a:t>
            </a:r>
            <a:r>
              <a:rPr lang="de-DE" altLang="de-DE" sz="1800" b="0" cap="none" dirty="0" err="1">
                <a:latin typeface="+mn-lt"/>
              </a:rPr>
              <a:t>has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changed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since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coming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into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force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of</a:t>
            </a:r>
            <a:r>
              <a:rPr lang="de-DE" altLang="de-DE" sz="1800" b="0" cap="none" dirty="0">
                <a:latin typeface="+mn-lt"/>
              </a:rPr>
              <a:t> VICH GL 38 and </a:t>
            </a:r>
            <a:r>
              <a:rPr lang="de-DE" altLang="de-DE" sz="1800" b="0" cap="none" dirty="0" err="1">
                <a:latin typeface="+mn-lt"/>
              </a:rPr>
              <a:t>there</a:t>
            </a:r>
            <a:r>
              <a:rPr lang="de-DE" altLang="de-DE" sz="1800" b="0" cap="none" dirty="0">
                <a:latin typeface="+mn-lt"/>
              </a:rPr>
              <a:t> was </a:t>
            </a:r>
            <a:r>
              <a:rPr lang="de-DE" altLang="de-DE" sz="1800" b="0" cap="none" dirty="0" err="1">
                <a:latin typeface="+mn-lt"/>
              </a:rPr>
              <a:t>uncertainty</a:t>
            </a:r>
            <a:r>
              <a:rPr lang="de-DE" altLang="de-DE" sz="1800" b="0" cap="none" dirty="0">
                <a:latin typeface="+mn-lt"/>
              </a:rPr>
              <a:t> on </a:t>
            </a:r>
            <a:r>
              <a:rPr lang="de-DE" altLang="de-DE" sz="1800" b="0" cap="none" dirty="0" err="1">
                <a:latin typeface="+mn-lt"/>
              </a:rPr>
              <a:t>the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number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of</a:t>
            </a:r>
            <a:r>
              <a:rPr lang="de-DE" altLang="de-DE" sz="1800" b="0" cap="none" dirty="0">
                <a:latin typeface="+mn-lt"/>
              </a:rPr>
              <a:t> plant </a:t>
            </a:r>
            <a:r>
              <a:rPr lang="de-DE" altLang="de-DE" sz="1800" b="0" cap="none" dirty="0" err="1">
                <a:latin typeface="+mn-lt"/>
              </a:rPr>
              <a:t>species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to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be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tested</a:t>
            </a:r>
            <a:r>
              <a:rPr lang="de-DE" altLang="de-DE" sz="1800" b="0" cap="none" dirty="0">
                <a:latin typeface="+mn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800" b="0" cap="none" dirty="0">
                <a:latin typeface="+mn-lt"/>
              </a:rPr>
              <a:t>Tier B </a:t>
            </a:r>
            <a:r>
              <a:rPr lang="de-DE" altLang="de-DE" sz="1800" b="0" cap="none" dirty="0" err="1">
                <a:latin typeface="+mn-lt"/>
              </a:rPr>
              <a:t>assessment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for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antibiotics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has</a:t>
            </a:r>
            <a:r>
              <a:rPr lang="de-DE" altLang="de-DE" sz="1800" b="0" cap="none" dirty="0">
                <a:latin typeface="+mn-lt"/>
              </a:rPr>
              <a:t> in </a:t>
            </a:r>
            <a:r>
              <a:rPr lang="de-DE" altLang="de-DE" sz="1800" b="0" cap="none" dirty="0" err="1">
                <a:latin typeface="+mn-lt"/>
              </a:rPr>
              <a:t>several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cases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indicated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risk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for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the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terrestrial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compartiment</a:t>
            </a:r>
            <a:r>
              <a:rPr lang="de-DE" altLang="de-DE" sz="1800" b="0" cap="none" dirty="0">
                <a:latin typeface="+mn-lt"/>
              </a:rPr>
              <a:t> due </a:t>
            </a:r>
            <a:r>
              <a:rPr lang="de-DE" altLang="de-DE" sz="1800" b="0" cap="none" dirty="0" err="1">
                <a:latin typeface="+mn-lt"/>
              </a:rPr>
              <a:t>to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sensitivity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of</a:t>
            </a:r>
            <a:r>
              <a:rPr lang="de-DE" altLang="de-DE" sz="1800" b="0" cap="none" dirty="0">
                <a:latin typeface="+mn-lt"/>
              </a:rPr>
              <a:t> plants.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800" b="0" cap="none" dirty="0">
                <a:latin typeface="+mn-lt"/>
              </a:rPr>
              <a:t>Guidance on higher tier testing developed with three options: </a:t>
            </a:r>
          </a:p>
          <a:p>
            <a:pPr marL="342900" lvl="2" indent="-342900" ea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sz="1800" dirty="0" err="1">
                <a:latin typeface="+mn-lt"/>
              </a:rPr>
              <a:t>Species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Sensitivity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Distributions</a:t>
            </a:r>
            <a:r>
              <a:rPr lang="de-DE" sz="1800" dirty="0">
                <a:latin typeface="+mn-lt"/>
              </a:rPr>
              <a:t> (SSD)</a:t>
            </a:r>
          </a:p>
          <a:p>
            <a:pPr marL="342900" lvl="2" indent="-342900" ea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sz="1800" dirty="0">
                <a:latin typeface="+mn-lt"/>
              </a:rPr>
              <a:t>Extended plant </a:t>
            </a:r>
            <a:r>
              <a:rPr lang="de-DE" sz="1800" dirty="0" err="1">
                <a:latin typeface="+mn-lt"/>
              </a:rPr>
              <a:t>test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with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application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of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test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substance</a:t>
            </a:r>
            <a:r>
              <a:rPr lang="de-DE" sz="1800" dirty="0">
                <a:latin typeface="+mn-lt"/>
              </a:rPr>
              <a:t> via </a:t>
            </a:r>
            <a:r>
              <a:rPr lang="de-DE" sz="1800" dirty="0" err="1">
                <a:latin typeface="+mn-lt"/>
              </a:rPr>
              <a:t>manure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based</a:t>
            </a:r>
            <a:r>
              <a:rPr lang="de-DE" sz="1800" dirty="0">
                <a:latin typeface="+mn-lt"/>
              </a:rPr>
              <a:t> on OECD 208</a:t>
            </a:r>
          </a:p>
          <a:p>
            <a:pPr marL="342900" lvl="2" indent="-342900" ea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sz="1800" dirty="0" err="1">
                <a:latin typeface="+mn-lt"/>
              </a:rPr>
              <a:t>Testing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of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transformation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products</a:t>
            </a:r>
            <a:endParaRPr lang="de-DE" sz="1800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5AB3A6-9FDE-4C19-A28E-034657E94D55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EU framework and supporting EMA guidelines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7812360" y="6597353"/>
            <a:ext cx="557263" cy="260648"/>
          </a:xfrm>
        </p:spPr>
        <p:txBody>
          <a:bodyPr/>
          <a:lstStyle/>
          <a:p>
            <a:fld id="{4F0D2E71-061B-4E4D-BF94-C6A9FAAAA5EA}" type="slidenum">
              <a:rPr lang="en-GB" smtClean="0"/>
              <a:pPr/>
              <a:t>19</a:t>
            </a:fld>
            <a:endParaRPr lang="en-GB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240250" y="5077568"/>
            <a:ext cx="6716126" cy="1303760"/>
            <a:chOff x="1376451" y="4579392"/>
            <a:chExt cx="6716126" cy="1303760"/>
          </a:xfrm>
        </p:grpSpPr>
        <p:pic>
          <p:nvPicPr>
            <p:cNvPr id="10" name="Picture 5" descr="X:\Doc\5-Fachthemen\5.1-interne Forschungsprojekte\1-UFOPLAN\UFOPLAN_2011\IV 2.2_Pflanzentests\Bilder\Bilder_ Treffen_ 310512\IMG_8910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162" y="4579392"/>
              <a:ext cx="1679849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X:\Doc\5-Fachthemen\5.1-interne Forschungsprojekte\1-UFOPLAN\UFOPLAN_2011\IV 2.2_Pflanzentests\Bilder\Bilder_Treffen_131212\IMG_0455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816" y="4581130"/>
              <a:ext cx="1679847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451" y="4581129"/>
              <a:ext cx="1681365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394915" y="5652965"/>
              <a:ext cx="2808288" cy="23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900" dirty="0">
                  <a:solidFill>
                    <a:srgbClr val="C0C0C0"/>
                  </a:solidFill>
                </a:rPr>
                <a:t>Foto: Fraunhofer</a:t>
              </a:r>
            </a:p>
          </p:txBody>
        </p:sp>
        <p:pic>
          <p:nvPicPr>
            <p:cNvPr id="14" name="Picture 2" descr="X:\Doc\5-Fachthemen\5.1-interne Forschungsprojekte\1-UFOPLAN\UFOPLAN_2011\IV 2.2_Pflanzentests\Bilder\Bilder_ Treffen_ 310512\IMG_8929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729" y="4579392"/>
              <a:ext cx="1679848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513BB5-613A-4A02-8DC4-7EBD7088C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22"/>
    </mc:Choice>
    <mc:Fallback xmlns="">
      <p:transition spd="slow" advTm="80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Outline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C7DD722-7FA7-40E8-B2D7-3D571896BC80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361088"/>
            <a:ext cx="82296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/>
              <a:t>PART I: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 </a:t>
            </a:r>
            <a:r>
              <a:rPr lang="de-DE" dirty="0" err="1"/>
              <a:t>framework</a:t>
            </a:r>
            <a:r>
              <a:rPr lang="de-DE" dirty="0"/>
              <a:t> and </a:t>
            </a:r>
            <a:r>
              <a:rPr lang="de-DE" dirty="0" err="1"/>
              <a:t>supporting</a:t>
            </a:r>
            <a:r>
              <a:rPr lang="de-DE" dirty="0"/>
              <a:t> EMA </a:t>
            </a:r>
            <a:r>
              <a:rPr lang="de-DE" dirty="0" err="1"/>
              <a:t>guidelines</a:t>
            </a:r>
            <a:endParaRPr lang="de-DE" dirty="0"/>
          </a:p>
          <a:p>
            <a:pPr>
              <a:spcAft>
                <a:spcPts val="1200"/>
              </a:spcAft>
            </a:pPr>
            <a:endParaRPr lang="de-DE" dirty="0"/>
          </a:p>
          <a:p>
            <a:pPr marL="0" indent="0"/>
            <a:r>
              <a:rPr lang="de-DE" dirty="0"/>
              <a:t>PART II: Details on </a:t>
            </a:r>
            <a:r>
              <a:rPr lang="de-DE" dirty="0" err="1"/>
              <a:t>selected</a:t>
            </a:r>
            <a:r>
              <a:rPr lang="de-DE" dirty="0"/>
              <a:t> EMA </a:t>
            </a:r>
            <a:r>
              <a:rPr lang="de-DE" dirty="0" err="1"/>
              <a:t>guidelines</a:t>
            </a:r>
            <a:endParaRPr lang="de-DE" dirty="0"/>
          </a:p>
          <a:p>
            <a:pPr marL="228600" indent="-228600">
              <a:buFont typeface="+mj-lt"/>
              <a:buAutoNum type="arabicParenR"/>
            </a:pPr>
            <a:endParaRPr lang="en-GB" dirty="0"/>
          </a:p>
          <a:p>
            <a:pPr marL="228600" indent="-228600">
              <a:buFont typeface="+mj-lt"/>
              <a:buAutoNum type="arabicParenR"/>
            </a:pPr>
            <a:r>
              <a:rPr lang="en-GB" dirty="0"/>
              <a:t>Guideline on environmental impact assessment for veterinary medicinal products in support of the VICH guidelines GL6 and GL38 and Q &amp; A on the supporting GL</a:t>
            </a:r>
          </a:p>
          <a:p>
            <a:pPr marL="228600" indent="-228600">
              <a:buFont typeface="+mj-lt"/>
              <a:buAutoNum type="arabicParenR"/>
            </a:pPr>
            <a:r>
              <a:rPr lang="de-DE" dirty="0"/>
              <a:t>G</a:t>
            </a:r>
            <a:r>
              <a:rPr lang="en-GB" dirty="0" err="1"/>
              <a:t>uideline</a:t>
            </a:r>
            <a:r>
              <a:rPr lang="en-GB" dirty="0"/>
              <a:t> on PBT assessment</a:t>
            </a:r>
          </a:p>
          <a:p>
            <a:pPr marL="228600" indent="-228600">
              <a:buFont typeface="+mj-lt"/>
              <a:buAutoNum type="arabicParenR"/>
            </a:pPr>
            <a:r>
              <a:rPr lang="de-DE" dirty="0"/>
              <a:t>G</a:t>
            </a:r>
            <a:r>
              <a:rPr lang="en-GB" dirty="0" err="1"/>
              <a:t>uideline</a:t>
            </a:r>
            <a:r>
              <a:rPr lang="en-GB" dirty="0"/>
              <a:t> on the plant testing strategy</a:t>
            </a:r>
          </a:p>
          <a:p>
            <a:pPr marL="228600" indent="-228600">
              <a:buFont typeface="+mj-lt"/>
              <a:buAutoNum type="arabicParenR"/>
            </a:pPr>
            <a:r>
              <a:rPr lang="de-DE" dirty="0"/>
              <a:t>R</a:t>
            </a:r>
            <a:r>
              <a:rPr lang="en-GB" dirty="0" err="1"/>
              <a:t>eflection</a:t>
            </a:r>
            <a:r>
              <a:rPr lang="en-GB" dirty="0"/>
              <a:t> paper on risk mitigation measures</a:t>
            </a:r>
          </a:p>
          <a:p>
            <a:pPr marL="228600" indent="-228600">
              <a:buFont typeface="+mj-lt"/>
              <a:buAutoNum type="arabicParenR"/>
            </a:pPr>
            <a:endParaRPr lang="en-GB" dirty="0"/>
          </a:p>
          <a:p>
            <a:pPr marL="228600" indent="-228600">
              <a:buFont typeface="+mj-lt"/>
              <a:buAutoNum type="arabicParenR"/>
            </a:pPr>
            <a:endParaRPr lang="en-GB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8E43B5-6A8D-499C-8B37-FB679DEC86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120978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D9B186-5997-44A5-8DDF-6F7F72280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4"/>
    </mc:Choice>
    <mc:Fallback xmlns="">
      <p:transition spd="slow" advTm="2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14000" y="332656"/>
            <a:ext cx="8229600" cy="612140"/>
          </a:xfrm>
        </p:spPr>
        <p:txBody>
          <a:bodyPr anchor="ctr">
            <a:noAutofit/>
          </a:bodyPr>
          <a:lstStyle/>
          <a:p>
            <a:br>
              <a:rPr lang="en-GB" sz="2350" b="0" dirty="0">
                <a:latin typeface="Meta Offc" panose="020B0604030101020102" pitchFamily="34" charset="0"/>
              </a:rPr>
            </a:br>
            <a:r>
              <a:rPr lang="en-GB" sz="2350" b="0" dirty="0">
                <a:latin typeface="Meta Offc" panose="020B0604030101020102" pitchFamily="34" charset="0"/>
              </a:rPr>
              <a:t> </a:t>
            </a:r>
            <a:r>
              <a:rPr lang="en-GB" sz="2350" dirty="0">
                <a:latin typeface="Meta Offc" panose="020B0604030101020102" pitchFamily="34" charset="0"/>
              </a:rPr>
              <a:t>Reflection paper on risk mitigation measures 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95536" y="1494000"/>
            <a:ext cx="8352928" cy="45259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800" b="0" cap="none" dirty="0" err="1">
                <a:latin typeface="+mn-lt"/>
              </a:rPr>
              <a:t>Criteria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for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effective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risk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mitigation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measures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from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the</a:t>
            </a:r>
            <a:r>
              <a:rPr lang="de-DE" altLang="de-DE" sz="1800" b="0" cap="none" dirty="0">
                <a:latin typeface="+mn-lt"/>
              </a:rPr>
              <a:t> </a:t>
            </a:r>
            <a:r>
              <a:rPr lang="de-DE" altLang="de-DE" sz="1800" b="0" cap="none" dirty="0" err="1">
                <a:latin typeface="+mn-lt"/>
              </a:rPr>
              <a:t>supporting</a:t>
            </a:r>
            <a:r>
              <a:rPr lang="de-DE" altLang="de-DE" sz="1800" b="0" cap="none" dirty="0">
                <a:latin typeface="+mn-lt"/>
              </a:rPr>
              <a:t> GL</a:t>
            </a:r>
          </a:p>
          <a:p>
            <a:pPr marL="342900" indent="-342900">
              <a:buFont typeface="+mj-lt"/>
              <a:buAutoNum type="arabicParenR"/>
            </a:pPr>
            <a:r>
              <a:rPr lang="en-GB" sz="1600" b="0" cap="none" dirty="0">
                <a:latin typeface="+mn-lt"/>
              </a:rPr>
              <a:t>Mitigate exposure of the veterinary medicinal product to the environment </a:t>
            </a:r>
          </a:p>
          <a:p>
            <a:pPr marL="342900" indent="-342900">
              <a:buFont typeface="+mj-lt"/>
              <a:buAutoNum type="arabicParenR"/>
            </a:pPr>
            <a:r>
              <a:rPr lang="en-GB" sz="1600" b="0" cap="none" dirty="0">
                <a:latin typeface="+mn-lt"/>
              </a:rPr>
              <a:t>Be in line with agricultural practice (when used in food producing species) </a:t>
            </a:r>
          </a:p>
          <a:p>
            <a:pPr marL="342900" indent="-342900">
              <a:buFont typeface="+mj-lt"/>
              <a:buAutoNum type="arabicParenR"/>
            </a:pPr>
            <a:r>
              <a:rPr lang="en-GB" sz="1600" b="0" cap="none" dirty="0">
                <a:latin typeface="+mn-lt"/>
              </a:rPr>
              <a:t>Be in agreement with the legislation of the EU and its Member States </a:t>
            </a:r>
          </a:p>
          <a:p>
            <a:pPr marL="342900" indent="-342900">
              <a:buFont typeface="+mj-lt"/>
              <a:buAutoNum type="arabicParenR"/>
            </a:pPr>
            <a:r>
              <a:rPr lang="en-GB" sz="1600" b="0" cap="none" dirty="0">
                <a:latin typeface="+mn-lt"/>
              </a:rPr>
              <a:t>Be possible to demonstrate the effect of the proposed risk mitigation measure by re-evaluating the exposure assessment with the proposed risk mitigation measure included</a:t>
            </a:r>
          </a:p>
          <a:p>
            <a:pPr marL="0" indent="0"/>
            <a:r>
              <a:rPr lang="en-GB" sz="1600" b="0" cap="none" dirty="0"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cap="none" dirty="0">
                <a:latin typeface="+mn-lt"/>
              </a:rPr>
              <a:t>The </a:t>
            </a:r>
            <a:r>
              <a:rPr lang="de-DE" sz="1800" b="0" cap="none" dirty="0" err="1">
                <a:latin typeface="+mn-lt"/>
              </a:rPr>
              <a:t>measures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recommended</a:t>
            </a:r>
            <a:r>
              <a:rPr lang="de-DE" sz="1800" b="0" cap="none" dirty="0">
                <a:latin typeface="+mn-lt"/>
              </a:rPr>
              <a:t> in </a:t>
            </a:r>
            <a:r>
              <a:rPr lang="de-DE" sz="1800" b="0" cap="none" dirty="0" err="1">
                <a:latin typeface="+mn-lt"/>
              </a:rPr>
              <a:t>the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reflection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paper</a:t>
            </a:r>
            <a:r>
              <a:rPr lang="de-DE" sz="1800" b="0" cap="none" dirty="0">
                <a:latin typeface="+mn-lt"/>
              </a:rPr>
              <a:t> also </a:t>
            </a:r>
            <a:r>
              <a:rPr lang="de-DE" sz="1800" b="0" cap="none" dirty="0" err="1">
                <a:latin typeface="+mn-lt"/>
              </a:rPr>
              <a:t>complied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with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the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following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criteria</a:t>
            </a:r>
            <a:r>
              <a:rPr lang="de-DE" sz="1800" b="0" cap="none" dirty="0">
                <a:latin typeface="+mn-lt"/>
              </a:rPr>
              <a:t>:</a:t>
            </a:r>
          </a:p>
          <a:p>
            <a:pPr marL="539750" indent="-182563"/>
            <a:r>
              <a:rPr lang="en-GB" sz="1600" b="0" cap="none" dirty="0">
                <a:latin typeface="+mn-lt"/>
              </a:rPr>
              <a:t>-	The risk to the environment is clear.</a:t>
            </a:r>
          </a:p>
          <a:p>
            <a:pPr marL="539750" indent="-182563"/>
            <a:r>
              <a:rPr lang="en-GB" sz="1600" b="0" cap="none" dirty="0">
                <a:latin typeface="+mn-lt"/>
              </a:rPr>
              <a:t>-	The measure is specific and clear and can be easily implemented. </a:t>
            </a:r>
          </a:p>
          <a:p>
            <a:pPr marL="539750" indent="-182563"/>
            <a:r>
              <a:rPr lang="en-GB" sz="1600" b="0" cap="none" dirty="0">
                <a:latin typeface="+mn-lt"/>
              </a:rPr>
              <a:t>-	The measure is under the direct control of the animal owner/prescriber and not relying on a third party for implementation. </a:t>
            </a:r>
          </a:p>
          <a:p>
            <a:pPr marL="539750" indent="-182563"/>
            <a:r>
              <a:rPr lang="en-GB" sz="1600" b="0" cap="none" dirty="0">
                <a:latin typeface="+mn-lt"/>
              </a:rPr>
              <a:t>-	The measure does not require the animal owner/prescriber to make a direct choice between the appropriate treatment for a specific indication and protection of the environment. </a:t>
            </a:r>
          </a:p>
          <a:p>
            <a:pPr marL="342900" indent="-342900">
              <a:buFont typeface="+mj-lt"/>
              <a:buAutoNum type="arabicParenR"/>
            </a:pPr>
            <a:endParaRPr lang="de-DE" sz="16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13E6A9-6638-4CF2-9FD5-64D8BED99E1D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EU framework and supporting EMA guidelines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7812360" y="6597353"/>
            <a:ext cx="557263" cy="260648"/>
          </a:xfrm>
        </p:spPr>
        <p:txBody>
          <a:bodyPr/>
          <a:lstStyle/>
          <a:p>
            <a:fld id="{4F0D2E71-061B-4E4D-BF94-C6A9FAAAA5EA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9185EF-99D5-4A3F-B248-2ADB79CAA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84"/>
    </mc:Choice>
    <mc:Fallback xmlns="">
      <p:transition spd="slow" advTm="14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14000" y="404664"/>
            <a:ext cx="8229600" cy="612140"/>
          </a:xfrm>
        </p:spPr>
        <p:txBody>
          <a:bodyPr anchor="ctr">
            <a:noAutofit/>
          </a:bodyPr>
          <a:lstStyle/>
          <a:p>
            <a:br>
              <a:rPr lang="en-GB" b="0" dirty="0"/>
            </a:br>
            <a:r>
              <a:rPr lang="en-GB" sz="2350" dirty="0">
                <a:latin typeface="Meta Offc" panose="020B0604030101020102" pitchFamily="34" charset="0"/>
              </a:rPr>
              <a:t> Reflection paper on risk mitigation measures  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395536" y="1494000"/>
            <a:ext cx="8352928" cy="45259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800" b="0" cap="none" dirty="0" err="1">
                <a:latin typeface="+mn-lt"/>
              </a:rPr>
              <a:t>Examples</a:t>
            </a:r>
            <a:r>
              <a:rPr lang="de-DE" altLang="de-DE" sz="1800" b="0" cap="none" dirty="0">
                <a:latin typeface="+mn-lt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600" b="0" i="1" cap="none" dirty="0">
                <a:latin typeface="+mn-lt"/>
              </a:rPr>
              <a:t>&lt;Active substance&gt; is toxic for aquatic organisms. Remove the collar before allowing the dog to swim and before bathing the dog to avoid adverse effects on aquatic organisms</a:t>
            </a:r>
            <a:r>
              <a:rPr lang="en-GB" sz="1600" b="0" cap="none" dirty="0">
                <a:latin typeface="+mn-lt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de-DE" sz="1600" b="0" i="1" cap="none" dirty="0">
                <a:latin typeface="+mn-lt"/>
              </a:rPr>
              <a:t>T</a:t>
            </a:r>
            <a:r>
              <a:rPr lang="en-GB" sz="1600" b="0" i="1" cap="none" dirty="0" err="1">
                <a:latin typeface="+mn-lt"/>
              </a:rPr>
              <a:t>reated</a:t>
            </a:r>
            <a:r>
              <a:rPr lang="en-GB" sz="1600" b="0" i="1" cap="none" dirty="0">
                <a:latin typeface="+mn-lt"/>
              </a:rPr>
              <a:t> animals (cattle, horses, and sheep) should not have access to surface water for &lt;x&gt; days after treatment to avoid adverse effects on aquatic organisms. </a:t>
            </a:r>
          </a:p>
          <a:p>
            <a:pPr marL="285750" indent="-285750">
              <a:buClr>
                <a:schemeClr val="accent3"/>
              </a:buClr>
              <a:buFontTx/>
              <a:buChar char="-"/>
            </a:pPr>
            <a:endParaRPr lang="de-DE" sz="1600" b="0" i="1" cap="none" dirty="0">
              <a:latin typeface="+mn-lt"/>
            </a:endParaRPr>
          </a:p>
          <a:p>
            <a:pPr marL="285750" indent="-285750">
              <a:buClr>
                <a:schemeClr val="accent3"/>
              </a:buClr>
              <a:buFontTx/>
              <a:buChar char="-"/>
            </a:pPr>
            <a:endParaRPr lang="en-GB" sz="1600" b="0" i="1" cap="none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cap="none" dirty="0">
                <a:latin typeface="+mn-lt"/>
              </a:rPr>
              <a:t>Information on </a:t>
            </a:r>
            <a:r>
              <a:rPr lang="de-DE" sz="1800" b="0" cap="none" dirty="0" err="1">
                <a:latin typeface="+mn-lt"/>
              </a:rPr>
              <a:t>how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to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communicate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risk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mitigation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measures</a:t>
            </a:r>
            <a:r>
              <a:rPr lang="de-DE" sz="1800" b="0" cap="none" dirty="0">
                <a:latin typeface="+mn-lt"/>
              </a:rPr>
              <a:t> and environmental </a:t>
            </a:r>
            <a:r>
              <a:rPr lang="de-DE" sz="1800" b="0" cap="none" dirty="0" err="1">
                <a:latin typeface="+mn-lt"/>
              </a:rPr>
              <a:t>properties</a:t>
            </a:r>
            <a:r>
              <a:rPr lang="de-DE" sz="1800" b="0" cap="none" dirty="0">
                <a:latin typeface="+mn-lt"/>
              </a:rPr>
              <a:t> in </a:t>
            </a:r>
            <a:r>
              <a:rPr lang="de-DE" sz="1800" b="0" cap="none" dirty="0" err="1">
                <a:latin typeface="+mn-lt"/>
              </a:rPr>
              <a:t>the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product</a:t>
            </a:r>
            <a:r>
              <a:rPr lang="de-DE" sz="1800" b="0" cap="none" dirty="0">
                <a:latin typeface="+mn-lt"/>
              </a:rPr>
              <a:t> </a:t>
            </a:r>
            <a:r>
              <a:rPr lang="de-DE" sz="1800" b="0" cap="none" dirty="0" err="1">
                <a:latin typeface="+mn-lt"/>
              </a:rPr>
              <a:t>literature</a:t>
            </a:r>
            <a:r>
              <a:rPr lang="de-DE" sz="1800" b="0" cap="none" dirty="0">
                <a:latin typeface="+mn-lt"/>
              </a:rPr>
              <a:t>.</a:t>
            </a: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de-DE" altLang="de-DE" sz="1800" b="0" cap="none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0DDC1F-61E8-4174-B9D3-CC5D206B352C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EU framework and supporting EMA guidelines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7812360" y="6597353"/>
            <a:ext cx="557263" cy="260648"/>
          </a:xfrm>
        </p:spPr>
        <p:txBody>
          <a:bodyPr/>
          <a:lstStyle/>
          <a:p>
            <a:fld id="{4F0D2E71-061B-4E4D-BF94-C6A9FAAAA5EA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10" name="Picture 6" descr="P1030267">
            <a:extLst>
              <a:ext uri="{FF2B5EF4-FFF2-40B4-BE49-F238E27FC236}">
                <a16:creationId xmlns:a16="http://schemas.microsoft.com/office/drawing/2014/main" id="{B019135C-C655-466F-8599-D5CE645B7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3287" b="7382"/>
          <a:stretch>
            <a:fillRect/>
          </a:stretch>
        </p:blipFill>
        <p:spPr bwMode="auto">
          <a:xfrm>
            <a:off x="0" y="5085184"/>
            <a:ext cx="2978570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5" descr="kühe an Elbe.jpg">
            <a:extLst>
              <a:ext uri="{FF2B5EF4-FFF2-40B4-BE49-F238E27FC236}">
                <a16:creationId xmlns:a16="http://schemas.microsoft.com/office/drawing/2014/main" id="{50D36E7F-1DED-46E0-B2EB-5CB1B49A56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t="27325" r="25651" b="14505"/>
          <a:stretch/>
        </p:blipFill>
        <p:spPr bwMode="auto">
          <a:xfrm>
            <a:off x="5944202" y="5064231"/>
            <a:ext cx="3199798" cy="179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5" descr="Misthaufen.jpg">
            <a:extLst>
              <a:ext uri="{FF2B5EF4-FFF2-40B4-BE49-F238E27FC236}">
                <a16:creationId xmlns:a16="http://schemas.microsoft.com/office/drawing/2014/main" id="{73C607E9-55F9-4FE9-BA20-85CB05705C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5"/>
          <a:stretch>
            <a:fillRect/>
          </a:stretch>
        </p:blipFill>
        <p:spPr bwMode="auto">
          <a:xfrm>
            <a:off x="2978570" y="5074707"/>
            <a:ext cx="2978570" cy="179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9595CC-C4A4-43A0-B80C-F163DE507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08"/>
    </mc:Choice>
    <mc:Fallback xmlns="">
      <p:transition spd="slow" advTm="6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Datumsplatzhalt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763336-858B-4C7C-ACF8-07346B31429F}" type="datetime1">
              <a:rPr lang="de-DE" smtClean="0">
                <a:solidFill>
                  <a:schemeClr val="bg1"/>
                </a:solidFill>
              </a:rPr>
              <a:t>13.11.2021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11266" name="Fußzeilenplatzhalt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</a:rPr>
              <a:t>EU framework and supporting EMA guidelines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1267" name="Foliennummernplatzhalt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95200C-7DDA-604C-A6D9-20405DCADFBD}" type="slidenum">
              <a:rPr lang="de-DE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11268" name="Titel 9"/>
          <p:cNvSpPr>
            <a:spLocks noGrp="1"/>
          </p:cNvSpPr>
          <p:nvPr>
            <p:ph type="title"/>
          </p:nvPr>
        </p:nvSpPr>
        <p:spPr>
          <a:xfrm>
            <a:off x="414338" y="1922463"/>
            <a:ext cx="5597525" cy="1290637"/>
          </a:xfrm>
        </p:spPr>
        <p:txBody>
          <a:bodyPr/>
          <a:lstStyle/>
          <a:p>
            <a:r>
              <a:rPr lang="de-DE" dirty="0" err="1">
                <a:latin typeface="Meta Offc" panose="020B0604030101020102" pitchFamily="34" charset="0"/>
                <a:cs typeface="Arial" pitchFamily="34" charset="0"/>
              </a:rPr>
              <a:t>Thank</a:t>
            </a:r>
            <a:r>
              <a:rPr lang="de-DE" dirty="0">
                <a:latin typeface="Meta Offc" panose="020B0604030101020102" pitchFamily="34" charset="0"/>
                <a:cs typeface="Arial" pitchFamily="34" charset="0"/>
              </a:rPr>
              <a:t> </a:t>
            </a:r>
            <a:r>
              <a:rPr lang="de-DE" dirty="0" err="1">
                <a:latin typeface="Meta Offc" panose="020B0604030101020102" pitchFamily="34" charset="0"/>
                <a:cs typeface="Arial" pitchFamily="34" charset="0"/>
              </a:rPr>
              <a:t>you</a:t>
            </a:r>
            <a:r>
              <a:rPr lang="de-DE" dirty="0">
                <a:latin typeface="Meta Offc" panose="020B0604030101020102" pitchFamily="34" charset="0"/>
                <a:cs typeface="Arial" pitchFamily="34" charset="0"/>
              </a:rPr>
              <a:t> </a:t>
            </a:r>
            <a:r>
              <a:rPr lang="de-DE" dirty="0" err="1">
                <a:latin typeface="Meta Offc" panose="020B0604030101020102" pitchFamily="34" charset="0"/>
                <a:cs typeface="Arial" pitchFamily="34" charset="0"/>
              </a:rPr>
              <a:t>for</a:t>
            </a:r>
            <a:r>
              <a:rPr lang="de-DE" dirty="0">
                <a:latin typeface="Meta Offc" panose="020B0604030101020102" pitchFamily="34" charset="0"/>
                <a:cs typeface="Arial" pitchFamily="34" charset="0"/>
              </a:rPr>
              <a:t> </a:t>
            </a:r>
            <a:r>
              <a:rPr lang="de-DE" dirty="0" err="1">
                <a:latin typeface="Meta Offc" panose="020B0604030101020102" pitchFamily="34" charset="0"/>
                <a:cs typeface="Arial" pitchFamily="34" charset="0"/>
              </a:rPr>
              <a:t>your</a:t>
            </a:r>
            <a:r>
              <a:rPr lang="de-DE" dirty="0">
                <a:latin typeface="Meta Offc" panose="020B0604030101020102" pitchFamily="34" charset="0"/>
                <a:cs typeface="Arial" pitchFamily="34" charset="0"/>
              </a:rPr>
              <a:t> </a:t>
            </a:r>
            <a:r>
              <a:rPr lang="de-DE" dirty="0" err="1">
                <a:latin typeface="Meta Offc" panose="020B0604030101020102" pitchFamily="34" charset="0"/>
                <a:cs typeface="Arial" pitchFamily="34" charset="0"/>
              </a:rPr>
              <a:t>attention</a:t>
            </a:r>
            <a:r>
              <a:rPr lang="de-DE" dirty="0">
                <a:latin typeface="Meta Offc" panose="020B0604030101020102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1C1C75-B9CB-4D62-B4DD-A7B943830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338" y="3218400"/>
            <a:ext cx="5597525" cy="2226824"/>
          </a:xfrm>
        </p:spPr>
        <p:txBody>
          <a:bodyPr>
            <a:normAutofit/>
          </a:bodyPr>
          <a:lstStyle/>
          <a:p>
            <a:r>
              <a:rPr lang="en-GB" dirty="0">
                <a:hlinkClick r:id="rId4"/>
              </a:rPr>
              <a:t>https://www.ema.europa.eu/en/veterinary-regulatory/research-development/scientific-guidelines/safety-residues/safety-residues-pharmaceuticals#environmental-risk-assessment-section</a:t>
            </a:r>
            <a:endParaRPr lang="en-GB" dirty="0"/>
          </a:p>
          <a:p>
            <a:endParaRPr lang="de-DE" dirty="0"/>
          </a:p>
          <a:p>
            <a:r>
              <a:rPr lang="en-GB" sz="1200" dirty="0">
                <a:hlinkClick r:id="rId5"/>
              </a:rPr>
              <a:t>https://www.umweltbundesamt.de/en/topics/chemicals/pharmaceuticals</a:t>
            </a:r>
            <a:endParaRPr lang="en-GB" sz="1200" dirty="0"/>
          </a:p>
          <a:p>
            <a:r>
              <a:rPr lang="de-DE" sz="1200" dirty="0">
                <a:solidFill>
                  <a:schemeClr val="accent3"/>
                </a:solidFill>
              </a:rPr>
              <a:t>Monitoring </a:t>
            </a:r>
            <a:r>
              <a:rPr lang="de-DE" sz="1200" dirty="0" err="1">
                <a:solidFill>
                  <a:schemeClr val="accent3"/>
                </a:solidFill>
              </a:rPr>
              <a:t>database</a:t>
            </a:r>
            <a:r>
              <a:rPr lang="de-DE" sz="1200" dirty="0">
                <a:solidFill>
                  <a:schemeClr val="accent3"/>
                </a:solidFill>
              </a:rPr>
              <a:t> on </a:t>
            </a:r>
            <a:r>
              <a:rPr lang="de-DE" sz="1200" dirty="0" err="1">
                <a:solidFill>
                  <a:schemeClr val="accent3"/>
                </a:solidFill>
              </a:rPr>
              <a:t>pharmaceuticals</a:t>
            </a:r>
            <a:r>
              <a:rPr lang="de-DE" sz="1200" dirty="0">
                <a:solidFill>
                  <a:schemeClr val="accent3"/>
                </a:solidFill>
              </a:rPr>
              <a:t> in </a:t>
            </a:r>
            <a:r>
              <a:rPr lang="de-DE" sz="1200" dirty="0" err="1">
                <a:solidFill>
                  <a:schemeClr val="accent3"/>
                </a:solidFill>
              </a:rPr>
              <a:t>the</a:t>
            </a:r>
            <a:r>
              <a:rPr lang="de-DE" sz="1200" dirty="0">
                <a:solidFill>
                  <a:schemeClr val="accent3"/>
                </a:solidFill>
              </a:rPr>
              <a:t> </a:t>
            </a:r>
            <a:r>
              <a:rPr lang="de-DE" sz="1200" dirty="0" err="1">
                <a:solidFill>
                  <a:schemeClr val="accent3"/>
                </a:solidFill>
              </a:rPr>
              <a:t>environment</a:t>
            </a:r>
            <a:r>
              <a:rPr lang="de-DE" sz="1200" dirty="0">
                <a:solidFill>
                  <a:schemeClr val="accent3"/>
                </a:solidFill>
              </a:rPr>
              <a:t>:</a:t>
            </a:r>
          </a:p>
          <a:p>
            <a:r>
              <a:rPr lang="en-GB" sz="1200" dirty="0">
                <a:hlinkClick r:id="rId6"/>
              </a:rPr>
              <a:t>https://www.umweltbundesamt.de/en/database-pharmaceuticals-in-the-environment-0</a:t>
            </a:r>
            <a:endParaRPr lang="en-GB" sz="1200" dirty="0"/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1BABBD-661A-4580-BAEE-3F6CEEEEA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4"/>
    </mc:Choice>
    <mc:Fallback xmlns="">
      <p:transition spd="slow" advTm="1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 err="1">
                <a:latin typeface="Meta Offc" panose="020B0604030101020102" pitchFamily="34" charset="0"/>
              </a:rPr>
              <a:t>Introduction</a:t>
            </a:r>
            <a:endParaRPr lang="de-DE" sz="2350" dirty="0">
              <a:latin typeface="Meta Offc" panose="020B0604030101020102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0C23CB3-A1FD-4D4D-992F-548199F7D0F7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123467"/>
            <a:ext cx="8229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Any additional EMA </a:t>
            </a:r>
            <a:r>
              <a:rPr lang="de-DE" dirty="0" err="1"/>
              <a:t>guidelines</a:t>
            </a:r>
            <a:r>
              <a:rPr lang="de-DE" dirty="0"/>
              <a:t> must not </a:t>
            </a:r>
            <a:r>
              <a:rPr lang="de-DE" dirty="0" err="1"/>
              <a:t>contradict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VICH </a:t>
            </a:r>
            <a:r>
              <a:rPr lang="de-DE" dirty="0" err="1"/>
              <a:t>guidelines</a:t>
            </a:r>
            <a:r>
              <a:rPr lang="de-DE" dirty="0"/>
              <a:t>, but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complementary</a:t>
            </a:r>
            <a:r>
              <a:rPr lang="de-DE" dirty="0"/>
              <a:t>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intend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</a:t>
            </a:r>
            <a:r>
              <a:rPr lang="en-GB" dirty="0" err="1"/>
              <a:t>armonise</a:t>
            </a:r>
            <a:r>
              <a:rPr lang="en-GB" dirty="0"/>
              <a:t> the interpretation of VICH GLs by EU member states to strengthen predictability  and transparency of assessment.</a:t>
            </a: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In Europe, </a:t>
            </a:r>
            <a:r>
              <a:rPr lang="de-DE" dirty="0" err="1"/>
              <a:t>usually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environmental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assessment</a:t>
            </a:r>
            <a:r>
              <a:rPr lang="de-DE" dirty="0"/>
              <a:t> (ERA)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environmental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assessment</a:t>
            </a:r>
            <a:r>
              <a:rPr lang="de-DE" dirty="0"/>
              <a:t> (EIA). The </a:t>
            </a:r>
            <a:r>
              <a:rPr lang="de-DE" dirty="0" err="1"/>
              <a:t>scope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assessment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limited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substances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indicated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include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e. g.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disposal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EMA GLs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reasons</a:t>
            </a:r>
            <a:r>
              <a:rPr lang="de-DE" dirty="0"/>
              <a:t>:</a:t>
            </a:r>
          </a:p>
          <a:p>
            <a:pPr marL="447675" indent="-182563">
              <a:spcAft>
                <a:spcPts val="0"/>
              </a:spcAft>
            </a:pPr>
            <a:r>
              <a:rPr lang="de-DE" dirty="0"/>
              <a:t>- 	</a:t>
            </a:r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guidance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VICH GLs </a:t>
            </a:r>
            <a:r>
              <a:rPr lang="de-DE" dirty="0" err="1"/>
              <a:t>recommend</a:t>
            </a:r>
            <a:r>
              <a:rPr lang="de-DE" dirty="0"/>
              <a:t> </a:t>
            </a:r>
            <a:r>
              <a:rPr lang="de-DE" dirty="0" err="1"/>
              <a:t>asking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(regional) </a:t>
            </a:r>
            <a:r>
              <a:rPr lang="de-DE" dirty="0" err="1"/>
              <a:t>regulatory</a:t>
            </a:r>
            <a:r>
              <a:rPr lang="de-DE" dirty="0"/>
              <a:t> </a:t>
            </a:r>
            <a:r>
              <a:rPr lang="de-DE" dirty="0" err="1"/>
              <a:t>guidance</a:t>
            </a:r>
            <a:r>
              <a:rPr lang="de-DE" dirty="0"/>
              <a:t>. </a:t>
            </a:r>
          </a:p>
          <a:p>
            <a:pPr marL="447675" indent="-182563">
              <a:spcAft>
                <a:spcPts val="0"/>
              </a:spcAft>
            </a:pPr>
            <a:r>
              <a:rPr lang="de-DE" dirty="0"/>
              <a:t>- 	</a:t>
            </a:r>
            <a:r>
              <a:rPr lang="de-DE" dirty="0" err="1"/>
              <a:t>Clarification</a:t>
            </a:r>
            <a:r>
              <a:rPr lang="de-DE" dirty="0"/>
              <a:t> on European </a:t>
            </a:r>
            <a:r>
              <a:rPr lang="de-DE" dirty="0" err="1"/>
              <a:t>regulatory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  <a:p>
            <a:pPr marL="447675" indent="-182563">
              <a:spcAft>
                <a:spcPts val="0"/>
              </a:spcAft>
            </a:pPr>
            <a:r>
              <a:rPr lang="de-DE" dirty="0"/>
              <a:t>- 	Higher </a:t>
            </a:r>
            <a:r>
              <a:rPr lang="de-DE" dirty="0" err="1"/>
              <a:t>tier</a:t>
            </a:r>
            <a:r>
              <a:rPr lang="de-DE" dirty="0"/>
              <a:t> </a:t>
            </a:r>
            <a:r>
              <a:rPr lang="de-DE" dirty="0" err="1"/>
              <a:t>assessments</a:t>
            </a:r>
            <a:endParaRPr lang="de-DE" dirty="0"/>
          </a:p>
          <a:p>
            <a:pPr marL="447675" indent="-182563">
              <a:spcAft>
                <a:spcPts val="0"/>
              </a:spcAft>
            </a:pPr>
            <a:r>
              <a:rPr lang="de-DE" dirty="0"/>
              <a:t>- 	</a:t>
            </a:r>
            <a:r>
              <a:rPr lang="de-DE" dirty="0" err="1"/>
              <a:t>Guidance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assessments</a:t>
            </a: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8E43B5-6A8D-499C-8B37-FB679DEC86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120978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64AC9E-17AA-4991-A012-EEC3A5539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9"/>
    </mc:Choice>
    <mc:Fallback xmlns="">
      <p:transition spd="slow" advTm="106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Legal Background in the EU: Veterinary Regulation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BA59CBB-B8F4-4209-960B-E5963A0BA255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21644" y="1124744"/>
            <a:ext cx="82296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From</a:t>
            </a:r>
            <a:r>
              <a:rPr lang="de-DE" dirty="0"/>
              <a:t> 28 </a:t>
            </a:r>
            <a:r>
              <a:rPr lang="de-DE" dirty="0" err="1"/>
              <a:t>January</a:t>
            </a:r>
            <a:r>
              <a:rPr lang="de-DE" dirty="0"/>
              <a:t> 2022,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an ERA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veterinary</a:t>
            </a:r>
            <a:r>
              <a:rPr lang="de-DE" dirty="0"/>
              <a:t> </a:t>
            </a:r>
            <a:r>
              <a:rPr lang="de-DE" dirty="0" err="1"/>
              <a:t>medicines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EU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regulation</a:t>
            </a:r>
            <a:r>
              <a:rPr lang="de-DE" dirty="0"/>
              <a:t> 2019/6 on </a:t>
            </a:r>
            <a:r>
              <a:rPr lang="de-DE" dirty="0" err="1"/>
              <a:t>veterinary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An environmental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assessment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dossier,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excemptions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e. g. </a:t>
            </a:r>
            <a:r>
              <a:rPr lang="de-DE" dirty="0" err="1"/>
              <a:t>generics</a:t>
            </a:r>
            <a:r>
              <a:rPr lang="de-DE" dirty="0"/>
              <a:t> (Art. 8 and Art. 18(7)).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Risk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benefit</a:t>
            </a:r>
            <a:r>
              <a:rPr lang="de-DE" dirty="0"/>
              <a:t>/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assessment</a:t>
            </a:r>
            <a:r>
              <a:rPr lang="de-DE" dirty="0"/>
              <a:t> (Art. 4(19)).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dirty="0" err="1"/>
              <a:t>marketing</a:t>
            </a:r>
            <a:r>
              <a:rPr lang="de-DE" dirty="0"/>
              <a:t> </a:t>
            </a:r>
            <a:r>
              <a:rPr lang="de-DE" dirty="0" err="1"/>
              <a:t>authorisation</a:t>
            </a:r>
            <a:r>
              <a:rPr lang="de-DE" dirty="0"/>
              <a:t> </a:t>
            </a:r>
            <a:r>
              <a:rPr lang="de-DE" dirty="0" err="1"/>
              <a:t>shall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refused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</a:p>
          <a:p>
            <a:pPr marL="447675" indent="-182563">
              <a:spcAft>
                <a:spcPts val="0"/>
              </a:spcAft>
              <a:buFontTx/>
              <a:buChar char="-"/>
            </a:pPr>
            <a:r>
              <a:rPr lang="de-DE" dirty="0" err="1"/>
              <a:t>risks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sufficiently</a:t>
            </a:r>
            <a:r>
              <a:rPr lang="de-DE" dirty="0"/>
              <a:t> </a:t>
            </a:r>
            <a:r>
              <a:rPr lang="de-DE" dirty="0" err="1"/>
              <a:t>addressed</a:t>
            </a:r>
            <a:r>
              <a:rPr lang="de-DE" dirty="0"/>
              <a:t> (Art. 37i)</a:t>
            </a:r>
          </a:p>
          <a:p>
            <a:pPr marL="447675" indent="-182563">
              <a:spcAft>
                <a:spcPts val="1200"/>
              </a:spcAft>
              <a:buFontTx/>
              <a:buChar char="-"/>
            </a:pP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substance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classified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PBT/</a:t>
            </a:r>
            <a:r>
              <a:rPr lang="de-DE" dirty="0" err="1"/>
              <a:t>vPvB</a:t>
            </a:r>
            <a:r>
              <a:rPr lang="de-DE" dirty="0"/>
              <a:t> </a:t>
            </a:r>
            <a:r>
              <a:rPr lang="de-DE" dirty="0" err="1"/>
              <a:t>unless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essential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prevent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a </a:t>
            </a:r>
            <a:r>
              <a:rPr lang="de-DE" dirty="0" err="1"/>
              <a:t>serious</a:t>
            </a:r>
            <a:r>
              <a:rPr lang="de-DE" dirty="0"/>
              <a:t>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animal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(Art. 37j).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Information on environmental </a:t>
            </a:r>
            <a:r>
              <a:rPr lang="de-DE" dirty="0" err="1"/>
              <a:t>risks</a:t>
            </a:r>
            <a:r>
              <a:rPr lang="de-DE" dirty="0"/>
              <a:t> and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mitigation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included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 (Art. 35).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Risks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considered</a:t>
            </a:r>
            <a:r>
              <a:rPr lang="de-DE" dirty="0"/>
              <a:t> e. g. in </a:t>
            </a:r>
            <a:r>
              <a:rPr lang="de-DE" dirty="0" err="1"/>
              <a:t>pharmacovigilance</a:t>
            </a:r>
            <a:r>
              <a:rPr lang="de-DE" dirty="0"/>
              <a:t> (Art. 73c) and </a:t>
            </a:r>
            <a:r>
              <a:rPr lang="de-DE" dirty="0" err="1"/>
              <a:t>prescription</a:t>
            </a:r>
            <a:r>
              <a:rPr lang="de-DE" dirty="0"/>
              <a:t> classification (Art. 34 (3b)).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Member </a:t>
            </a:r>
            <a:r>
              <a:rPr lang="de-DE" dirty="0" err="1"/>
              <a:t>states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appropriate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 and </a:t>
            </a:r>
            <a:r>
              <a:rPr lang="de-DE" dirty="0" err="1"/>
              <a:t>disposal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waste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veterinary</a:t>
            </a:r>
            <a:r>
              <a:rPr lang="de-DE" dirty="0"/>
              <a:t> </a:t>
            </a:r>
            <a:r>
              <a:rPr lang="de-DE" dirty="0" err="1"/>
              <a:t>medicinal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 (Art. 117).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Meta Offc" panose="020B0604030101020102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198D36-B605-4932-AD4C-2360DC8FDF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264994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019B027-6F3B-4110-9529-ABB0A6460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00"/>
    </mc:Choice>
    <mc:Fallback xmlns="">
      <p:transition spd="slow" advTm="10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Legal Background in the EU: Veterinary Regulation – Annex II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960AF98-96EE-4F72-BE50-F0979E32564D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628800"/>
            <a:ext cx="82296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/>
              <a:t>Annex II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regulation</a:t>
            </a:r>
            <a:r>
              <a:rPr lang="de-DE" dirty="0"/>
              <a:t> </a:t>
            </a:r>
            <a:r>
              <a:rPr lang="de-DE" dirty="0" err="1"/>
              <a:t>contains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documentation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dossier.</a:t>
            </a:r>
          </a:p>
          <a:p>
            <a:r>
              <a:rPr lang="en-GB" dirty="0"/>
              <a:t>II.3A6. Environmental risk assessment:</a:t>
            </a:r>
          </a:p>
          <a:p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An ERA </a:t>
            </a:r>
            <a:r>
              <a:rPr lang="de-DE" dirty="0" err="1"/>
              <a:t>shall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in </a:t>
            </a:r>
            <a:r>
              <a:rPr lang="de-DE" dirty="0" err="1"/>
              <a:t>accordance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guidance</a:t>
            </a:r>
            <a:r>
              <a:rPr lang="de-DE" dirty="0"/>
              <a:t> </a:t>
            </a:r>
            <a:r>
              <a:rPr lang="de-DE" dirty="0" err="1"/>
              <a:t>published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EMA.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Phase I and Phase II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PBT assessment for products intended for food </a:t>
            </a:r>
            <a:r>
              <a:rPr lang="de-DE" dirty="0" err="1"/>
              <a:t>producing</a:t>
            </a:r>
            <a:r>
              <a:rPr lang="de-DE" dirty="0"/>
              <a:t> </a:t>
            </a:r>
            <a:r>
              <a:rPr lang="de-DE" dirty="0" err="1"/>
              <a:t>species</a:t>
            </a:r>
            <a:endParaRPr lang="de-DE" dirty="0"/>
          </a:p>
          <a:p>
            <a:endParaRPr lang="en-GB" dirty="0"/>
          </a:p>
          <a:p>
            <a:r>
              <a:rPr lang="en-GB" dirty="0"/>
              <a:t>II.3A4.3. Development of resistance and related risk in humans:</a:t>
            </a:r>
          </a:p>
          <a:p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i="1" dirty="0"/>
              <a:t>Resistance in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environment</a:t>
            </a:r>
            <a:r>
              <a:rPr lang="de-DE" i="1" dirty="0"/>
              <a:t> </a:t>
            </a:r>
            <a:r>
              <a:rPr lang="de-DE" i="1" dirty="0" err="1"/>
              <a:t>shall</a:t>
            </a:r>
            <a:r>
              <a:rPr lang="de-DE" i="1" dirty="0"/>
              <a:t> </a:t>
            </a:r>
            <a:r>
              <a:rPr lang="de-DE" i="1" dirty="0" err="1"/>
              <a:t>be</a:t>
            </a:r>
            <a:r>
              <a:rPr lang="de-DE" i="1" dirty="0"/>
              <a:t> </a:t>
            </a:r>
            <a:r>
              <a:rPr lang="de-DE" i="1" dirty="0" err="1"/>
              <a:t>adressed</a:t>
            </a:r>
            <a:r>
              <a:rPr lang="de-DE" dirty="0"/>
              <a:t>“.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ERA </a:t>
            </a:r>
            <a:r>
              <a:rPr lang="de-DE" dirty="0" err="1"/>
              <a:t>requirements</a:t>
            </a:r>
            <a:r>
              <a:rPr lang="de-DE" dirty="0"/>
              <a:t> also in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, e. g.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immunologicals</a:t>
            </a:r>
            <a:r>
              <a:rPr lang="de-DE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Meta Offc" panose="020B0604030101020102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DF9609-C6CF-4AAE-9111-32A775628C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713538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8F3D60-B50C-4AE5-812B-CFACCC3D7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10"/>
    </mc:Choice>
    <mc:Fallback xmlns="">
      <p:transition spd="slow" advTm="6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List of ERA guidelines available on </a:t>
            </a:r>
            <a:r>
              <a:rPr lang="de-DE" sz="2350" dirty="0" err="1">
                <a:latin typeface="Meta Offc" panose="020B0604030101020102" pitchFamily="34" charset="0"/>
              </a:rPr>
              <a:t>the</a:t>
            </a:r>
            <a:r>
              <a:rPr lang="de-DE" sz="2350" dirty="0">
                <a:latin typeface="Meta Offc" panose="020B0604030101020102" pitchFamily="34" charset="0"/>
              </a:rPr>
              <a:t> EMA website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216248"/>
            <a:ext cx="8363272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Guidelines:</a:t>
            </a:r>
            <a:r>
              <a:rPr lang="de-DE" sz="2000" dirty="0"/>
              <a:t> </a:t>
            </a:r>
            <a:r>
              <a:rPr lang="de-DE" sz="2000" dirty="0" err="1"/>
              <a:t>relate</a:t>
            </a:r>
            <a:r>
              <a:rPr lang="de-DE" sz="2000" dirty="0"/>
              <a:t> to </a:t>
            </a:r>
            <a:r>
              <a:rPr lang="en-GB" sz="2000" dirty="0"/>
              <a:t>explicit legal bases, provide advice on the most appropriate way to fulfil a legal obligation</a:t>
            </a:r>
          </a:p>
          <a:p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Environmental impact assessment for veterinary medicinal products in support of the VICH guidelines GL6 and GL 38</a:t>
            </a:r>
            <a:endParaRPr lang="de-DE" sz="1700" dirty="0">
              <a:latin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Assessment of persistent, </a:t>
            </a:r>
            <a:r>
              <a:rPr lang="en-US" sz="1700" dirty="0" err="1">
                <a:latin typeface="Calibri" panose="020F0502020204030204" pitchFamily="34" charset="0"/>
              </a:rPr>
              <a:t>bioaccumulative</a:t>
            </a:r>
            <a:r>
              <a:rPr lang="en-US" sz="1700" dirty="0">
                <a:latin typeface="Calibri" panose="020F0502020204030204" pitchFamily="34" charset="0"/>
              </a:rPr>
              <a:t> and toxic (</a:t>
            </a:r>
            <a:r>
              <a:rPr lang="en-US" sz="1700" b="1" dirty="0">
                <a:latin typeface="Calibri" panose="020F0502020204030204" pitchFamily="34" charset="0"/>
              </a:rPr>
              <a:t>PBT</a:t>
            </a:r>
            <a:r>
              <a:rPr lang="en-US" sz="1700" dirty="0">
                <a:latin typeface="Calibri" panose="020F0502020204030204" pitchFamily="34" charset="0"/>
              </a:rPr>
              <a:t>) or very persistent and very </a:t>
            </a:r>
            <a:r>
              <a:rPr lang="en-US" sz="1700" dirty="0" err="1">
                <a:latin typeface="Calibri" panose="020F0502020204030204" pitchFamily="34" charset="0"/>
              </a:rPr>
              <a:t>bioaccumulative</a:t>
            </a:r>
            <a:r>
              <a:rPr lang="en-US" sz="1700" dirty="0">
                <a:latin typeface="Calibri" panose="020F0502020204030204" pitchFamily="34" charset="0"/>
              </a:rPr>
              <a:t> (</a:t>
            </a:r>
            <a:r>
              <a:rPr lang="en-US" sz="1700" b="1" dirty="0" err="1">
                <a:latin typeface="Calibri" panose="020F0502020204030204" pitchFamily="34" charset="0"/>
              </a:rPr>
              <a:t>vPvB</a:t>
            </a:r>
            <a:r>
              <a:rPr lang="en-US" sz="1700" dirty="0">
                <a:latin typeface="Calibri" panose="020F0502020204030204" pitchFamily="34" charset="0"/>
              </a:rPr>
              <a:t>) substances in veterinary medicinal products</a:t>
            </a:r>
            <a:endParaRPr lang="de-DE" sz="1700" dirty="0">
              <a:latin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Assessing the toxicological risk to human health and groundwater communities from veterinary pharmaceuticals in </a:t>
            </a:r>
            <a:r>
              <a:rPr lang="en-US" sz="1700" b="1" dirty="0">
                <a:latin typeface="Calibri" panose="020F0502020204030204" pitchFamily="34" charset="0"/>
              </a:rPr>
              <a:t>groundwater</a:t>
            </a:r>
            <a:endParaRPr lang="de-DE" sz="1700" b="1" dirty="0">
              <a:latin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</a:rPr>
              <a:t>Determining the fate of veterinary medicinal products in </a:t>
            </a:r>
            <a:r>
              <a:rPr lang="en-US" sz="1700" b="1" dirty="0">
                <a:latin typeface="Calibri" panose="020F0502020204030204" pitchFamily="34" charset="0"/>
              </a:rPr>
              <a:t>manure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Calibri" panose="020F0502020204030204" pitchFamily="34" charset="0"/>
              </a:rPr>
              <a:t>Plant</a:t>
            </a:r>
            <a:r>
              <a:rPr lang="en-US" sz="1700" dirty="0">
                <a:latin typeface="Calibri" panose="020F0502020204030204" pitchFamily="34" charset="0"/>
              </a:rPr>
              <a:t> testing strategy in the risk assessment for veterinary medicinal products</a:t>
            </a:r>
            <a:endParaRPr lang="de-DE" sz="1700" dirty="0">
              <a:latin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Calibri" panose="020F0502020204030204" pitchFamily="34" charset="0"/>
              </a:rPr>
              <a:t>Environmental risk assessment for </a:t>
            </a:r>
            <a:r>
              <a:rPr lang="en-GB" sz="1700" b="1" dirty="0">
                <a:latin typeface="Calibri" panose="020F0502020204030204" pitchFamily="34" charset="0"/>
              </a:rPr>
              <a:t>immunological</a:t>
            </a:r>
            <a:r>
              <a:rPr lang="en-GB" sz="1700" dirty="0">
                <a:latin typeface="Calibri" panose="020F0502020204030204" pitchFamily="34" charset="0"/>
              </a:rPr>
              <a:t> veterinary medicinal products</a:t>
            </a:r>
            <a:endParaRPr lang="de-DE" sz="1700" dirty="0">
              <a:latin typeface="Calibri" panose="020F0502020204030204" pitchFamily="34" charset="0"/>
            </a:endParaRPr>
          </a:p>
          <a:p>
            <a:pPr lvl="0">
              <a:buClr>
                <a:schemeClr val="accent3"/>
              </a:buClr>
            </a:pPr>
            <a:endParaRPr lang="en-US" sz="1700" dirty="0">
              <a:latin typeface="Calibri" panose="020F0502020204030204" pitchFamily="34" charset="0"/>
            </a:endParaRPr>
          </a:p>
          <a:p>
            <a:pPr lvl="0">
              <a:buClr>
                <a:schemeClr val="accent3"/>
              </a:buClr>
            </a:pPr>
            <a:r>
              <a:rPr lang="en-US" sz="1700" dirty="0">
                <a:latin typeface="Calibri" panose="020F0502020204030204" pitchFamily="34" charset="0"/>
              </a:rPr>
              <a:t>All documents are available from the </a:t>
            </a:r>
            <a:r>
              <a:rPr lang="en-US" sz="1700" dirty="0">
                <a:latin typeface="Calibri" panose="020F0502020204030204" pitchFamily="34" charset="0"/>
                <a:hlinkClick r:id="rId5"/>
              </a:rPr>
              <a:t>EMA website</a:t>
            </a:r>
            <a:r>
              <a:rPr lang="en-US" sz="17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484F5EB-8A2F-4312-8849-CDDCB62D7F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0909CD3C-7C6B-468A-9431-57F7E063748C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08CC00-7DC4-43A1-B135-9A5B979909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32708A-0987-415C-A9F0-6A02D1AB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5420079"/>
            <a:ext cx="5267325" cy="990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F6E120-18FA-4CF2-9846-93603DAEF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8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05"/>
    </mc:Choice>
    <mc:Fallback xmlns="">
      <p:transition spd="slow" advTm="6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 err="1">
                <a:latin typeface="Meta Offc" panose="020B0604030101020102" pitchFamily="34" charset="0"/>
              </a:rPr>
              <a:t>Reflection</a:t>
            </a:r>
            <a:r>
              <a:rPr lang="de-DE" sz="2350" dirty="0">
                <a:latin typeface="Meta Offc" panose="020B0604030101020102" pitchFamily="34" charset="0"/>
              </a:rPr>
              <a:t> </a:t>
            </a:r>
            <a:r>
              <a:rPr lang="de-DE" sz="2350" dirty="0" err="1">
                <a:latin typeface="Meta Offc" panose="020B0604030101020102" pitchFamily="34" charset="0"/>
              </a:rPr>
              <a:t>papers</a:t>
            </a:r>
            <a:r>
              <a:rPr lang="de-DE" sz="2350" dirty="0">
                <a:latin typeface="Meta Offc" panose="020B0604030101020102" pitchFamily="34" charset="0"/>
              </a:rPr>
              <a:t> on the EMA website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123467"/>
            <a:ext cx="822960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Reflection papers</a:t>
            </a:r>
            <a:r>
              <a:rPr lang="en-US" sz="2000" dirty="0">
                <a:latin typeface="Calibri" panose="020F0502020204030204" pitchFamily="34" charset="0"/>
              </a:rPr>
              <a:t>: </a:t>
            </a:r>
            <a:r>
              <a:rPr lang="en-GB" sz="2000" dirty="0"/>
              <a:t>communicate the current status of discussions or invite comments on a specific topic, especially when science is fast evolving; may contribute to development of future guidelines</a:t>
            </a:r>
          </a:p>
          <a:p>
            <a:r>
              <a:rPr lang="en-GB" sz="2000" dirty="0"/>
              <a:t> </a:t>
            </a:r>
            <a:endParaRPr lang="de-DE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Calibri" panose="020F0502020204030204" pitchFamily="34" charset="0"/>
              </a:rPr>
              <a:t>Higher tier testing to investigate the effects of parasiticidal veterinary medicinal products on </a:t>
            </a:r>
            <a:r>
              <a:rPr lang="en-GB" sz="1700" b="1" dirty="0">
                <a:latin typeface="Calibri" panose="020F0502020204030204" pitchFamily="34" charset="0"/>
              </a:rPr>
              <a:t>dung fauna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Calibri" panose="020F0502020204030204" pitchFamily="34" charset="0"/>
              </a:rPr>
              <a:t>Interpretation of Article 18(7) of Regulation (EU) 2019/6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Calibri" panose="020F0502020204030204" pitchFamily="34" charset="0"/>
              </a:rPr>
              <a:t>Antimicrobial resistance </a:t>
            </a:r>
            <a:r>
              <a:rPr lang="en-GB" sz="1700" dirty="0">
                <a:latin typeface="Calibri" panose="020F0502020204030204" pitchFamily="34" charset="0"/>
              </a:rPr>
              <a:t>in the environment: considerations for current and future risk assessment of veterinary medicinal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Calibri" panose="020F0502020204030204" pitchFamily="34" charset="0"/>
              </a:rPr>
              <a:t>Authorisation of veterinary medicinal products containing (potential) persistent, </a:t>
            </a:r>
            <a:r>
              <a:rPr lang="en-GB" sz="1700" dirty="0" err="1">
                <a:latin typeface="Calibri" panose="020F0502020204030204" pitchFamily="34" charset="0"/>
              </a:rPr>
              <a:t>bioaccumulative</a:t>
            </a:r>
            <a:r>
              <a:rPr lang="en-GB" sz="1700" dirty="0">
                <a:latin typeface="Calibri" panose="020F0502020204030204" pitchFamily="34" charset="0"/>
              </a:rPr>
              <a:t> and toxic (</a:t>
            </a:r>
            <a:r>
              <a:rPr lang="en-GB" sz="1700" b="1" dirty="0">
                <a:latin typeface="Calibri" panose="020F0502020204030204" pitchFamily="34" charset="0"/>
              </a:rPr>
              <a:t>PBT</a:t>
            </a:r>
            <a:r>
              <a:rPr lang="en-GB" sz="1700" dirty="0">
                <a:latin typeface="Calibri" panose="020F0502020204030204" pitchFamily="34" charset="0"/>
              </a:rPr>
              <a:t>) or very persistent and very </a:t>
            </a:r>
            <a:r>
              <a:rPr lang="en-GB" sz="1700" dirty="0" err="1">
                <a:latin typeface="Calibri" panose="020F0502020204030204" pitchFamily="34" charset="0"/>
              </a:rPr>
              <a:t>bioaccumulative</a:t>
            </a:r>
            <a:r>
              <a:rPr lang="en-GB" sz="1700" dirty="0">
                <a:latin typeface="Calibri" panose="020F0502020204030204" pitchFamily="34" charset="0"/>
              </a:rPr>
              <a:t> (</a:t>
            </a:r>
            <a:r>
              <a:rPr lang="en-GB" sz="1700" b="1" dirty="0" err="1">
                <a:latin typeface="Calibri" panose="020F0502020204030204" pitchFamily="34" charset="0"/>
              </a:rPr>
              <a:t>vPvB</a:t>
            </a:r>
            <a:r>
              <a:rPr lang="en-GB" sz="1700" dirty="0">
                <a:latin typeface="Calibri" panose="020F0502020204030204" pitchFamily="34" charset="0"/>
              </a:rPr>
              <a:t>) substances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Calibri" panose="020F0502020204030204" pitchFamily="34" charset="0"/>
              </a:rPr>
              <a:t>Poorly extractable and/or non- radiolabelled substances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latin typeface="Calibri" panose="020F0502020204030204" pitchFamily="34" charset="0"/>
              </a:rPr>
              <a:t>Risk-mitigation measures </a:t>
            </a:r>
            <a:r>
              <a:rPr lang="en-GB" sz="1700" dirty="0">
                <a:latin typeface="Calibri" panose="020F0502020204030204" pitchFamily="34" charset="0"/>
              </a:rPr>
              <a:t>related to the environmental risk assessment of veterinary medicinal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de-DE" sz="1600" dirty="0">
              <a:latin typeface="Meta Offc" panose="020B0604030101020102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30415D-7023-499B-8C54-57BC9B4282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04" y="5110444"/>
            <a:ext cx="2613168" cy="1747556"/>
          </a:xfrm>
          <a:prstGeom prst="rect">
            <a:avLst/>
          </a:prstGeom>
        </p:spPr>
      </p:pic>
      <p:pic>
        <p:nvPicPr>
          <p:cNvPr id="9" name="Picture 42">
            <a:extLst>
              <a:ext uri="{FF2B5EF4-FFF2-40B4-BE49-F238E27FC236}">
                <a16:creationId xmlns:a16="http://schemas.microsoft.com/office/drawing/2014/main" id="{8FBB0523-B034-4396-8B57-965770B2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8391" y="5110444"/>
            <a:ext cx="2100225" cy="173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ECB3D247-836C-4769-8720-AF8DDCA05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597608"/>
            <a:ext cx="280828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 dirty="0">
                <a:solidFill>
                  <a:srgbClr val="C0C0C0"/>
                </a:solidFill>
              </a:rPr>
              <a:t>Foto: ECT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83A5BC-8A64-4AA4-81B4-C18A6CCD66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4DC92EC-808C-4605-9D9F-8F23EC0E1C6B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59FF17-54A6-46B5-87ED-F94839055C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7D31AD-28C0-4EDC-BE20-934487E94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88"/>
    </mc:Choice>
    <mc:Fallback xmlns="">
      <p:transition spd="slow" advTm="12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Questions and </a:t>
            </a:r>
            <a:r>
              <a:rPr lang="de-DE" sz="2350" dirty="0" err="1">
                <a:latin typeface="Meta Offc" panose="020B0604030101020102" pitchFamily="34" charset="0"/>
              </a:rPr>
              <a:t>answers</a:t>
            </a:r>
            <a:r>
              <a:rPr lang="de-DE" sz="2350" dirty="0">
                <a:latin typeface="Meta Offc" panose="020B0604030101020102" pitchFamily="34" charset="0"/>
              </a:rPr>
              <a:t> and </a:t>
            </a:r>
            <a:r>
              <a:rPr lang="de-DE" sz="2350" dirty="0" err="1">
                <a:latin typeface="Meta Offc" panose="020B0604030101020102" pitchFamily="34" charset="0"/>
              </a:rPr>
              <a:t>concept</a:t>
            </a:r>
            <a:r>
              <a:rPr lang="de-DE" sz="2350" dirty="0">
                <a:latin typeface="Meta Offc" panose="020B0604030101020102" pitchFamily="34" charset="0"/>
              </a:rPr>
              <a:t> </a:t>
            </a:r>
            <a:r>
              <a:rPr lang="de-DE" sz="2350" dirty="0" err="1">
                <a:latin typeface="Meta Offc" panose="020B0604030101020102" pitchFamily="34" charset="0"/>
              </a:rPr>
              <a:t>papers</a:t>
            </a:r>
            <a:r>
              <a:rPr lang="de-DE" sz="2350" dirty="0">
                <a:latin typeface="Meta Offc" panose="020B0604030101020102" pitchFamily="34" charset="0"/>
              </a:rPr>
              <a:t> on </a:t>
            </a:r>
            <a:r>
              <a:rPr lang="de-DE" sz="2350" dirty="0" err="1">
                <a:latin typeface="Meta Offc" panose="020B0604030101020102" pitchFamily="34" charset="0"/>
              </a:rPr>
              <a:t>the</a:t>
            </a:r>
            <a:r>
              <a:rPr lang="de-DE" sz="2350" dirty="0">
                <a:latin typeface="Meta Offc" panose="020B0604030101020102" pitchFamily="34" charset="0"/>
              </a:rPr>
              <a:t> EMA </a:t>
            </a:r>
            <a:r>
              <a:rPr lang="de-DE" sz="2350" dirty="0" err="1">
                <a:latin typeface="Meta Offc" panose="020B0604030101020102" pitchFamily="34" charset="0"/>
              </a:rPr>
              <a:t>website</a:t>
            </a:r>
            <a:endParaRPr lang="de-DE" sz="2350" dirty="0">
              <a:latin typeface="Meta Offc" panose="020B0604030101020102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90479F2-AA72-444C-9594-5CF19E819346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123467"/>
            <a:ext cx="8229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Calibri" panose="020F0502020204030204" pitchFamily="34" charset="0"/>
              </a:rPr>
              <a:t>Q</a:t>
            </a:r>
            <a:r>
              <a:rPr lang="en-GB" sz="2000" b="1" dirty="0" err="1">
                <a:latin typeface="Calibri" panose="020F0502020204030204" pitchFamily="34" charset="0"/>
              </a:rPr>
              <a:t>uestions</a:t>
            </a:r>
            <a:r>
              <a:rPr lang="en-GB" sz="2000" b="1" dirty="0">
                <a:latin typeface="Calibri" panose="020F0502020204030204" pitchFamily="34" charset="0"/>
              </a:rPr>
              <a:t> and answers: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in support of the guideline on the assessment of persistent, </a:t>
            </a:r>
            <a:r>
              <a:rPr lang="en-GB" dirty="0" err="1">
                <a:latin typeface="Calibri" panose="020F0502020204030204" pitchFamily="34" charset="0"/>
              </a:rPr>
              <a:t>bioaccumulative</a:t>
            </a:r>
            <a:r>
              <a:rPr lang="en-GB" dirty="0">
                <a:latin typeface="Calibri" panose="020F0502020204030204" pitchFamily="34" charset="0"/>
              </a:rPr>
              <a:t> and toxic (</a:t>
            </a:r>
            <a:r>
              <a:rPr lang="en-GB" b="1" dirty="0">
                <a:latin typeface="Calibri" panose="020F0502020204030204" pitchFamily="34" charset="0"/>
              </a:rPr>
              <a:t>PBT</a:t>
            </a:r>
            <a:r>
              <a:rPr lang="en-GB" dirty="0">
                <a:latin typeface="Calibri" panose="020F0502020204030204" pitchFamily="34" charset="0"/>
              </a:rPr>
              <a:t>) or very persistent and very </a:t>
            </a:r>
            <a:r>
              <a:rPr lang="en-GB" dirty="0" err="1">
                <a:latin typeface="Calibri" panose="020F0502020204030204" pitchFamily="34" charset="0"/>
              </a:rPr>
              <a:t>bioaccumulative</a:t>
            </a:r>
            <a:r>
              <a:rPr lang="en-GB" dirty="0">
                <a:latin typeface="Calibri" panose="020F0502020204030204" pitchFamily="34" charset="0"/>
              </a:rPr>
              <a:t> (</a:t>
            </a:r>
            <a:r>
              <a:rPr lang="en-GB" b="1" dirty="0" err="1">
                <a:latin typeface="Calibri" panose="020F0502020204030204" pitchFamily="34" charset="0"/>
              </a:rPr>
              <a:t>vPvB</a:t>
            </a:r>
            <a:r>
              <a:rPr lang="en-GB" dirty="0">
                <a:latin typeface="Calibri" panose="020F0502020204030204" pitchFamily="34" charset="0"/>
              </a:rPr>
              <a:t>) substances in veterinary medicinal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Implementation of CVMP guideline on environmental impact assessment for veterinary medicinal products in support of the VICH guidelines GL6 (Phase I) and GL38 (Phase II)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>
              <a:buClr>
                <a:schemeClr val="accent3"/>
              </a:buClr>
            </a:pPr>
            <a:r>
              <a:rPr lang="de-DE" sz="2000" b="1" dirty="0"/>
              <a:t>Concept </a:t>
            </a:r>
            <a:r>
              <a:rPr lang="de-DE" sz="2000" b="1" dirty="0" err="1"/>
              <a:t>papers</a:t>
            </a:r>
            <a:r>
              <a:rPr lang="de-DE" sz="2000" b="1" dirty="0"/>
              <a:t>: </a:t>
            </a:r>
            <a:r>
              <a:rPr lang="de-DE" sz="2000" dirty="0" err="1"/>
              <a:t>Communicate</a:t>
            </a:r>
            <a:r>
              <a:rPr lang="de-DE" sz="2000" dirty="0"/>
              <a:t> </a:t>
            </a:r>
            <a:r>
              <a:rPr lang="de-DE" sz="2000" dirty="0" err="1"/>
              <a:t>intended</a:t>
            </a:r>
            <a:r>
              <a:rPr lang="de-DE" sz="2000" dirty="0"/>
              <a:t> </a:t>
            </a:r>
            <a:r>
              <a:rPr lang="de-DE" sz="2000" dirty="0" err="1"/>
              <a:t>development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a </a:t>
            </a:r>
            <a:r>
              <a:rPr lang="de-DE" sz="2000" dirty="0" err="1"/>
              <a:t>guideline</a:t>
            </a:r>
            <a:r>
              <a:rPr lang="de-DE" sz="2000" dirty="0"/>
              <a:t>/</a:t>
            </a:r>
            <a:r>
              <a:rPr lang="de-DE" sz="2000" dirty="0" err="1"/>
              <a:t>reflection</a:t>
            </a:r>
            <a:r>
              <a:rPr lang="de-DE" sz="2000" dirty="0"/>
              <a:t> </a:t>
            </a:r>
            <a:r>
              <a:rPr lang="de-DE" sz="2000" dirty="0" err="1"/>
              <a:t>paper</a:t>
            </a:r>
            <a:r>
              <a:rPr lang="de-DE" sz="2000" dirty="0"/>
              <a:t> 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Guideline on the environmental risk assessment of veterinary medicinal products intended to be used in </a:t>
            </a:r>
            <a:r>
              <a:rPr lang="en-GB" b="1" dirty="0"/>
              <a:t>aquaculture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Reflection paper on the environmental risk assessment for parasiticide veterinary medicinal products used in </a:t>
            </a:r>
            <a:r>
              <a:rPr lang="en-GB" b="1" dirty="0"/>
              <a:t>companion animals</a:t>
            </a:r>
          </a:p>
          <a:p>
            <a:pPr>
              <a:spcAft>
                <a:spcPts val="1200"/>
              </a:spcAft>
            </a:pP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8E43B5-6A8D-499C-8B37-FB679DEC86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120978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8DF46B-6BAA-45AC-B4D2-0138A0BF0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16"/>
    </mc:Choice>
    <mc:Fallback xmlns="">
      <p:transition spd="slow" advTm="8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392457"/>
            <a:ext cx="8229600" cy="612140"/>
          </a:xfrm>
        </p:spPr>
        <p:txBody>
          <a:bodyPr/>
          <a:lstStyle/>
          <a:p>
            <a:r>
              <a:rPr lang="de-DE" sz="2350" dirty="0">
                <a:latin typeface="Meta Offc" panose="020B0604030101020102" pitchFamily="34" charset="0"/>
              </a:rPr>
              <a:t>Publication </a:t>
            </a:r>
            <a:r>
              <a:rPr lang="de-DE" sz="2350" dirty="0" err="1">
                <a:latin typeface="Meta Offc" panose="020B0604030101020102" pitchFamily="34" charset="0"/>
              </a:rPr>
              <a:t>of</a:t>
            </a:r>
            <a:r>
              <a:rPr lang="de-DE" sz="2350" dirty="0">
                <a:latin typeface="Meta Offc" panose="020B0604030101020102" pitchFamily="34" charset="0"/>
              </a:rPr>
              <a:t> </a:t>
            </a:r>
            <a:r>
              <a:rPr lang="de-DE" sz="2350" dirty="0" err="1">
                <a:latin typeface="Meta Offc" panose="020B0604030101020102" pitchFamily="34" charset="0"/>
              </a:rPr>
              <a:t>assessments</a:t>
            </a:r>
            <a:endParaRPr lang="de-DE" sz="2350" dirty="0">
              <a:latin typeface="Meta Offc" panose="020B0604030101020102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1F14CA2-BADB-451D-85B4-31FCEB770D67}" type="datetime1">
              <a:rPr lang="de-DE" smtClean="0"/>
              <a:t>13.11.2021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282EDB3-0FD9-7845-94AF-22F44B561FA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97F5F2-65E7-4C8E-B602-23A0A59443AB}"/>
              </a:ext>
            </a:extLst>
          </p:cNvPr>
          <p:cNvSpPr txBox="1"/>
          <p:nvPr/>
        </p:nvSpPr>
        <p:spPr>
          <a:xfrm>
            <a:off x="457200" y="1123467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/>
              <a:t>Outcome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environmental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assessment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 and </a:t>
            </a:r>
            <a:r>
              <a:rPr lang="de-DE" dirty="0" err="1"/>
              <a:t>endpoints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published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(European) Public Assessment Reports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website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EMA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national </a:t>
            </a:r>
            <a:r>
              <a:rPr lang="de-DE" dirty="0" err="1"/>
              <a:t>agencies</a:t>
            </a:r>
            <a:r>
              <a:rPr lang="de-DE" dirty="0"/>
              <a:t>.</a:t>
            </a:r>
          </a:p>
          <a:p>
            <a:pPr>
              <a:spcAft>
                <a:spcPts val="1200"/>
              </a:spcAft>
            </a:pPr>
            <a:r>
              <a:rPr lang="de-DE" sz="1400" dirty="0">
                <a:hlinkClick r:id="rId5"/>
              </a:rPr>
              <a:t>https://www.ema.europa.eu/en/medicines/field_ema_web_categories%253Aname_field/Veterinary</a:t>
            </a:r>
            <a:endParaRPr lang="de-DE" sz="1400" dirty="0"/>
          </a:p>
          <a:p>
            <a:pPr>
              <a:spcAft>
                <a:spcPts val="1200"/>
              </a:spcAft>
            </a:pPr>
            <a:r>
              <a:rPr lang="de-DE" sz="1400" dirty="0">
                <a:hlinkClick r:id="rId6"/>
              </a:rPr>
              <a:t>https://www.hma.eu/vmriproductindex.html</a:t>
            </a:r>
            <a:endParaRPr lang="de-DE" sz="1400" dirty="0"/>
          </a:p>
          <a:p>
            <a:pPr>
              <a:spcAft>
                <a:spcPts val="1200"/>
              </a:spcAft>
            </a:pPr>
            <a:endParaRPr lang="de-DE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central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ERA </a:t>
            </a:r>
            <a:r>
              <a:rPr lang="de-DE" dirty="0" err="1"/>
              <a:t>results</a:t>
            </a:r>
            <a:r>
              <a:rPr lang="de-DE" dirty="0"/>
              <a:t> per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ingredient</a:t>
            </a:r>
            <a:r>
              <a:rPr lang="de-DE" dirty="0"/>
              <a:t>. </a:t>
            </a:r>
          </a:p>
          <a:p>
            <a:pPr>
              <a:spcAft>
                <a:spcPts val="1200"/>
              </a:spcAft>
            </a:pPr>
            <a:endParaRPr lang="de-DE" sz="1600" dirty="0">
              <a:latin typeface="Meta Offc" panose="020B0604030101020102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600" dirty="0">
              <a:latin typeface="Meta Offc" panose="020B0604030101020102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290B2C-D157-404C-BAE8-75E7A82D9C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03350" y="6597650"/>
            <a:ext cx="6625034" cy="260350"/>
          </a:xfrm>
        </p:spPr>
        <p:txBody>
          <a:bodyPr/>
          <a:lstStyle/>
          <a:p>
            <a:pPr>
              <a:defRPr/>
            </a:pPr>
            <a:r>
              <a:rPr lang="en-GB"/>
              <a:t>EU framework and supporting EMA guidelines</a:t>
            </a:r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FED340-A924-4F69-A033-2B6DE6D60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37"/>
    </mc:Choice>
    <mc:Fallback xmlns="">
      <p:transition spd="slow" advTm="4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BA-Designvorlagen_calibi_grün 2014">
  <a:themeElements>
    <a:clrScheme name="UBA">
      <a:dk1>
        <a:sysClr val="windowText" lastClr="000000"/>
      </a:dk1>
      <a:lt1>
        <a:sysClr val="window" lastClr="FFFFFF"/>
      </a:lt1>
      <a:dk2>
        <a:srgbClr val="5EAD35"/>
      </a:dk2>
      <a:lt2>
        <a:srgbClr val="F2F2F2"/>
      </a:lt2>
      <a:accent1>
        <a:srgbClr val="E2007A"/>
      </a:accent1>
      <a:accent2>
        <a:srgbClr val="5EAD35"/>
      </a:accent2>
      <a:accent3>
        <a:srgbClr val="007626"/>
      </a:accent3>
      <a:accent4>
        <a:srgbClr val="A5A5A5"/>
      </a:accent4>
      <a:accent5>
        <a:srgbClr val="7F7F7F"/>
      </a:accent5>
      <a:accent6>
        <a:srgbClr val="4D4D4D"/>
      </a:accent6>
      <a:hlink>
        <a:srgbClr val="007626"/>
      </a:hlink>
      <a:folHlink>
        <a:srgbClr val="007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3913F3DB6E1C499B4BDF52AAB5D2BB" ma:contentTypeVersion="0" ma:contentTypeDescription="Ein neues Dokument erstellen." ma:contentTypeScope="" ma:versionID="e3ffd8b9a986eae7d6526136ab4d75d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5518ED-0172-4F95-A46D-BA07489AB60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DE7057D-0AFB-4653-B63D-BEA4970CB2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84A486-D556-4161-9D50-A2F1EDD15F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UBA-Designvorlagen_calibi_grün 2014.pot</Template>
  <TotalTime>0</TotalTime>
  <Words>2331</Words>
  <Application>Microsoft Office PowerPoint</Application>
  <PresentationFormat>Affichage à l'écran (4:3)</PresentationFormat>
  <Paragraphs>343</Paragraphs>
  <Slides>22</Slides>
  <Notes>17</Notes>
  <HiddenSlides>0</HiddenSlides>
  <MMClips>22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Meta Offc</vt:lpstr>
      <vt:lpstr>Symbol</vt:lpstr>
      <vt:lpstr>Verdana</vt:lpstr>
      <vt:lpstr>UBA-Designvorlagen_calibi_grün 2014</vt:lpstr>
      <vt:lpstr>VICH Outreach Forum Training on Environmental Risk Assessment November 2021</vt:lpstr>
      <vt:lpstr>Outline</vt:lpstr>
      <vt:lpstr>Introduction</vt:lpstr>
      <vt:lpstr>Legal Background in the EU: Veterinary Regulation</vt:lpstr>
      <vt:lpstr>Legal Background in the EU: Veterinary Regulation – Annex II</vt:lpstr>
      <vt:lpstr>List of ERA guidelines available on the EMA website</vt:lpstr>
      <vt:lpstr>Reflection papers on the EMA website</vt:lpstr>
      <vt:lpstr>Questions and answers and concept papers on the EMA website</vt:lpstr>
      <vt:lpstr>Publication of assessments</vt:lpstr>
      <vt:lpstr>Publication of assessments - examples</vt:lpstr>
      <vt:lpstr>Publication of assessments - example</vt:lpstr>
      <vt:lpstr>Part II: Information on selected EMA ERA guidelines</vt:lpstr>
      <vt:lpstr>GL Environmental impact assessment for veterinary medicinal products in support of the VICH guidelines GL6 and GL38</vt:lpstr>
      <vt:lpstr>Environmental impact assessment for veterinary medicinal products in support of the VICH guidelines GL6 and GL38 </vt:lpstr>
      <vt:lpstr>Environmental impact assessment for veterinary medicinal products in support of the VICH guidelines GL6 and GL38</vt:lpstr>
      <vt:lpstr>Q &amp; A on supporting GL</vt:lpstr>
      <vt:lpstr>Guideline on the assessment of persistent, bioaccumulative and toxic (PBT) or very persistent and very bioaccumulative (vPvB) substances in veterinary medicinal products</vt:lpstr>
      <vt:lpstr>PBT assessment - criteria</vt:lpstr>
      <vt:lpstr>GL on plant testing strategy in the risk assessment for VMPs</vt:lpstr>
      <vt:lpstr>  Reflection paper on risk mitigation measures </vt:lpstr>
      <vt:lpstr>  Reflection paper on risk mitigation measures  </vt:lpstr>
      <vt:lpstr>Thank you for your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UBA_PPT</dc:title>
  <dc:creator>UBA</dc:creator>
  <cp:lastModifiedBy>SecCEESA</cp:lastModifiedBy>
  <cp:revision>545</cp:revision>
  <dcterms:created xsi:type="dcterms:W3CDTF">2013-11-18T20:15:17Z</dcterms:created>
  <dcterms:modified xsi:type="dcterms:W3CDTF">2021-11-13T13:41:28Z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0x010100D13913F3DB6E1C499B4BDF52AAB5D2BB</vt:lpwstr>
  </property>
  <property fmtid="{D5CDD505-2E9C-101B-9397-08002B2CF9AE}" pid="3" name="MSIP_Label_0eea11ca-d417-4147-80ed-01a58412c458_Enabled">
    <vt:lpwstr>true</vt:lpwstr>
  </property>
  <property fmtid="{D5CDD505-2E9C-101B-9397-08002B2CF9AE}" pid="4" name="MSIP_Label_0eea11ca-d417-4147-80ed-01a58412c458_SetDate">
    <vt:lpwstr>2021-11-12T15:17:12Z</vt:lpwstr>
  </property>
  <property fmtid="{D5CDD505-2E9C-101B-9397-08002B2CF9AE}" pid="5" name="MSIP_Label_0eea11ca-d417-4147-80ed-01a58412c458_Method">
    <vt:lpwstr>Standard</vt:lpwstr>
  </property>
  <property fmtid="{D5CDD505-2E9C-101B-9397-08002B2CF9AE}" pid="6" name="MSIP_Label_0eea11ca-d417-4147-80ed-01a58412c458_Name">
    <vt:lpwstr>0eea11ca-d417-4147-80ed-01a58412c458</vt:lpwstr>
  </property>
  <property fmtid="{D5CDD505-2E9C-101B-9397-08002B2CF9AE}" pid="7" name="MSIP_Label_0eea11ca-d417-4147-80ed-01a58412c458_SiteId">
    <vt:lpwstr>bc9dc15c-61bc-4f03-b60b-e5b6d8922839</vt:lpwstr>
  </property>
  <property fmtid="{D5CDD505-2E9C-101B-9397-08002B2CF9AE}" pid="8" name="MSIP_Label_0eea11ca-d417-4147-80ed-01a58412c458_ActionId">
    <vt:lpwstr>d8eb7cb2-ce06-45dc-b69d-98f3cb5a4e3a</vt:lpwstr>
  </property>
  <property fmtid="{D5CDD505-2E9C-101B-9397-08002B2CF9AE}" pid="9" name="MSIP_Label_0eea11ca-d417-4147-80ed-01a58412c458_ContentBits">
    <vt:lpwstr>2</vt:lpwstr>
  </property>
</Properties>
</file>