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4"/>
  </p:notesMasterIdLst>
  <p:handoutMasterIdLst>
    <p:handoutMasterId r:id="rId15"/>
  </p:handoutMasterIdLst>
  <p:sldIdLst>
    <p:sldId id="335" r:id="rId2"/>
    <p:sldId id="367" r:id="rId3"/>
    <p:sldId id="365" r:id="rId4"/>
    <p:sldId id="368" r:id="rId5"/>
    <p:sldId id="370" r:id="rId6"/>
    <p:sldId id="372" r:id="rId7"/>
    <p:sldId id="371" r:id="rId8"/>
    <p:sldId id="373" r:id="rId9"/>
    <p:sldId id="374" r:id="rId10"/>
    <p:sldId id="375" r:id="rId11"/>
    <p:sldId id="376" r:id="rId12"/>
    <p:sldId id="310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ckmann, Silke" initials="HS" lastIdx="4" clrIdx="0">
    <p:extLst>
      <p:ext uri="{19B8F6BF-5375-455C-9EA6-DF929625EA0E}">
        <p15:presenceInfo xmlns:p15="http://schemas.microsoft.com/office/powerpoint/2012/main" userId="S-1-5-21-837650375-1690420205-4123535123-49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C66"/>
    <a:srgbClr val="F97F35"/>
    <a:srgbClr val="19355D"/>
    <a:srgbClr val="474747"/>
    <a:srgbClr val="C21F3C"/>
    <a:srgbClr val="7F7F7F"/>
    <a:srgbClr val="7F9D9C"/>
    <a:srgbClr val="B7E0F1"/>
    <a:srgbClr val="1B355D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3548" autoAdjust="0"/>
  </p:normalViewPr>
  <p:slideViewPr>
    <p:cSldViewPr snapToGrid="0" snapToObjects="1">
      <p:cViewPr varScale="1">
        <p:scale>
          <a:sx n="80" d="100"/>
          <a:sy n="80" d="100"/>
        </p:scale>
        <p:origin x="15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206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D7581-C3CC-4BDC-9C6B-EE253E0EBCB2}" type="datetimeFigureOut">
              <a:rPr lang="es-ES" smtClean="0"/>
              <a:t>13/11/2021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EF781-8C3D-4485-9D7D-ACE140E579D7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4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B9E36-A5C3-2046-83CB-33272D5FB3DE}" type="datetimeFigureOut">
              <a:rPr lang="es-ES" smtClean="0"/>
              <a:t>13/11/2021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B7E09-0D76-7D48-A1BB-FD023FCB91C8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2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15C9BFDF-13AA-AF4E-B813-6B36548B5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3782" y="4965978"/>
            <a:ext cx="1762092" cy="5050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 baseline="0">
                <a:solidFill>
                  <a:srgbClr val="5E5E5D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C3D9546B-872F-48BC-A925-DE58BB343D28}" type="datetime1">
              <a:rPr lang="es-ES" smtClean="0"/>
              <a:t>13/11/2021</a:t>
            </a:fld>
            <a:endParaRPr lang="es-ES" dirty="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D612FE35-767C-D548-AEE4-6EC2EC2FD599}"/>
              </a:ext>
            </a:extLst>
          </p:cNvPr>
          <p:cNvSpPr/>
          <p:nvPr userDrawn="1"/>
        </p:nvSpPr>
        <p:spPr>
          <a:xfrm>
            <a:off x="365894" y="6165955"/>
            <a:ext cx="45719" cy="269089"/>
          </a:xfrm>
          <a:prstGeom prst="rect">
            <a:avLst/>
          </a:prstGeom>
          <a:solidFill>
            <a:srgbClr val="304168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>
              <a:ln>
                <a:solidFill>
                  <a:srgbClr val="304168"/>
                </a:solidFill>
              </a:ln>
            </a:endParaRPr>
          </a:p>
        </p:txBody>
      </p:sp>
      <p:pic>
        <p:nvPicPr>
          <p:cNvPr id="29" name="Imagen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6000456"/>
            <a:ext cx="5864704" cy="63767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6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539BBFE-50C7-4C4A-A8EB-F3E174E748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2199" y="1578710"/>
            <a:ext cx="4599286" cy="4599284"/>
          </a:xfrm>
          <a:custGeom>
            <a:avLst/>
            <a:gdLst>
              <a:gd name="connsiteX0" fmla="*/ 2588734 w 5177468"/>
              <a:gd name="connsiteY0" fmla="*/ 0 h 5177466"/>
              <a:gd name="connsiteX1" fmla="*/ 5177468 w 5177468"/>
              <a:gd name="connsiteY1" fmla="*/ 2588733 h 5177466"/>
              <a:gd name="connsiteX2" fmla="*/ 2588734 w 5177468"/>
              <a:gd name="connsiteY2" fmla="*/ 5177466 h 5177466"/>
              <a:gd name="connsiteX3" fmla="*/ 0 w 5177468"/>
              <a:gd name="connsiteY3" fmla="*/ 2588733 h 5177466"/>
              <a:gd name="connsiteX4" fmla="*/ 2588734 w 5177468"/>
              <a:gd name="connsiteY4" fmla="*/ 0 h 51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468" h="5177466">
                <a:moveTo>
                  <a:pt x="2588734" y="0"/>
                </a:moveTo>
                <a:cubicBezTo>
                  <a:pt x="4018452" y="0"/>
                  <a:pt x="5177468" y="1159015"/>
                  <a:pt x="5177468" y="2588733"/>
                </a:cubicBezTo>
                <a:cubicBezTo>
                  <a:pt x="5177468" y="4018451"/>
                  <a:pt x="4018452" y="5177466"/>
                  <a:pt x="2588734" y="5177466"/>
                </a:cubicBezTo>
                <a:cubicBezTo>
                  <a:pt x="1159016" y="5177466"/>
                  <a:pt x="0" y="4018451"/>
                  <a:pt x="0" y="2588733"/>
                </a:cubicBezTo>
                <a:cubicBezTo>
                  <a:pt x="0" y="1159015"/>
                  <a:pt x="1159016" y="0"/>
                  <a:pt x="258873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E93B0EE-57DE-6A44-B05D-FAA3CAF280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69146" y="533688"/>
            <a:ext cx="2451448" cy="2451447"/>
          </a:xfrm>
          <a:custGeom>
            <a:avLst/>
            <a:gdLst>
              <a:gd name="connsiteX0" fmla="*/ 2588734 w 5177468"/>
              <a:gd name="connsiteY0" fmla="*/ 0 h 5177466"/>
              <a:gd name="connsiteX1" fmla="*/ 5177468 w 5177468"/>
              <a:gd name="connsiteY1" fmla="*/ 2588733 h 5177466"/>
              <a:gd name="connsiteX2" fmla="*/ 2588734 w 5177468"/>
              <a:gd name="connsiteY2" fmla="*/ 5177466 h 5177466"/>
              <a:gd name="connsiteX3" fmla="*/ 0 w 5177468"/>
              <a:gd name="connsiteY3" fmla="*/ 2588733 h 5177466"/>
              <a:gd name="connsiteX4" fmla="*/ 2588734 w 5177468"/>
              <a:gd name="connsiteY4" fmla="*/ 0 h 51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468" h="5177466">
                <a:moveTo>
                  <a:pt x="2588734" y="0"/>
                </a:moveTo>
                <a:cubicBezTo>
                  <a:pt x="4018452" y="0"/>
                  <a:pt x="5177468" y="1159015"/>
                  <a:pt x="5177468" y="2588733"/>
                </a:cubicBezTo>
                <a:cubicBezTo>
                  <a:pt x="5177468" y="4018451"/>
                  <a:pt x="4018452" y="5177466"/>
                  <a:pt x="2588734" y="5177466"/>
                </a:cubicBezTo>
                <a:cubicBezTo>
                  <a:pt x="1159016" y="5177466"/>
                  <a:pt x="0" y="4018451"/>
                  <a:pt x="0" y="2588733"/>
                </a:cubicBezTo>
                <a:cubicBezTo>
                  <a:pt x="0" y="1159015"/>
                  <a:pt x="1159016" y="0"/>
                  <a:pt x="258873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656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539BBFE-50C7-4C4A-A8EB-F3E174E748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54653" y="2639355"/>
            <a:ext cx="4599286" cy="4599284"/>
          </a:xfrm>
          <a:custGeom>
            <a:avLst/>
            <a:gdLst>
              <a:gd name="connsiteX0" fmla="*/ 2588734 w 5177468"/>
              <a:gd name="connsiteY0" fmla="*/ 0 h 5177466"/>
              <a:gd name="connsiteX1" fmla="*/ 5177468 w 5177468"/>
              <a:gd name="connsiteY1" fmla="*/ 2588733 h 5177466"/>
              <a:gd name="connsiteX2" fmla="*/ 2588734 w 5177468"/>
              <a:gd name="connsiteY2" fmla="*/ 5177466 h 5177466"/>
              <a:gd name="connsiteX3" fmla="*/ 0 w 5177468"/>
              <a:gd name="connsiteY3" fmla="*/ 2588733 h 5177466"/>
              <a:gd name="connsiteX4" fmla="*/ 2588734 w 5177468"/>
              <a:gd name="connsiteY4" fmla="*/ 0 h 517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468" h="5177466">
                <a:moveTo>
                  <a:pt x="2588734" y="0"/>
                </a:moveTo>
                <a:cubicBezTo>
                  <a:pt x="4018452" y="0"/>
                  <a:pt x="5177468" y="1159015"/>
                  <a:pt x="5177468" y="2588733"/>
                </a:cubicBezTo>
                <a:cubicBezTo>
                  <a:pt x="5177468" y="4018451"/>
                  <a:pt x="4018452" y="5177466"/>
                  <a:pt x="2588734" y="5177466"/>
                </a:cubicBezTo>
                <a:cubicBezTo>
                  <a:pt x="1159016" y="5177466"/>
                  <a:pt x="0" y="4018451"/>
                  <a:pt x="0" y="2588733"/>
                </a:cubicBezTo>
                <a:cubicBezTo>
                  <a:pt x="0" y="1159015"/>
                  <a:pt x="1159016" y="0"/>
                  <a:pt x="258873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6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2684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sp>
        <p:nvSpPr>
          <p:cNvPr id="6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3025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246E191-F305-C840-BF1B-E8CDECA58B15}"/>
              </a:ext>
            </a:extLst>
          </p:cNvPr>
          <p:cNvSpPr/>
          <p:nvPr userDrawn="1"/>
        </p:nvSpPr>
        <p:spPr>
          <a:xfrm>
            <a:off x="-181711" y="2794380"/>
            <a:ext cx="9814661" cy="4294299"/>
          </a:xfrm>
          <a:prstGeom prst="rect">
            <a:avLst/>
          </a:prstGeom>
          <a:solidFill>
            <a:srgbClr val="D0D0D0">
              <a:alpha val="58000"/>
            </a:srgbClr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10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270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5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4462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3E793CB0-2646-A44F-AF69-7387E1DE0C13}"/>
              </a:ext>
            </a:extLst>
          </p:cNvPr>
          <p:cNvSpPr/>
          <p:nvPr userDrawn="1"/>
        </p:nvSpPr>
        <p:spPr>
          <a:xfrm>
            <a:off x="5085301" y="2541094"/>
            <a:ext cx="5245396" cy="5245396"/>
          </a:xfrm>
          <a:prstGeom prst="ellipse">
            <a:avLst/>
          </a:prstGeom>
          <a:solidFill>
            <a:srgbClr val="D0D0D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897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7AF987-2B18-A84E-A8A7-176EF7154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sp>
        <p:nvSpPr>
          <p:cNvPr id="4" name="Llamada ovalada 3">
            <a:extLst>
              <a:ext uri="{FF2B5EF4-FFF2-40B4-BE49-F238E27FC236}">
                <a16:creationId xmlns:a16="http://schemas.microsoft.com/office/drawing/2014/main" id="{4ECEC2B1-B005-5A43-B1B0-7AD4B0DF2686}"/>
              </a:ext>
            </a:extLst>
          </p:cNvPr>
          <p:cNvSpPr/>
          <p:nvPr userDrawn="1"/>
        </p:nvSpPr>
        <p:spPr>
          <a:xfrm rot="4270483">
            <a:off x="5937898" y="860791"/>
            <a:ext cx="3311926" cy="3220590"/>
          </a:xfrm>
          <a:prstGeom prst="wedgeEllipseCallout">
            <a:avLst/>
          </a:prstGeom>
          <a:solidFill>
            <a:srgbClr val="C21F3C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>
              <a:solidFill>
                <a:srgbClr val="C21F3C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11FBDE-2D0D-DD47-93B5-B50D14816C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7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8948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7AF987-2B18-A84E-A8A7-176EF7154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11FBDE-2D0D-DD47-93B5-B50D14816C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1ECE2DD9-698B-C547-AA2A-20D12B711AC8}"/>
              </a:ext>
            </a:extLst>
          </p:cNvPr>
          <p:cNvSpPr/>
          <p:nvPr userDrawn="1"/>
        </p:nvSpPr>
        <p:spPr>
          <a:xfrm>
            <a:off x="489289" y="3113903"/>
            <a:ext cx="8165421" cy="2644346"/>
          </a:xfrm>
          <a:prstGeom prst="roundRect">
            <a:avLst/>
          </a:prstGeom>
          <a:solidFill>
            <a:srgbClr val="84C0E8">
              <a:alpha val="16000"/>
            </a:srgbClr>
          </a:solidFill>
          <a:ln w="22225">
            <a:solidFill>
              <a:srgbClr val="19355D">
                <a:alpha val="98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8299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7AF987-2B18-A84E-A8A7-176EF7154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11FBDE-2D0D-DD47-93B5-B50D14816C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1ECE2DD9-698B-C547-AA2A-20D12B711AC8}"/>
              </a:ext>
            </a:extLst>
          </p:cNvPr>
          <p:cNvSpPr/>
          <p:nvPr userDrawn="1"/>
        </p:nvSpPr>
        <p:spPr>
          <a:xfrm>
            <a:off x="489289" y="3113903"/>
            <a:ext cx="8165421" cy="2644346"/>
          </a:xfrm>
          <a:prstGeom prst="roundRect">
            <a:avLst/>
          </a:prstGeom>
          <a:solidFill>
            <a:srgbClr val="1B355D"/>
          </a:solidFill>
          <a:ln w="22225">
            <a:solidFill>
              <a:srgbClr val="C21F3C">
                <a:alpha val="98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4265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7AF987-2B18-A84E-A8A7-176EF7154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EE8CA6D-2996-9145-984A-2AC5D287BF9E}"/>
              </a:ext>
            </a:extLst>
          </p:cNvPr>
          <p:cNvSpPr/>
          <p:nvPr userDrawn="1"/>
        </p:nvSpPr>
        <p:spPr>
          <a:xfrm>
            <a:off x="489289" y="3113903"/>
            <a:ext cx="8165421" cy="2644346"/>
          </a:xfrm>
          <a:prstGeom prst="roundRect">
            <a:avLst/>
          </a:prstGeom>
          <a:solidFill>
            <a:srgbClr val="D0D0D0"/>
          </a:solidFill>
          <a:ln w="22225">
            <a:solidFill>
              <a:srgbClr val="1B355D">
                <a:alpha val="98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A059DF-9617-0D47-AE77-D98424F31E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7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502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31" name="Imagen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106D0E-D0FA-F240-9413-B05AC6BC5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628650" y="1496291"/>
            <a:ext cx="7886700" cy="43774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7F7F7F"/>
                </a:solidFill>
                <a:latin typeface="Montserrat" panose="00000500000000000000" pitchFamily="2" charset="0"/>
              </a:defRPr>
            </a:lvl1pPr>
            <a:lvl2pPr marL="534988" indent="-266700">
              <a:buFont typeface="Montserrat" panose="00000500000000000000" pitchFamily="2" charset="0"/>
              <a:buChar char="−"/>
              <a:defRPr sz="1400">
                <a:solidFill>
                  <a:srgbClr val="7F7F7F"/>
                </a:solidFill>
                <a:latin typeface="Montserrat" panose="00000500000000000000" pitchFamily="2" charset="0"/>
              </a:defRPr>
            </a:lvl2pPr>
            <a:lvl3pPr marL="803275" indent="-227013">
              <a:defRPr sz="1400">
                <a:solidFill>
                  <a:srgbClr val="7F7F7F"/>
                </a:solidFill>
                <a:latin typeface="Montserrat" panose="00000500000000000000" pitchFamily="2" charset="0"/>
              </a:defRPr>
            </a:lvl3pPr>
            <a:lvl4pPr marL="1081088" indent="-227013">
              <a:buFont typeface="Montserrat" panose="00000500000000000000" pitchFamily="2" charset="0"/>
              <a:buChar char="−"/>
              <a:defRPr sz="1400">
                <a:solidFill>
                  <a:srgbClr val="7F7F7F"/>
                </a:solidFill>
                <a:latin typeface="Montserrat" panose="00000500000000000000" pitchFamily="2" charset="0"/>
              </a:defRPr>
            </a:lvl4pPr>
            <a:lvl5pPr marL="1347788" indent="-268288">
              <a:defRPr sz="1400">
                <a:solidFill>
                  <a:srgbClr val="7F7F7F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780603"/>
            <a:ext cx="7886700" cy="6140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algn="l" defTabSz="914400" rtl="0" eaLnBrk="1" latinLnBrk="0" hangingPunct="1">
              <a:defRPr lang="es-ES" sz="2400" b="1" kern="1200" dirty="0">
                <a:solidFill>
                  <a:srgbClr val="19355D"/>
                </a:solidFill>
                <a:latin typeface="Montserrat" pitchFamily="2" charset="77"/>
                <a:ea typeface="+mn-ea"/>
                <a:cs typeface="DIN Pro Condensed" panose="020B0506020101010102" pitchFamily="34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3"/>
          </p:nvPr>
        </p:nvSpPr>
        <p:spPr>
          <a:xfrm>
            <a:off x="254306" y="6356353"/>
            <a:ext cx="531356" cy="365125"/>
          </a:xfrm>
        </p:spPr>
        <p:txBody>
          <a:bodyPr/>
          <a:lstStyle>
            <a:lvl1pPr algn="l">
              <a:defRPr/>
            </a:lvl1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9353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7AF987-2B18-A84E-A8A7-176EF7154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D881B2-7274-C543-A7A4-F6294D245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5974218"/>
            <a:ext cx="5864704" cy="6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2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53D46E-03E9-1647-9864-4DFBDC46E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6022" r="23628" b="6022"/>
          <a:stretch/>
        </p:blipFill>
        <p:spPr>
          <a:xfrm>
            <a:off x="122500" y="1201551"/>
            <a:ext cx="2863121" cy="48493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B6DE25-308A-EC43-97AB-F79AC208D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6022" r="23628" b="6022"/>
          <a:stretch/>
        </p:blipFill>
        <p:spPr>
          <a:xfrm>
            <a:off x="2818941" y="1638729"/>
            <a:ext cx="2863121" cy="4849318"/>
          </a:xfrm>
          <a:prstGeom prst="rect">
            <a:avLst/>
          </a:prstGeom>
        </p:spPr>
      </p:pic>
      <p:sp>
        <p:nvSpPr>
          <p:cNvPr id="11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1100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B64DA20-284B-4944-A99B-B026E4A60F0D}"/>
              </a:ext>
            </a:extLst>
          </p:cNvPr>
          <p:cNvGrpSpPr/>
          <p:nvPr userDrawn="1"/>
        </p:nvGrpSpPr>
        <p:grpSpPr>
          <a:xfrm>
            <a:off x="1496128" y="2627871"/>
            <a:ext cx="7385125" cy="3939189"/>
            <a:chOff x="1100712" y="1919417"/>
            <a:chExt cx="7385125" cy="3939189"/>
          </a:xfrm>
        </p:grpSpPr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B0E9B86B-BFF2-864C-AA65-1EB352E5371A}"/>
                </a:ext>
              </a:extLst>
            </p:cNvPr>
            <p:cNvSpPr/>
            <p:nvPr userDrawn="1"/>
          </p:nvSpPr>
          <p:spPr>
            <a:xfrm flipV="1">
              <a:off x="1877530" y="3016817"/>
              <a:ext cx="5511809" cy="45719"/>
            </a:xfrm>
            <a:custGeom>
              <a:avLst/>
              <a:gdLst/>
              <a:ahLst/>
              <a:cxnLst/>
              <a:rect l="l" t="t" r="r" b="b"/>
              <a:pathLst>
                <a:path w="6205220">
                  <a:moveTo>
                    <a:pt x="0" y="0"/>
                  </a:moveTo>
                  <a:lnTo>
                    <a:pt x="6204675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D93B4DAB-ADE1-2840-A720-851F2854F500}"/>
                </a:ext>
              </a:extLst>
            </p:cNvPr>
            <p:cNvSpPr/>
            <p:nvPr userDrawn="1"/>
          </p:nvSpPr>
          <p:spPr>
            <a:xfrm>
              <a:off x="1877530" y="2805980"/>
              <a:ext cx="5511809" cy="45719"/>
            </a:xfrm>
            <a:custGeom>
              <a:avLst/>
              <a:gdLst/>
              <a:ahLst/>
              <a:cxnLst/>
              <a:rect l="l" t="t" r="r" b="b"/>
              <a:pathLst>
                <a:path w="6205220">
                  <a:moveTo>
                    <a:pt x="0" y="0"/>
                  </a:moveTo>
                  <a:lnTo>
                    <a:pt x="6204675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53811647-9AE0-3041-871A-65066D0EDE91}"/>
                </a:ext>
              </a:extLst>
            </p:cNvPr>
            <p:cNvSpPr/>
            <p:nvPr userDrawn="1"/>
          </p:nvSpPr>
          <p:spPr>
            <a:xfrm>
              <a:off x="1877531" y="2558443"/>
              <a:ext cx="5193593" cy="0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2DABC55D-D8EC-4942-92B9-ED596B4ED8EA}"/>
                </a:ext>
              </a:extLst>
            </p:cNvPr>
            <p:cNvSpPr/>
            <p:nvPr userDrawn="1"/>
          </p:nvSpPr>
          <p:spPr>
            <a:xfrm>
              <a:off x="1877531" y="2301889"/>
              <a:ext cx="5193593" cy="0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4">
              <a:extLst>
                <a:ext uri="{FF2B5EF4-FFF2-40B4-BE49-F238E27FC236}">
                  <a16:creationId xmlns:a16="http://schemas.microsoft.com/office/drawing/2014/main" id="{BFF5D4DA-0841-014A-A836-39324F5C5A84}"/>
                </a:ext>
              </a:extLst>
            </p:cNvPr>
            <p:cNvSpPr/>
            <p:nvPr userDrawn="1"/>
          </p:nvSpPr>
          <p:spPr>
            <a:xfrm>
              <a:off x="1877531" y="2038301"/>
              <a:ext cx="5193593" cy="0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495EA36F-26B6-2C4A-ACB4-878C2E407B3F}"/>
                </a:ext>
              </a:extLst>
            </p:cNvPr>
            <p:cNvSpPr/>
            <p:nvPr userDrawn="1"/>
          </p:nvSpPr>
          <p:spPr>
            <a:xfrm>
              <a:off x="1877532" y="3315581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1FA9A36F-B43C-7A41-A616-A8A041F81292}"/>
                </a:ext>
              </a:extLst>
            </p:cNvPr>
            <p:cNvSpPr/>
            <p:nvPr userDrawn="1"/>
          </p:nvSpPr>
          <p:spPr>
            <a:xfrm>
              <a:off x="1877532" y="3563119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DBBC62E9-3EB9-F145-AA8D-A3DC96C89A61}"/>
                </a:ext>
              </a:extLst>
            </p:cNvPr>
            <p:cNvSpPr/>
            <p:nvPr userDrawn="1"/>
          </p:nvSpPr>
          <p:spPr>
            <a:xfrm>
              <a:off x="1877532" y="3867516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572C8D5B-7B89-9748-9B18-D7DDE3E4C122}"/>
                </a:ext>
              </a:extLst>
            </p:cNvPr>
            <p:cNvSpPr/>
            <p:nvPr userDrawn="1"/>
          </p:nvSpPr>
          <p:spPr>
            <a:xfrm>
              <a:off x="1877532" y="4115054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06535004-3631-BA4F-8451-A56829401B9C}"/>
                </a:ext>
              </a:extLst>
            </p:cNvPr>
            <p:cNvSpPr/>
            <p:nvPr userDrawn="1"/>
          </p:nvSpPr>
          <p:spPr>
            <a:xfrm>
              <a:off x="1877532" y="4427689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308C22DB-0B77-A74C-A4C4-0C4489B9757D}"/>
                </a:ext>
              </a:extLst>
            </p:cNvPr>
            <p:cNvSpPr/>
            <p:nvPr userDrawn="1"/>
          </p:nvSpPr>
          <p:spPr>
            <a:xfrm>
              <a:off x="1877532" y="4675227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24C94A8A-A25B-C94F-B120-8A2987F7C25C}"/>
                </a:ext>
              </a:extLst>
            </p:cNvPr>
            <p:cNvSpPr/>
            <p:nvPr userDrawn="1"/>
          </p:nvSpPr>
          <p:spPr>
            <a:xfrm>
              <a:off x="1877532" y="4987862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E0298D4F-4B68-0044-8743-3156E07940B3}"/>
                </a:ext>
              </a:extLst>
            </p:cNvPr>
            <p:cNvSpPr/>
            <p:nvPr userDrawn="1"/>
          </p:nvSpPr>
          <p:spPr>
            <a:xfrm>
              <a:off x="1877532" y="5235400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5">
              <a:extLst>
                <a:ext uri="{FF2B5EF4-FFF2-40B4-BE49-F238E27FC236}">
                  <a16:creationId xmlns:a16="http://schemas.microsoft.com/office/drawing/2014/main" id="{F6F31555-4BB2-DD44-B57C-236722EB2222}"/>
                </a:ext>
              </a:extLst>
            </p:cNvPr>
            <p:cNvSpPr/>
            <p:nvPr userDrawn="1"/>
          </p:nvSpPr>
          <p:spPr>
            <a:xfrm>
              <a:off x="1877532" y="5498608"/>
              <a:ext cx="5511810" cy="85618"/>
            </a:xfrm>
            <a:custGeom>
              <a:avLst/>
              <a:gdLst/>
              <a:ahLst/>
              <a:cxnLst/>
              <a:rect l="l" t="t" r="r" b="b"/>
              <a:pathLst>
                <a:path w="6635115">
                  <a:moveTo>
                    <a:pt x="0" y="0"/>
                  </a:moveTo>
                  <a:lnTo>
                    <a:pt x="6634797" y="0"/>
                  </a:lnTo>
                </a:path>
              </a:pathLst>
            </a:custGeom>
            <a:ln w="3175">
              <a:solidFill>
                <a:srgbClr val="83D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6">
              <a:extLst>
                <a:ext uri="{FF2B5EF4-FFF2-40B4-BE49-F238E27FC236}">
                  <a16:creationId xmlns:a16="http://schemas.microsoft.com/office/drawing/2014/main" id="{3C30726A-582D-2546-9D33-F37D2B4E4CD4}"/>
                </a:ext>
              </a:extLst>
            </p:cNvPr>
            <p:cNvSpPr/>
            <p:nvPr userDrawn="1"/>
          </p:nvSpPr>
          <p:spPr>
            <a:xfrm>
              <a:off x="1100712" y="1919417"/>
              <a:ext cx="7385125" cy="39391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1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557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D612FE35-767C-D548-AEE4-6EC2EC2FD599}"/>
              </a:ext>
            </a:extLst>
          </p:cNvPr>
          <p:cNvSpPr/>
          <p:nvPr userDrawn="1"/>
        </p:nvSpPr>
        <p:spPr>
          <a:xfrm>
            <a:off x="365894" y="6165955"/>
            <a:ext cx="45719" cy="269089"/>
          </a:xfrm>
          <a:prstGeom prst="rect">
            <a:avLst/>
          </a:prstGeom>
          <a:solidFill>
            <a:srgbClr val="304168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>
              <a:ln>
                <a:solidFill>
                  <a:srgbClr val="304168"/>
                </a:solidFill>
              </a:ln>
            </a:endParaRPr>
          </a:p>
        </p:txBody>
      </p:sp>
      <p:pic>
        <p:nvPicPr>
          <p:cNvPr id="29" name="Imagen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6000456"/>
            <a:ext cx="5864704" cy="63767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6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3" name="Marcador de número de diapositiva 8"/>
          <p:cNvSpPr>
            <a:spLocks noGrp="1"/>
          </p:cNvSpPr>
          <p:nvPr>
            <p:ph type="sldNum" sz="quarter" idx="13"/>
          </p:nvPr>
        </p:nvSpPr>
        <p:spPr>
          <a:xfrm>
            <a:off x="254306" y="6356353"/>
            <a:ext cx="531356" cy="365125"/>
          </a:xfrm>
        </p:spPr>
        <p:txBody>
          <a:bodyPr/>
          <a:lstStyle>
            <a:lvl1pPr algn="l">
              <a:defRPr/>
            </a:lvl1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90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lamada ovalada 6">
            <a:extLst>
              <a:ext uri="{FF2B5EF4-FFF2-40B4-BE49-F238E27FC236}">
                <a16:creationId xmlns:a16="http://schemas.microsoft.com/office/drawing/2014/main" id="{48ED61D5-A303-8043-A9D1-C564B1DBDEF3}"/>
              </a:ext>
            </a:extLst>
          </p:cNvPr>
          <p:cNvSpPr/>
          <p:nvPr userDrawn="1"/>
        </p:nvSpPr>
        <p:spPr>
          <a:xfrm rot="14233058">
            <a:off x="1236848" y="2248231"/>
            <a:ext cx="2613546" cy="2541469"/>
          </a:xfrm>
          <a:prstGeom prst="wedgeEllipseCallout">
            <a:avLst/>
          </a:prstGeom>
          <a:noFill/>
          <a:ln w="53975">
            <a:solidFill>
              <a:srgbClr val="304168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/>
              <a:t>z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106D0E-D0FA-F240-9413-B05AC6BC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1F9983-6297-2D45-963F-4F6DE60DE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sp>
        <p:nvSpPr>
          <p:cNvPr id="6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92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ovalada 2">
            <a:extLst>
              <a:ext uri="{FF2B5EF4-FFF2-40B4-BE49-F238E27FC236}">
                <a16:creationId xmlns:a16="http://schemas.microsoft.com/office/drawing/2014/main" id="{BBC4870A-65E8-A847-BCD1-77EF06AA9D58}"/>
              </a:ext>
            </a:extLst>
          </p:cNvPr>
          <p:cNvSpPr/>
          <p:nvPr userDrawn="1"/>
        </p:nvSpPr>
        <p:spPr>
          <a:xfrm rot="14233058">
            <a:off x="1236848" y="2248231"/>
            <a:ext cx="2613546" cy="2541469"/>
          </a:xfrm>
          <a:prstGeom prst="wedgeEllipseCallout">
            <a:avLst/>
          </a:prstGeom>
          <a:noFill/>
          <a:ln w="53975">
            <a:solidFill>
              <a:srgbClr val="CA1139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/>
              <a:t>z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32EE77-A2F7-4546-A47A-AD0798C8D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86965D-12DF-C845-B9C7-34B2E5CF5C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sp>
        <p:nvSpPr>
          <p:cNvPr id="7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389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832EE77-A2F7-4546-A47A-AD0798C8D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86965D-12DF-C845-B9C7-34B2E5CF5C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A20AC5-48CF-4895-AC11-B44B815EDB13}"/>
              </a:ext>
            </a:extLst>
          </p:cNvPr>
          <p:cNvSpPr txBox="1"/>
          <p:nvPr userDrawn="1"/>
        </p:nvSpPr>
        <p:spPr>
          <a:xfrm>
            <a:off x="3100865" y="1844516"/>
            <a:ext cx="5313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Lorem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ipsum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dolor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sit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amet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consectetur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adipiscing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elit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. Mauris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feugiat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rutrum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odio, at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aliquam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tortor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efficitur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quis. Nunc pulvinar, nunc in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venenatis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efficitur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, nunc magna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consequat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enim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, vitae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iaculis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ex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massa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eget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magna.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Curabitur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egestas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risus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at ornare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viverra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enim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nisi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eleifend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nulla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, in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lobortis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libero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felis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eget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diam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.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Suspendisse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_tradnl" dirty="0" err="1">
                <a:latin typeface="Montserrat" charset="0"/>
                <a:ea typeface="Montserrat" charset="0"/>
                <a:cs typeface="Montserrat" charset="0"/>
              </a:rPr>
              <a:t>potenti</a:t>
            </a:r>
            <a:r>
              <a:rPr lang="es-ES_tradnl" dirty="0">
                <a:latin typeface="Montserrat" charset="0"/>
                <a:ea typeface="Montserrat" charset="0"/>
                <a:cs typeface="Montserrat" charset="0"/>
              </a:rPr>
              <a:t>. </a:t>
            </a:r>
          </a:p>
        </p:txBody>
      </p:sp>
      <p:sp>
        <p:nvSpPr>
          <p:cNvPr id="8" name="Llamada ovalada 5">
            <a:extLst>
              <a:ext uri="{FF2B5EF4-FFF2-40B4-BE49-F238E27FC236}">
                <a16:creationId xmlns:a16="http://schemas.microsoft.com/office/drawing/2014/main" id="{A65F15A1-E977-4E89-BD9F-AD8C5C14104F}"/>
              </a:ext>
            </a:extLst>
          </p:cNvPr>
          <p:cNvSpPr/>
          <p:nvPr userDrawn="1"/>
        </p:nvSpPr>
        <p:spPr>
          <a:xfrm rot="14733469">
            <a:off x="346133" y="1946611"/>
            <a:ext cx="2314899" cy="2251059"/>
          </a:xfrm>
          <a:prstGeom prst="wedgeEllipseCallout">
            <a:avLst/>
          </a:prstGeom>
          <a:solidFill>
            <a:srgbClr val="CA1139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/>
          </a:p>
        </p:txBody>
      </p:sp>
      <p:sp>
        <p:nvSpPr>
          <p:cNvPr id="10" name="34 CuadroTexto">
            <a:extLst>
              <a:ext uri="{FF2B5EF4-FFF2-40B4-BE49-F238E27FC236}">
                <a16:creationId xmlns:a16="http://schemas.microsoft.com/office/drawing/2014/main" id="{44915FFD-34E9-4982-85E1-9D68E0A08E23}"/>
              </a:ext>
            </a:extLst>
          </p:cNvPr>
          <p:cNvSpPr txBox="1"/>
          <p:nvPr userDrawn="1"/>
        </p:nvSpPr>
        <p:spPr>
          <a:xfrm>
            <a:off x="509428" y="2814593"/>
            <a:ext cx="2280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kern="1000" dirty="0">
                <a:solidFill>
                  <a:schemeClr val="bg1"/>
                </a:solidFill>
                <a:latin typeface="Montserrat" pitchFamily="2" charset="77"/>
                <a:ea typeface="Steelfish" charset="0"/>
                <a:cs typeface="Steelfish" charset="0"/>
              </a:rPr>
              <a:t>TITULAR</a:t>
            </a:r>
            <a:endParaRPr lang="es-ES" sz="3200" b="1" kern="1000" dirty="0">
              <a:solidFill>
                <a:schemeClr val="bg1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732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832EE77-A2F7-4546-A47A-AD0798C8D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86965D-12DF-C845-B9C7-34B2E5CF5C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8" y="5980151"/>
            <a:ext cx="2684330" cy="63174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9822D36-BF87-4DD5-9E95-ABB2B6DB552C}"/>
              </a:ext>
            </a:extLst>
          </p:cNvPr>
          <p:cNvSpPr/>
          <p:nvPr userDrawn="1"/>
        </p:nvSpPr>
        <p:spPr>
          <a:xfrm>
            <a:off x="1148517" y="2093657"/>
            <a:ext cx="636155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1B355D"/>
                </a:solidFill>
                <a:latin typeface="Montserrat" pitchFamily="2" charset="77"/>
              </a:rPr>
              <a:t>AT VERO EOS ET ACCUSAMUS ET IUSTO ODIO DIGNISSIMOS DUCIMUS QUI BLANDITIIS PRAESENTIUM</a:t>
            </a:r>
          </a:p>
          <a:p>
            <a:pPr algn="ctr"/>
            <a:endParaRPr lang="es-ES" sz="1400" dirty="0">
              <a:solidFill>
                <a:srgbClr val="1B355D"/>
              </a:solidFill>
              <a:latin typeface="Montserrat" pitchFamily="2" charset="77"/>
              <a:cs typeface="DIN Pro" panose="020B0504020101020102" pitchFamily="34" charset="0"/>
            </a:endParaRPr>
          </a:p>
          <a:p>
            <a:pPr algn="ctr"/>
            <a:r>
              <a:rPr lang="es-ES" sz="1400" dirty="0">
                <a:solidFill>
                  <a:srgbClr val="19355D"/>
                </a:solidFill>
                <a:latin typeface="Montserrat" pitchFamily="2" charset="77"/>
                <a:cs typeface="DIN Pro" panose="020B0504020101020102" pitchFamily="34" charset="0"/>
              </a:rPr>
              <a:t> </a:t>
            </a:r>
            <a:r>
              <a:rPr lang="es-ES" sz="1400" dirty="0">
                <a:latin typeface="Montserrat" pitchFamily="2" charset="77"/>
              </a:rPr>
              <a:t>Sed ut </a:t>
            </a:r>
            <a:r>
              <a:rPr lang="es-ES" sz="1400" dirty="0" err="1">
                <a:latin typeface="Montserrat" pitchFamily="2" charset="77"/>
              </a:rPr>
              <a:t>perspiciatis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unde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omnis</a:t>
            </a:r>
            <a:r>
              <a:rPr lang="es-ES" sz="1400" dirty="0">
                <a:latin typeface="Montserrat" pitchFamily="2" charset="77"/>
              </a:rPr>
              <a:t> iste </a:t>
            </a:r>
            <a:r>
              <a:rPr lang="es-ES" sz="1400" dirty="0" err="1">
                <a:latin typeface="Montserrat" pitchFamily="2" charset="77"/>
              </a:rPr>
              <a:t>natus</a:t>
            </a:r>
            <a:r>
              <a:rPr lang="es-ES" sz="1400" dirty="0">
                <a:latin typeface="Montserrat" pitchFamily="2" charset="77"/>
              </a:rPr>
              <a:t> error </a:t>
            </a:r>
            <a:r>
              <a:rPr lang="es-ES" sz="1400" dirty="0" err="1">
                <a:latin typeface="Montserrat" pitchFamily="2" charset="77"/>
              </a:rPr>
              <a:t>sit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voluptatem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accusantium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doloremque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laudantium</a:t>
            </a:r>
            <a:r>
              <a:rPr lang="es-ES" sz="1400" dirty="0">
                <a:latin typeface="Montserrat" pitchFamily="2" charset="77"/>
              </a:rPr>
              <a:t>, </a:t>
            </a:r>
            <a:r>
              <a:rPr lang="es-ES" sz="1400" dirty="0" err="1">
                <a:latin typeface="Montserrat" pitchFamily="2" charset="77"/>
              </a:rPr>
              <a:t>totam</a:t>
            </a:r>
            <a:r>
              <a:rPr lang="es-ES" sz="1400" dirty="0">
                <a:latin typeface="Montserrat" pitchFamily="2" charset="77"/>
              </a:rPr>
              <a:t> rem </a:t>
            </a:r>
            <a:r>
              <a:rPr lang="es-ES" sz="1400" dirty="0" err="1">
                <a:latin typeface="Montserrat" pitchFamily="2" charset="77"/>
              </a:rPr>
              <a:t>aperiam</a:t>
            </a:r>
            <a:r>
              <a:rPr lang="es-ES" sz="1400" dirty="0">
                <a:latin typeface="Montserrat" pitchFamily="2" charset="77"/>
              </a:rPr>
              <a:t>, </a:t>
            </a:r>
            <a:r>
              <a:rPr lang="es-ES" sz="1400" dirty="0" err="1">
                <a:latin typeface="Montserrat" pitchFamily="2" charset="77"/>
              </a:rPr>
              <a:t>eaque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ipsa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quae</a:t>
            </a:r>
            <a:r>
              <a:rPr lang="es-ES" sz="1400" dirty="0">
                <a:latin typeface="Montserrat" pitchFamily="2" charset="77"/>
              </a:rPr>
              <a:t> ab illo </a:t>
            </a:r>
            <a:r>
              <a:rPr lang="es-ES" sz="1400" dirty="0" err="1">
                <a:latin typeface="Montserrat" pitchFamily="2" charset="77"/>
              </a:rPr>
              <a:t>inventore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veritatis</a:t>
            </a:r>
            <a:r>
              <a:rPr lang="es-ES" sz="1400" dirty="0">
                <a:latin typeface="Montserrat" pitchFamily="2" charset="77"/>
              </a:rPr>
              <a:t> et </a:t>
            </a:r>
            <a:r>
              <a:rPr lang="es-ES" sz="1400" dirty="0" err="1">
                <a:latin typeface="Montserrat" pitchFamily="2" charset="77"/>
              </a:rPr>
              <a:t>quasi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architecto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beatae</a:t>
            </a:r>
            <a:r>
              <a:rPr lang="es-ES" sz="1400" dirty="0">
                <a:latin typeface="Montserrat" pitchFamily="2" charset="77"/>
              </a:rPr>
              <a:t> vitae dicta </a:t>
            </a:r>
            <a:r>
              <a:rPr lang="es-ES" sz="1400" dirty="0" err="1">
                <a:latin typeface="Montserrat" pitchFamily="2" charset="77"/>
              </a:rPr>
              <a:t>sunt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explicabo</a:t>
            </a:r>
            <a:r>
              <a:rPr lang="es-ES" sz="1400" dirty="0">
                <a:latin typeface="Montserrat" pitchFamily="2" charset="77"/>
              </a:rPr>
              <a:t>.</a:t>
            </a:r>
          </a:p>
          <a:p>
            <a:pPr algn="ctr"/>
            <a:endParaRPr lang="es-ES" sz="1400" dirty="0">
              <a:latin typeface="Montserrat" pitchFamily="2" charset="77"/>
            </a:endParaRPr>
          </a:p>
          <a:p>
            <a:pPr algn="ctr"/>
            <a:r>
              <a:rPr lang="es-ES" sz="1400" dirty="0">
                <a:latin typeface="Montserrat" pitchFamily="2" charset="77"/>
              </a:rPr>
              <a:t>Nemo </a:t>
            </a:r>
            <a:r>
              <a:rPr lang="es-ES" sz="1400" dirty="0" err="1">
                <a:latin typeface="Montserrat" pitchFamily="2" charset="77"/>
              </a:rPr>
              <a:t>enim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ipsam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voluptatem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quia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voluptas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sit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aspernatur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aut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odit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aut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fugit</a:t>
            </a:r>
            <a:r>
              <a:rPr lang="es-ES" sz="1400" dirty="0">
                <a:latin typeface="Montserrat" pitchFamily="2" charset="77"/>
              </a:rPr>
              <a:t>, sed </a:t>
            </a:r>
            <a:r>
              <a:rPr lang="es-ES" sz="1400" dirty="0" err="1">
                <a:latin typeface="Montserrat" pitchFamily="2" charset="77"/>
              </a:rPr>
              <a:t>quia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consequuntur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magni</a:t>
            </a:r>
            <a:r>
              <a:rPr lang="es-ES" sz="1400" dirty="0">
                <a:latin typeface="Montserrat" pitchFamily="2" charset="77"/>
              </a:rPr>
              <a:t> dolores </a:t>
            </a:r>
            <a:r>
              <a:rPr lang="es-ES" sz="1400" dirty="0" err="1">
                <a:latin typeface="Montserrat" pitchFamily="2" charset="77"/>
              </a:rPr>
              <a:t>eos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qui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ratione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voluptatem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sequi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nesciunt</a:t>
            </a:r>
            <a:r>
              <a:rPr lang="es-ES" sz="1400" dirty="0">
                <a:latin typeface="Montserrat" pitchFamily="2" charset="77"/>
              </a:rPr>
              <a:t>. </a:t>
            </a:r>
            <a:r>
              <a:rPr lang="es-ES" sz="1400" dirty="0" err="1">
                <a:latin typeface="Montserrat" pitchFamily="2" charset="77"/>
              </a:rPr>
              <a:t>Neque</a:t>
            </a:r>
            <a:r>
              <a:rPr lang="es-ES" sz="1400" dirty="0">
                <a:latin typeface="Montserrat" pitchFamily="2" charset="77"/>
              </a:rPr>
              <a:t> porro </a:t>
            </a:r>
            <a:r>
              <a:rPr lang="es-ES" sz="1400" dirty="0" err="1">
                <a:latin typeface="Montserrat" pitchFamily="2" charset="77"/>
              </a:rPr>
              <a:t>quisquam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est</a:t>
            </a:r>
            <a:r>
              <a:rPr lang="es-ES" sz="1400" dirty="0">
                <a:latin typeface="Montserrat" pitchFamily="2" charset="77"/>
              </a:rPr>
              <a:t>, </a:t>
            </a:r>
            <a:r>
              <a:rPr lang="es-ES" sz="1400" dirty="0" err="1">
                <a:latin typeface="Montserrat" pitchFamily="2" charset="77"/>
              </a:rPr>
              <a:t>qui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dolorem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ipsum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quia</a:t>
            </a:r>
            <a:r>
              <a:rPr lang="es-ES" sz="1400" dirty="0">
                <a:latin typeface="Montserrat" pitchFamily="2" charset="77"/>
              </a:rPr>
              <a:t> dolor </a:t>
            </a:r>
            <a:r>
              <a:rPr lang="es-ES" sz="1400" dirty="0" err="1">
                <a:latin typeface="Montserrat" pitchFamily="2" charset="77"/>
              </a:rPr>
              <a:t>sit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amet</a:t>
            </a:r>
            <a:r>
              <a:rPr lang="es-ES" sz="1400" dirty="0">
                <a:latin typeface="Montserrat" pitchFamily="2" charset="77"/>
              </a:rPr>
              <a:t>, </a:t>
            </a:r>
            <a:r>
              <a:rPr lang="es-ES" sz="1400" dirty="0" err="1">
                <a:latin typeface="Montserrat" pitchFamily="2" charset="77"/>
              </a:rPr>
              <a:t>consectetur</a:t>
            </a:r>
            <a:r>
              <a:rPr lang="es-ES" sz="1400" dirty="0">
                <a:latin typeface="Montserrat" pitchFamily="2" charset="77"/>
              </a:rPr>
              <a:t>, </a:t>
            </a:r>
            <a:r>
              <a:rPr lang="es-ES" sz="1400" dirty="0" err="1">
                <a:latin typeface="Montserrat" pitchFamily="2" charset="77"/>
              </a:rPr>
              <a:t>adipisci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velit</a:t>
            </a:r>
            <a:r>
              <a:rPr lang="es-ES" sz="1400" dirty="0">
                <a:latin typeface="Montserrat" pitchFamily="2" charset="77"/>
              </a:rPr>
              <a:t>, sed </a:t>
            </a:r>
            <a:r>
              <a:rPr lang="es-ES" sz="1400" dirty="0" err="1">
                <a:latin typeface="Montserrat" pitchFamily="2" charset="77"/>
              </a:rPr>
              <a:t>quia</a:t>
            </a:r>
            <a:r>
              <a:rPr lang="es-ES" sz="1400" dirty="0">
                <a:latin typeface="Montserrat" pitchFamily="2" charset="77"/>
              </a:rPr>
              <a:t> non </a:t>
            </a:r>
            <a:r>
              <a:rPr lang="es-ES" sz="1400" dirty="0" err="1">
                <a:latin typeface="Montserrat" pitchFamily="2" charset="77"/>
              </a:rPr>
              <a:t>numquam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eius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modi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tempora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incidunt</a:t>
            </a:r>
            <a:r>
              <a:rPr lang="es-ES" sz="1400" dirty="0">
                <a:latin typeface="Montserrat" pitchFamily="2" charset="77"/>
              </a:rPr>
              <a:t> ut labore et </a:t>
            </a:r>
            <a:r>
              <a:rPr lang="es-ES" sz="1400" dirty="0" err="1">
                <a:latin typeface="Montserrat" pitchFamily="2" charset="77"/>
              </a:rPr>
              <a:t>dolore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magnam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aliquam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quaerat</a:t>
            </a:r>
            <a:r>
              <a:rPr lang="es-ES" sz="1400" dirty="0">
                <a:latin typeface="Montserrat" pitchFamily="2" charset="77"/>
              </a:rPr>
              <a:t> </a:t>
            </a:r>
            <a:r>
              <a:rPr lang="es-ES" sz="1400" dirty="0" err="1">
                <a:latin typeface="Montserrat" pitchFamily="2" charset="77"/>
              </a:rPr>
              <a:t>voluptatem</a:t>
            </a:r>
            <a:r>
              <a:rPr lang="es-ES" sz="1400" dirty="0">
                <a:latin typeface="Montserrat" pitchFamily="2" charset="77"/>
              </a:rPr>
              <a:t>.</a:t>
            </a:r>
          </a:p>
          <a:p>
            <a:pPr algn="ctr"/>
            <a:endParaRPr lang="es-ES" sz="1400" dirty="0">
              <a:latin typeface="Montserrat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043B67-B4BC-467E-96E1-21838CC704E2}"/>
              </a:ext>
            </a:extLst>
          </p:cNvPr>
          <p:cNvSpPr/>
          <p:nvPr userDrawn="1"/>
        </p:nvSpPr>
        <p:spPr>
          <a:xfrm>
            <a:off x="2627971" y="1382189"/>
            <a:ext cx="4052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19355D"/>
                </a:solidFill>
                <a:latin typeface="Montserrat" pitchFamily="2" charset="77"/>
                <a:cs typeface="DIN Pro Condensed" panose="020B0506020101010102" pitchFamily="34" charset="77"/>
              </a:rPr>
              <a:t>Título a destacar</a:t>
            </a:r>
          </a:p>
        </p:txBody>
      </p: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45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7061417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30DD586-BF7D-DD4E-8818-54EC7201F083}"/>
              </a:ext>
            </a:extLst>
          </p:cNvPr>
          <p:cNvSpPr/>
          <p:nvPr userDrawn="1"/>
        </p:nvSpPr>
        <p:spPr>
          <a:xfrm>
            <a:off x="5085301" y="2541094"/>
            <a:ext cx="5245396" cy="5245396"/>
          </a:xfrm>
          <a:prstGeom prst="ellipse">
            <a:avLst/>
          </a:prstGeom>
          <a:solidFill>
            <a:srgbClr val="D0D0D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4D0B9E-E185-F447-BF3B-9D91D88EA5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5071" y="1188045"/>
            <a:ext cx="3239783" cy="2048737"/>
          </a:xfrm>
          <a:prstGeom prst="rect">
            <a:avLst/>
          </a:prstGeom>
          <a:pattFill prst="pct25">
            <a:fgClr>
              <a:schemeClr val="bg2"/>
            </a:fgClr>
            <a:bgClr>
              <a:srgbClr val="304168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Inserta</a:t>
            </a:r>
            <a:r>
              <a:rPr lang="en-US" dirty="0"/>
              <a:t> imagen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6E45336-E6B3-FC42-AF21-3E077DDA65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45071" y="3257525"/>
            <a:ext cx="3239783" cy="2048737"/>
          </a:xfrm>
          <a:prstGeom prst="rect">
            <a:avLst/>
          </a:prstGeom>
          <a:pattFill prst="pct25">
            <a:fgClr>
              <a:schemeClr val="bg2"/>
            </a:fgClr>
            <a:bgClr>
              <a:srgbClr val="304168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Inserta</a:t>
            </a:r>
            <a:r>
              <a:rPr lang="en-US" dirty="0"/>
              <a:t> imagen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B2084B2-1A4B-A14A-93D5-19C23D6F71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66787" y="1188045"/>
            <a:ext cx="3239783" cy="2048737"/>
          </a:xfrm>
          <a:prstGeom prst="rect">
            <a:avLst/>
          </a:prstGeom>
          <a:pattFill prst="pct25">
            <a:fgClr>
              <a:schemeClr val="bg2"/>
            </a:fgClr>
            <a:bgClr>
              <a:srgbClr val="304168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Inserta</a:t>
            </a:r>
            <a:r>
              <a:rPr lang="en-US" dirty="0"/>
              <a:t> imagen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930720F-2653-494D-AD7C-CC99F817D0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66787" y="3257525"/>
            <a:ext cx="3239783" cy="2048737"/>
          </a:xfrm>
          <a:prstGeom prst="rect">
            <a:avLst/>
          </a:prstGeom>
          <a:pattFill prst="pct25">
            <a:fgClr>
              <a:schemeClr val="bg2"/>
            </a:fgClr>
            <a:bgClr>
              <a:srgbClr val="304168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Inserta</a:t>
            </a:r>
            <a:r>
              <a:rPr lang="en-US" dirty="0"/>
              <a:t> </a:t>
            </a:r>
            <a:r>
              <a:rPr lang="en-US" dirty="0" err="1"/>
              <a:t>imagen</a:t>
            </a:r>
            <a:endParaRPr lang="en-US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" y="110249"/>
            <a:ext cx="5864704" cy="637678"/>
          </a:xfrm>
          <a:prstGeom prst="rect">
            <a:avLst/>
          </a:prstGeom>
        </p:spPr>
      </p:pic>
      <p:sp>
        <p:nvSpPr>
          <p:cNvPr id="15" name="Marcador de número de diapositiva 8"/>
          <p:cNvSpPr txBox="1">
            <a:spLocks/>
          </p:cNvSpPr>
          <p:nvPr userDrawn="1"/>
        </p:nvSpPr>
        <p:spPr>
          <a:xfrm>
            <a:off x="254306" y="6356353"/>
            <a:ext cx="531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722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10E604-4C7D-4843-9CF6-01B4B6E33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95778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DCCD9A-F271-5642-8D79-3F817FD0E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65958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948FD6AC-5A4A-C944-AFB7-CFE21FCED208}" type="slidenum">
              <a:rPr lang="es-ES" smtClean="0"/>
              <a:pPr/>
              <a:t>‹N°›</a:t>
            </a:fld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86F2BD-5FEC-6440-B80F-9F803B392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8498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80" baseline="0">
                <a:solidFill>
                  <a:schemeClr val="tx1">
                    <a:tint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86279E52-75B4-442C-866B-7239863F71EA}" type="datetime1">
              <a:rPr lang="es-ES" smtClean="0"/>
              <a:t>13/11/2021</a:t>
            </a:fld>
            <a:endParaRPr lang="es-ES" dirty="0"/>
          </a:p>
        </p:txBody>
      </p:sp>
      <p:sp>
        <p:nvSpPr>
          <p:cNvPr id="2" name="MSIPCMContentMarking" descr="{&quot;HashCode&quot;:1642421859,&quot;Placement&quot;:&quot;Footer&quot;,&quot;Top&quot;:523.417664,&quot;Left&quot;:214.7337,&quot;SlideWidth&quot;:720,&quot;SlideHeight&quot;:540}">
            <a:extLst>
              <a:ext uri="{FF2B5EF4-FFF2-40B4-BE49-F238E27FC236}">
                <a16:creationId xmlns:a16="http://schemas.microsoft.com/office/drawing/2014/main" id="{E576471F-8C65-4E77-922E-67D45E72C13C}"/>
              </a:ext>
            </a:extLst>
          </p:cNvPr>
          <p:cNvSpPr txBox="1"/>
          <p:nvPr userDrawn="1"/>
        </p:nvSpPr>
        <p:spPr>
          <a:xfrm>
            <a:off x="2727118" y="6647404"/>
            <a:ext cx="3689763" cy="2105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700">
                <a:solidFill>
                  <a:srgbClr val="737373"/>
                </a:solidFill>
                <a:latin typeface="Verdana" panose="020B0604030504040204" pitchFamily="34" charset="0"/>
              </a:rPr>
              <a:t>Classified as internal/staff &amp; contractors by the European Medicines Agency 
</a:t>
            </a:r>
          </a:p>
        </p:txBody>
      </p:sp>
    </p:spTree>
    <p:extLst>
      <p:ext uri="{BB962C8B-B14F-4D97-AF65-F5344CB8AC3E}">
        <p14:creationId xmlns:p14="http://schemas.microsoft.com/office/powerpoint/2010/main" val="7921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2" r:id="rId2"/>
    <p:sldLayoutId id="2147483741" r:id="rId3"/>
    <p:sldLayoutId id="2147483733" r:id="rId4"/>
    <p:sldLayoutId id="2147483727" r:id="rId5"/>
    <p:sldLayoutId id="2147483728" r:id="rId6"/>
    <p:sldLayoutId id="2147483739" r:id="rId7"/>
    <p:sldLayoutId id="2147483740" r:id="rId8"/>
    <p:sldLayoutId id="2147483723" r:id="rId9"/>
    <p:sldLayoutId id="2147483730" r:id="rId10"/>
    <p:sldLayoutId id="2147483731" r:id="rId11"/>
    <p:sldLayoutId id="2147483724" r:id="rId12"/>
    <p:sldLayoutId id="2147483738" r:id="rId13"/>
    <p:sldLayoutId id="2147483725" r:id="rId14"/>
    <p:sldLayoutId id="2147483726" r:id="rId15"/>
    <p:sldLayoutId id="2147483729" r:id="rId16"/>
    <p:sldLayoutId id="2147483734" r:id="rId17"/>
    <p:sldLayoutId id="2147483735" r:id="rId18"/>
    <p:sldLayoutId id="2147483736" r:id="rId19"/>
    <p:sldLayoutId id="2147483721" r:id="rId20"/>
    <p:sldLayoutId id="2147483716" r:id="rId21"/>
    <p:sldLayoutId id="2147483737" r:id="rId22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s-ES" sz="2400" b="1" kern="1200" dirty="0">
          <a:solidFill>
            <a:srgbClr val="19355D"/>
          </a:solidFill>
          <a:latin typeface="Montserrat" pitchFamily="2" charset="77"/>
          <a:ea typeface="+mn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000" kern="1200" smtClean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 smtClean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 smtClean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 smtClean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 smtClean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hyperlink" Target="https://www.ema.europa.eu/en/documents/scientific-guideline/vich-gl6-environmental-impact-assessment-eias-veterinary-medicinal-products-phase-i-step-7_en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vichsec.org/en/component/attachments/attachments/311.html?task=download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www.ema.europa.eu/en/vich-gl38-environmental-impact-assessments-veterinary-medicinal-products-phase-i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21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ovalada 2">
            <a:extLst>
              <a:ext uri="{FF2B5EF4-FFF2-40B4-BE49-F238E27FC236}">
                <a16:creationId xmlns:a16="http://schemas.microsoft.com/office/drawing/2014/main" id="{C19D6699-3379-D543-8020-998F90B9B1EE}"/>
              </a:ext>
            </a:extLst>
          </p:cNvPr>
          <p:cNvSpPr/>
          <p:nvPr/>
        </p:nvSpPr>
        <p:spPr>
          <a:xfrm rot="1609518">
            <a:off x="4704841" y="422952"/>
            <a:ext cx="3403820" cy="3358952"/>
          </a:xfrm>
          <a:prstGeom prst="wedgeEllipseCallout">
            <a:avLst>
              <a:gd name="adj1" fmla="val -59857"/>
              <a:gd name="adj2" fmla="val 37422"/>
            </a:avLst>
          </a:prstGeom>
          <a:solidFill>
            <a:srgbClr val="9E9E9D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/>
          </a:p>
        </p:txBody>
      </p:sp>
      <p:sp>
        <p:nvSpPr>
          <p:cNvPr id="4" name="Título 17">
            <a:extLst>
              <a:ext uri="{FF2B5EF4-FFF2-40B4-BE49-F238E27FC236}">
                <a16:creationId xmlns:a16="http://schemas.microsoft.com/office/drawing/2014/main" id="{9C13DEB5-DA7C-3A4B-971B-83F8CF8460F7}"/>
              </a:ext>
            </a:extLst>
          </p:cNvPr>
          <p:cNvSpPr txBox="1">
            <a:spLocks/>
          </p:cNvSpPr>
          <p:nvPr/>
        </p:nvSpPr>
        <p:spPr>
          <a:xfrm>
            <a:off x="4803916" y="886420"/>
            <a:ext cx="3203196" cy="2274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400" dirty="0" err="1"/>
              <a:t>Environmental</a:t>
            </a:r>
            <a:r>
              <a:rPr lang="es-ES" sz="2400" dirty="0"/>
              <a:t> </a:t>
            </a:r>
            <a:r>
              <a:rPr lang="es-ES" sz="2400" dirty="0" err="1"/>
              <a:t>Risk</a:t>
            </a:r>
            <a:r>
              <a:rPr lang="es-ES" sz="2400" dirty="0"/>
              <a:t> </a:t>
            </a:r>
            <a:r>
              <a:rPr lang="es-ES" sz="2400" dirty="0" err="1"/>
              <a:t>Assessment</a:t>
            </a:r>
            <a:r>
              <a:rPr lang="es-ES" sz="2400" dirty="0"/>
              <a:t> of Veterinary Medicines</a:t>
            </a:r>
          </a:p>
          <a:p>
            <a:pPr algn="ctr">
              <a:lnSpc>
                <a:spcPct val="100000"/>
              </a:lnSpc>
            </a:pPr>
            <a:r>
              <a:rPr lang="es-ES" sz="2400" dirty="0"/>
              <a:t>-</a:t>
            </a:r>
          </a:p>
          <a:p>
            <a:pPr algn="ctr">
              <a:lnSpc>
                <a:spcPct val="100000"/>
              </a:lnSpc>
            </a:pPr>
            <a:r>
              <a:rPr lang="es-ES" sz="2400" dirty="0"/>
              <a:t>VICH </a:t>
            </a:r>
          </a:p>
          <a:p>
            <a:pPr algn="ctr">
              <a:lnSpc>
                <a:spcPct val="100000"/>
              </a:lnSpc>
            </a:pPr>
            <a:r>
              <a:rPr lang="es-ES" sz="2400" dirty="0" err="1"/>
              <a:t>guidelines</a:t>
            </a:r>
            <a:endParaRPr lang="es-ES" sz="2400" dirty="0"/>
          </a:p>
        </p:txBody>
      </p:sp>
      <p:sp>
        <p:nvSpPr>
          <p:cNvPr id="12" name="Rectángulo redondeado 25">
            <a:extLst>
              <a:ext uri="{FF2B5EF4-FFF2-40B4-BE49-F238E27FC236}">
                <a16:creationId xmlns:a16="http://schemas.microsoft.com/office/drawing/2014/main" id="{A8CB37FC-695B-EE4A-AD75-085B89C814F7}"/>
              </a:ext>
            </a:extLst>
          </p:cNvPr>
          <p:cNvSpPr/>
          <p:nvPr/>
        </p:nvSpPr>
        <p:spPr>
          <a:xfrm>
            <a:off x="254306" y="4514537"/>
            <a:ext cx="4200601" cy="1118514"/>
          </a:xfrm>
          <a:prstGeom prst="roundRect">
            <a:avLst>
              <a:gd name="adj" fmla="val 5000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Ricardo Carapeto García</a:t>
            </a:r>
          </a:p>
          <a:p>
            <a:pPr algn="ctr"/>
            <a:r>
              <a:rPr lang="es-ES_tradnl" dirty="0" err="1"/>
              <a:t>Environmental</a:t>
            </a:r>
            <a:r>
              <a:rPr lang="es-ES_tradnl" dirty="0"/>
              <a:t> </a:t>
            </a:r>
            <a:r>
              <a:rPr lang="es-ES_tradnl" dirty="0" err="1"/>
              <a:t>Risk</a:t>
            </a:r>
            <a:r>
              <a:rPr lang="es-ES_tradnl" dirty="0"/>
              <a:t> </a:t>
            </a:r>
            <a:r>
              <a:rPr lang="es-ES_tradnl" dirty="0" err="1"/>
              <a:t>Assessor</a:t>
            </a:r>
            <a:r>
              <a:rPr lang="es-ES_tradnl" dirty="0"/>
              <a:t> – </a:t>
            </a:r>
            <a:r>
              <a:rPr lang="es-ES_tradnl" dirty="0" err="1"/>
              <a:t>VetMeds</a:t>
            </a:r>
            <a:endParaRPr lang="es-ES_tradnl" dirty="0"/>
          </a:p>
          <a:p>
            <a:pPr algn="ctr"/>
            <a:r>
              <a:rPr lang="es-ES_tradnl" dirty="0"/>
              <a:t>Spanish Medicines Agency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8FD6AC-5A4A-C944-AFB7-CFE21FCED208}" type="slidenum">
              <a:rPr lang="es-ES" smtClean="0"/>
              <a:pPr/>
              <a:t>1</a:t>
            </a:fld>
            <a:endParaRPr lang="es-E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B2EF0B6-DE83-47B2-8C6E-33274C20C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10" y="2684824"/>
            <a:ext cx="1116000" cy="1116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B5FC1BA-C250-4C60-9F43-A670A5A78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321" y="2433500"/>
            <a:ext cx="727200" cy="7272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C788B46-E2B0-4479-9835-6190F582F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278" y="847903"/>
            <a:ext cx="1432800" cy="14328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EF31B9C-53C7-48BC-BB9B-166EB6E3B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68" y="1076300"/>
            <a:ext cx="2084400" cy="20844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F917B485-33DE-4272-94A5-644754CA984D}"/>
              </a:ext>
            </a:extLst>
          </p:cNvPr>
          <p:cNvSpPr/>
          <p:nvPr/>
        </p:nvSpPr>
        <p:spPr>
          <a:xfrm>
            <a:off x="824554" y="6056271"/>
            <a:ext cx="152477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350" dirty="0" err="1">
                <a:solidFill>
                  <a:srgbClr val="19355D"/>
                </a:solidFill>
                <a:latin typeface="Montserrat" pitchFamily="2" charset="77"/>
                <a:cs typeface="DIN Pro Condensed" panose="020B0506020101010102" pitchFamily="34" charset="77"/>
              </a:rPr>
              <a:t>November</a:t>
            </a:r>
            <a:r>
              <a:rPr lang="es-ES" sz="1350" dirty="0">
                <a:solidFill>
                  <a:srgbClr val="19355D"/>
                </a:solidFill>
                <a:latin typeface="Montserrat" pitchFamily="2" charset="77"/>
                <a:cs typeface="DIN Pro Condensed" panose="020B0506020101010102" pitchFamily="34" charset="77"/>
              </a:rPr>
              <a:t> 2021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90" y="4320758"/>
            <a:ext cx="1483898" cy="1914022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1061409" y="4073779"/>
            <a:ext cx="7246961" cy="0"/>
          </a:xfrm>
          <a:prstGeom prst="line">
            <a:avLst/>
          </a:prstGeom>
          <a:ln w="57150">
            <a:solidFill>
              <a:srgbClr val="1F3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1"/>
    </mc:Choice>
    <mc:Fallback xmlns="">
      <p:transition spd="slow" advTm="3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5213" y="953977"/>
            <a:ext cx="338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384854" y="4281066"/>
            <a:ext cx="537029" cy="236959"/>
          </a:xfrm>
          <a:prstGeom prst="rightArrow">
            <a:avLst/>
          </a:prstGeom>
          <a:solidFill>
            <a:srgbClr val="19355D"/>
          </a:solidFill>
          <a:ln>
            <a:solidFill>
              <a:srgbClr val="19355D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000" kern="12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236933" y="3480118"/>
            <a:ext cx="998041" cy="400637"/>
          </a:xfrm>
          <a:prstGeom prst="roundRect">
            <a:avLst/>
          </a:prstGeom>
          <a:solidFill>
            <a:srgbClr val="1F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Tier</a:t>
            </a:r>
            <a:r>
              <a:rPr lang="es-ES" kern="1200" dirty="0">
                <a:solidFill>
                  <a:schemeClr val="bg1"/>
                </a:solidFill>
                <a:latin typeface="Montserrat" panose="00000500000000000000" pitchFamily="2" charset="0"/>
              </a:rPr>
              <a:t> A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023483" y="4199226"/>
            <a:ext cx="998041" cy="400637"/>
          </a:xfrm>
          <a:prstGeom prst="roundRect">
            <a:avLst/>
          </a:prstGeom>
          <a:solidFill>
            <a:srgbClr val="1F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dirty="0">
                <a:solidFill>
                  <a:schemeClr val="bg1"/>
                </a:solidFill>
                <a:latin typeface="Montserrat" panose="00000500000000000000" pitchFamily="2" charset="0"/>
              </a:rPr>
              <a:t>RQ ≥ 1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3123124" y="4281064"/>
            <a:ext cx="537029" cy="236959"/>
          </a:xfrm>
          <a:prstGeom prst="rightArrow">
            <a:avLst/>
          </a:prstGeom>
          <a:solidFill>
            <a:srgbClr val="19355D"/>
          </a:solidFill>
          <a:ln>
            <a:solidFill>
              <a:srgbClr val="19355D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000" kern="12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3761753" y="3865397"/>
            <a:ext cx="1414774" cy="1067779"/>
          </a:xfrm>
          <a:prstGeom prst="roundRect">
            <a:avLst/>
          </a:prstGeom>
          <a:solidFill>
            <a:srgbClr val="1F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dirty="0" err="1">
                <a:solidFill>
                  <a:schemeClr val="bg1"/>
                </a:solidFill>
                <a:latin typeface="Montserrat" panose="00000500000000000000" pitchFamily="2" charset="0"/>
              </a:rPr>
              <a:t>Exposure</a:t>
            </a:r>
            <a:r>
              <a:rPr lang="es-ES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Montserrat" panose="00000500000000000000" pitchFamily="2" charset="0"/>
              </a:rPr>
              <a:t>refinement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5379727" y="4814697"/>
            <a:ext cx="537029" cy="236959"/>
          </a:xfrm>
          <a:prstGeom prst="rightArrow">
            <a:avLst/>
          </a:prstGeom>
          <a:solidFill>
            <a:srgbClr val="19355D"/>
          </a:solidFill>
          <a:ln>
            <a:solidFill>
              <a:srgbClr val="19355D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000" kern="1200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6018356" y="4732857"/>
            <a:ext cx="998041" cy="400637"/>
          </a:xfrm>
          <a:prstGeom prst="roundRect">
            <a:avLst/>
          </a:prstGeom>
          <a:solidFill>
            <a:srgbClr val="1F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solidFill>
                  <a:schemeClr val="bg1"/>
                </a:solidFill>
                <a:latin typeface="Montserrat" panose="00000500000000000000" pitchFamily="2" charset="0"/>
              </a:rPr>
              <a:t>RQ ≥ 1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Flecha derecha 19"/>
          <p:cNvSpPr/>
          <p:nvPr/>
        </p:nvSpPr>
        <p:spPr>
          <a:xfrm>
            <a:off x="7117997" y="4814695"/>
            <a:ext cx="537029" cy="236959"/>
          </a:xfrm>
          <a:prstGeom prst="rightArrow">
            <a:avLst/>
          </a:prstGeom>
          <a:solidFill>
            <a:srgbClr val="19355D"/>
          </a:solidFill>
          <a:ln>
            <a:solidFill>
              <a:srgbClr val="19355D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000" kern="12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7756626" y="4770639"/>
            <a:ext cx="998041" cy="400637"/>
          </a:xfrm>
          <a:prstGeom prst="roundRect">
            <a:avLst/>
          </a:prstGeom>
          <a:solidFill>
            <a:srgbClr val="1F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Tier</a:t>
            </a:r>
            <a:r>
              <a:rPr lang="es-ES" kern="1200" dirty="0">
                <a:solidFill>
                  <a:schemeClr val="bg1"/>
                </a:solidFill>
                <a:latin typeface="Montserrat" panose="00000500000000000000" pitchFamily="2" charset="0"/>
              </a:rPr>
              <a:t> B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2 Rectángulo">
            <a:extLst>
              <a:ext uri="{FF2B5EF4-FFF2-40B4-BE49-F238E27FC236}">
                <a16:creationId xmlns:a16="http://schemas.microsoft.com/office/drawing/2014/main" id="{7059DD93-1395-5D47-BB3D-49987B78D7DA}"/>
              </a:ext>
            </a:extLst>
          </p:cNvPr>
          <p:cNvSpPr/>
          <p:nvPr/>
        </p:nvSpPr>
        <p:spPr>
          <a:xfrm>
            <a:off x="207837" y="1965472"/>
            <a:ext cx="570891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sz="2800" dirty="0">
                <a:latin typeface="Montserrat" pitchFamily="2" charset="77"/>
              </a:rPr>
              <a:t> </a:t>
            </a:r>
            <a:r>
              <a:rPr lang="es-ES" sz="2800" dirty="0" err="1">
                <a:latin typeface="Montserrat" pitchFamily="2" charset="77"/>
              </a:rPr>
              <a:t>Tiered</a:t>
            </a:r>
            <a:r>
              <a:rPr lang="es-ES" sz="2800" dirty="0">
                <a:latin typeface="Montserrat" pitchFamily="2" charset="77"/>
              </a:rPr>
              <a:t> </a:t>
            </a:r>
            <a:r>
              <a:rPr lang="es-ES" sz="2800" dirty="0" err="1">
                <a:latin typeface="Montserrat" pitchFamily="2" charset="77"/>
              </a:rPr>
              <a:t>Approach</a:t>
            </a:r>
            <a:r>
              <a:rPr lang="es-ES" sz="2800" dirty="0">
                <a:latin typeface="Montserrat" pitchFamily="2" charset="77"/>
              </a:rPr>
              <a:t>:</a:t>
            </a: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1384853" y="2962599"/>
            <a:ext cx="537029" cy="236959"/>
          </a:xfrm>
          <a:prstGeom prst="rightArrow">
            <a:avLst/>
          </a:prstGeom>
          <a:solidFill>
            <a:srgbClr val="19355D"/>
          </a:solidFill>
          <a:ln>
            <a:solidFill>
              <a:srgbClr val="19355D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000" kern="12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2023483" y="2880759"/>
            <a:ext cx="998041" cy="400637"/>
          </a:xfrm>
          <a:prstGeom prst="roundRect">
            <a:avLst/>
          </a:prstGeom>
          <a:solidFill>
            <a:srgbClr val="1F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dirty="0">
                <a:solidFill>
                  <a:schemeClr val="bg1"/>
                </a:solidFill>
                <a:latin typeface="Montserrat" panose="00000500000000000000" pitchFamily="2" charset="0"/>
              </a:rPr>
              <a:t>RQ &lt; 1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3120673" y="2950585"/>
            <a:ext cx="537029" cy="236959"/>
          </a:xfrm>
          <a:prstGeom prst="rightArrow">
            <a:avLst/>
          </a:prstGeom>
          <a:solidFill>
            <a:srgbClr val="19355D"/>
          </a:solidFill>
          <a:ln>
            <a:solidFill>
              <a:srgbClr val="19355D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000" kern="1200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3756851" y="2868745"/>
            <a:ext cx="998041" cy="4006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dirty="0">
                <a:solidFill>
                  <a:schemeClr val="bg1"/>
                </a:solidFill>
                <a:latin typeface="Montserrat" panose="00000500000000000000" pitchFamily="2" charset="0"/>
              </a:rPr>
              <a:t>STOP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5384628" y="3877898"/>
            <a:ext cx="537029" cy="236959"/>
          </a:xfrm>
          <a:prstGeom prst="rightArrow">
            <a:avLst/>
          </a:prstGeom>
          <a:solidFill>
            <a:srgbClr val="19355D"/>
          </a:solidFill>
          <a:ln>
            <a:solidFill>
              <a:srgbClr val="19355D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000" kern="1200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6023258" y="3796058"/>
            <a:ext cx="998041" cy="400637"/>
          </a:xfrm>
          <a:prstGeom prst="roundRect">
            <a:avLst/>
          </a:prstGeom>
          <a:solidFill>
            <a:srgbClr val="1F3C66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dirty="0">
                <a:solidFill>
                  <a:schemeClr val="bg1"/>
                </a:solidFill>
                <a:latin typeface="Montserrat" panose="00000500000000000000" pitchFamily="2" charset="0"/>
              </a:rPr>
              <a:t>RQ &lt; 1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Flecha derecha 18"/>
          <p:cNvSpPr/>
          <p:nvPr/>
        </p:nvSpPr>
        <p:spPr>
          <a:xfrm>
            <a:off x="7120448" y="3865884"/>
            <a:ext cx="537029" cy="236959"/>
          </a:xfrm>
          <a:prstGeom prst="rightArrow">
            <a:avLst/>
          </a:prstGeom>
          <a:solidFill>
            <a:srgbClr val="19355D"/>
          </a:solidFill>
          <a:ln>
            <a:solidFill>
              <a:srgbClr val="19355D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000" kern="1200" dirty="0"/>
          </a:p>
        </p:txBody>
      </p:sp>
      <p:sp>
        <p:nvSpPr>
          <p:cNvPr id="23" name="Rectángulo redondeado 22"/>
          <p:cNvSpPr/>
          <p:nvPr/>
        </p:nvSpPr>
        <p:spPr>
          <a:xfrm>
            <a:off x="7756626" y="3784044"/>
            <a:ext cx="998041" cy="4006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dirty="0">
                <a:solidFill>
                  <a:schemeClr val="bg1"/>
                </a:solidFill>
                <a:latin typeface="Montserrat" panose="00000500000000000000" pitchFamily="2" charset="0"/>
              </a:rPr>
              <a:t>STOP</a:t>
            </a:r>
            <a:endParaRPr lang="en-GB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5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54"/>
    </mc:Choice>
    <mc:Fallback xmlns="">
      <p:transition spd="slow" advTm="11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7059DD93-1395-5D47-BB3D-49987B78D7DA}"/>
              </a:ext>
            </a:extLst>
          </p:cNvPr>
          <p:cNvSpPr/>
          <p:nvPr/>
        </p:nvSpPr>
        <p:spPr>
          <a:xfrm>
            <a:off x="643802" y="2145749"/>
            <a:ext cx="675848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5" indent="-128585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Physicochemical</a:t>
            </a:r>
            <a:r>
              <a:rPr lang="es-ES" dirty="0">
                <a:latin typeface="Montserrat" pitchFamily="2" charset="77"/>
              </a:rPr>
              <a:t> (</a:t>
            </a:r>
            <a:r>
              <a:rPr lang="es-ES" dirty="0" err="1">
                <a:latin typeface="Montserrat" pitchFamily="2" charset="77"/>
              </a:rPr>
              <a:t>solubility</a:t>
            </a:r>
            <a:r>
              <a:rPr lang="es-ES" dirty="0">
                <a:latin typeface="Montserrat" pitchFamily="2" charset="77"/>
              </a:rPr>
              <a:t>, log </a:t>
            </a:r>
            <a:r>
              <a:rPr lang="es-ES" dirty="0" err="1">
                <a:latin typeface="Montserrat" pitchFamily="2" charset="77"/>
              </a:rPr>
              <a:t>Kow</a:t>
            </a:r>
            <a:r>
              <a:rPr lang="es-ES" dirty="0">
                <a:latin typeface="Montserrat" pitchFamily="2" charset="77"/>
              </a:rPr>
              <a:t>, </a:t>
            </a:r>
            <a:r>
              <a:rPr lang="es-ES" dirty="0" err="1">
                <a:latin typeface="Montserrat" pitchFamily="2" charset="77"/>
              </a:rPr>
              <a:t>pKa</a:t>
            </a:r>
            <a:r>
              <a:rPr lang="es-ES" dirty="0">
                <a:latin typeface="Montserrat" pitchFamily="2" charset="77"/>
              </a:rPr>
              <a:t>…)</a:t>
            </a:r>
          </a:p>
          <a:p>
            <a:pPr marL="128585" indent="-128585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Fate</a:t>
            </a:r>
            <a:r>
              <a:rPr lang="es-ES" dirty="0">
                <a:latin typeface="Montserrat" pitchFamily="2" charset="77"/>
              </a:rPr>
              <a:t> and </a:t>
            </a:r>
            <a:r>
              <a:rPr lang="es-ES" dirty="0" err="1">
                <a:latin typeface="Montserrat" pitchFamily="2" charset="77"/>
              </a:rPr>
              <a:t>behavior</a:t>
            </a:r>
            <a:r>
              <a:rPr lang="es-ES" dirty="0">
                <a:latin typeface="Montserrat" pitchFamily="2" charset="77"/>
              </a:rPr>
              <a:t> (</a:t>
            </a:r>
            <a:r>
              <a:rPr lang="es-ES" dirty="0" err="1">
                <a:latin typeface="Montserrat" pitchFamily="2" charset="77"/>
              </a:rPr>
              <a:t>Adsorption</a:t>
            </a:r>
            <a:r>
              <a:rPr lang="es-ES" dirty="0">
                <a:latin typeface="Montserrat" pitchFamily="2" charset="77"/>
              </a:rPr>
              <a:t>, </a:t>
            </a:r>
            <a:r>
              <a:rPr lang="es-ES" dirty="0" err="1">
                <a:latin typeface="Montserrat" pitchFamily="2" charset="77"/>
              </a:rPr>
              <a:t>soil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degradation</a:t>
            </a:r>
            <a:r>
              <a:rPr lang="es-ES" dirty="0">
                <a:latin typeface="Montserrat" pitchFamily="2" charset="77"/>
              </a:rPr>
              <a:t>)</a:t>
            </a:r>
          </a:p>
          <a:p>
            <a:pPr marL="128585" indent="-128585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 err="1">
                <a:latin typeface="Montserrat" pitchFamily="2" charset="77"/>
              </a:rPr>
              <a:t>Toxicity</a:t>
            </a:r>
            <a:endParaRPr lang="es-ES" dirty="0">
              <a:latin typeface="Montserrat" pitchFamily="2" charset="77"/>
            </a:endParaRPr>
          </a:p>
          <a:p>
            <a:pPr marL="585785" lvl="1" indent="-128585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Soil</a:t>
            </a:r>
            <a:r>
              <a:rPr lang="es-ES" dirty="0">
                <a:latin typeface="Montserrat" pitchFamily="2" charset="77"/>
              </a:rPr>
              <a:t>: </a:t>
            </a:r>
            <a:r>
              <a:rPr lang="es-ES" dirty="0" err="1">
                <a:latin typeface="Montserrat" pitchFamily="2" charset="77"/>
              </a:rPr>
              <a:t>Earthworms</a:t>
            </a:r>
            <a:r>
              <a:rPr lang="es-ES" dirty="0">
                <a:latin typeface="Montserrat" pitchFamily="2" charset="77"/>
              </a:rPr>
              <a:t>, </a:t>
            </a:r>
            <a:r>
              <a:rPr lang="es-ES" dirty="0" err="1">
                <a:latin typeface="Montserrat" pitchFamily="2" charset="77"/>
              </a:rPr>
              <a:t>plants</a:t>
            </a:r>
            <a:r>
              <a:rPr lang="es-ES" dirty="0">
                <a:latin typeface="Montserrat" pitchFamily="2" charset="77"/>
              </a:rPr>
              <a:t>, bacteria</a:t>
            </a:r>
          </a:p>
          <a:p>
            <a:pPr marL="585785" lvl="1" indent="-128585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Water</a:t>
            </a:r>
            <a:r>
              <a:rPr lang="es-ES" dirty="0">
                <a:latin typeface="Montserrat" pitchFamily="2" charset="77"/>
              </a:rPr>
              <a:t>: </a:t>
            </a:r>
            <a:r>
              <a:rPr lang="es-ES" dirty="0" err="1">
                <a:latin typeface="Montserrat" pitchFamily="2" charset="77"/>
              </a:rPr>
              <a:t>Algae</a:t>
            </a:r>
            <a:r>
              <a:rPr lang="es-ES" dirty="0">
                <a:latin typeface="Montserrat" pitchFamily="2" charset="77"/>
              </a:rPr>
              <a:t>, </a:t>
            </a:r>
            <a:r>
              <a:rPr lang="es-ES" dirty="0" err="1">
                <a:latin typeface="Montserrat" pitchFamily="2" charset="77"/>
              </a:rPr>
              <a:t>aquatic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invertebrates</a:t>
            </a:r>
            <a:r>
              <a:rPr lang="es-ES" dirty="0">
                <a:latin typeface="Montserrat" pitchFamily="2" charset="77"/>
              </a:rPr>
              <a:t>, </a:t>
            </a:r>
            <a:r>
              <a:rPr lang="es-ES" dirty="0" err="1">
                <a:latin typeface="Montserrat" pitchFamily="2" charset="77"/>
              </a:rPr>
              <a:t>fish</a:t>
            </a:r>
            <a:endParaRPr lang="es-ES" dirty="0">
              <a:latin typeface="Montserrat" pitchFamily="2" charset="77"/>
            </a:endParaRPr>
          </a:p>
          <a:p>
            <a:pPr marL="585785" lvl="1" indent="-128585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Sediment</a:t>
            </a:r>
            <a:r>
              <a:rPr lang="es-ES" dirty="0">
                <a:latin typeface="Montserrat" pitchFamily="2" charset="77"/>
              </a:rPr>
              <a:t>: </a:t>
            </a:r>
            <a:r>
              <a:rPr lang="es-ES" dirty="0" err="1">
                <a:latin typeface="Montserrat" pitchFamily="2" charset="77"/>
              </a:rPr>
              <a:t>Sediment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invertebrate</a:t>
            </a:r>
            <a:endParaRPr lang="es-ES" dirty="0">
              <a:latin typeface="Montserrat" pitchFamily="2" charset="77"/>
            </a:endParaRPr>
          </a:p>
          <a:p>
            <a:pPr marL="585785" lvl="1" indent="-128585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Dung</a:t>
            </a:r>
            <a:r>
              <a:rPr lang="es-ES" dirty="0">
                <a:latin typeface="Montserrat" pitchFamily="2" charset="77"/>
              </a:rPr>
              <a:t>: </a:t>
            </a:r>
            <a:r>
              <a:rPr lang="es-ES" dirty="0" err="1">
                <a:latin typeface="Montserrat" pitchFamily="2" charset="77"/>
              </a:rPr>
              <a:t>Dung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flies</a:t>
            </a:r>
            <a:r>
              <a:rPr lang="es-ES" dirty="0">
                <a:latin typeface="Montserrat" pitchFamily="2" charset="77"/>
              </a:rPr>
              <a:t> and </a:t>
            </a:r>
            <a:r>
              <a:rPr lang="es-ES" dirty="0" err="1">
                <a:latin typeface="Montserrat" pitchFamily="2" charset="77"/>
              </a:rPr>
              <a:t>dung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beetles</a:t>
            </a:r>
            <a:endParaRPr lang="es-ES" dirty="0">
              <a:latin typeface="Montserrat" pitchFamily="2" charset="77"/>
            </a:endParaRPr>
          </a:p>
          <a:p>
            <a:pPr marL="585785" lvl="1" indent="-128585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Salt </a:t>
            </a:r>
            <a:r>
              <a:rPr lang="es-ES" dirty="0" err="1">
                <a:latin typeface="Montserrat" pitchFamily="2" charset="77"/>
              </a:rPr>
              <a:t>water</a:t>
            </a:r>
            <a:r>
              <a:rPr lang="es-ES" dirty="0">
                <a:latin typeface="Montserrat" pitchFamily="2" charset="77"/>
              </a:rPr>
              <a:t>: </a:t>
            </a:r>
            <a:r>
              <a:rPr lang="es-ES" dirty="0" err="1">
                <a:latin typeface="Montserrat" pitchFamily="2" charset="77"/>
              </a:rPr>
              <a:t>Algae</a:t>
            </a:r>
            <a:r>
              <a:rPr lang="es-ES" dirty="0">
                <a:latin typeface="Montserrat" pitchFamily="2" charset="77"/>
              </a:rPr>
              <a:t>, </a:t>
            </a:r>
            <a:r>
              <a:rPr lang="es-ES" dirty="0" err="1">
                <a:latin typeface="Montserrat" pitchFamily="2" charset="77"/>
              </a:rPr>
              <a:t>crustacean</a:t>
            </a:r>
            <a:r>
              <a:rPr lang="es-ES" dirty="0">
                <a:latin typeface="Montserrat" pitchFamily="2" charset="77"/>
              </a:rPr>
              <a:t>, </a:t>
            </a:r>
            <a:r>
              <a:rPr lang="es-ES" dirty="0" err="1">
                <a:latin typeface="Montserrat" pitchFamily="2" charset="77"/>
              </a:rPr>
              <a:t>fish</a:t>
            </a:r>
            <a:endParaRPr lang="es-ES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85213" y="953977"/>
            <a:ext cx="338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3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31"/>
    </mc:Choice>
    <mc:Fallback xmlns="">
      <p:transition spd="slow" advTm="296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19" y="9739944"/>
            <a:ext cx="2684330" cy="63174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31B293D-6512-3B42-9FEB-1533E100D94C}"/>
              </a:ext>
            </a:extLst>
          </p:cNvPr>
          <p:cNvSpPr/>
          <p:nvPr/>
        </p:nvSpPr>
        <p:spPr>
          <a:xfrm>
            <a:off x="1547854" y="4309391"/>
            <a:ext cx="6263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3200" dirty="0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¡</a:t>
            </a:r>
            <a:r>
              <a:rPr lang="es-ES_tradnl" sz="3200" dirty="0" err="1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Thank</a:t>
            </a:r>
            <a:r>
              <a:rPr lang="es-ES_tradnl" sz="3200" dirty="0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 </a:t>
            </a:r>
            <a:r>
              <a:rPr lang="es-ES_tradnl" sz="3200" dirty="0" err="1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you</a:t>
            </a:r>
            <a:r>
              <a:rPr lang="es-ES_tradnl" sz="3200" dirty="0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 </a:t>
            </a:r>
            <a:r>
              <a:rPr lang="es-ES_tradnl" sz="3200" dirty="0" err="1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for</a:t>
            </a:r>
            <a:r>
              <a:rPr lang="es-ES_tradnl" sz="3200" dirty="0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 </a:t>
            </a:r>
            <a:r>
              <a:rPr lang="es-ES_tradnl" sz="3200" dirty="0" err="1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your</a:t>
            </a:r>
            <a:r>
              <a:rPr lang="es-ES_tradnl" sz="3200" dirty="0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 </a:t>
            </a:r>
            <a:r>
              <a:rPr lang="es-ES_tradnl" sz="3200" dirty="0" err="1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attention</a:t>
            </a:r>
            <a:r>
              <a:rPr lang="es-ES_tradnl" sz="3200" dirty="0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!</a:t>
            </a:r>
            <a:endParaRPr lang="es-ES_tradnl" sz="3200" dirty="0">
              <a:latin typeface="Montserrat" panose="00000500000000000000" pitchFamily="2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D80E275-7722-2E47-9449-E06AE8544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68" y="2147164"/>
            <a:ext cx="1373144" cy="137314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01CDB4A-6A4C-4041-A7FF-580BB91FA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99" y="2257347"/>
            <a:ext cx="1120880" cy="112088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B1DDDC5-8D6C-8E49-90CA-15A0D1BC4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17" y="2158868"/>
            <a:ext cx="1349736" cy="134973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BC7306A-C73D-0A44-9F4A-231EFFC64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91" y="2273296"/>
            <a:ext cx="1120880" cy="11208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0"/>
    </mc:Choice>
    <mc:Fallback xmlns="">
      <p:transition spd="slow" advTm="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BEC34B6-8E48-C64E-88DF-C112BB3AA1CB}"/>
              </a:ext>
            </a:extLst>
          </p:cNvPr>
          <p:cNvSpPr/>
          <p:nvPr/>
        </p:nvSpPr>
        <p:spPr>
          <a:xfrm>
            <a:off x="180753" y="933481"/>
            <a:ext cx="8761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Environmental</a:t>
            </a:r>
            <a:r>
              <a:rPr lang="es-ES_tradnl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</a:t>
            </a:r>
            <a:r>
              <a:rPr lang="es-ES_tradnl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Risk</a:t>
            </a:r>
            <a:r>
              <a:rPr lang="es-ES_tradnl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</a:t>
            </a:r>
            <a:r>
              <a:rPr lang="es-ES_tradnl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Assessment</a:t>
            </a:r>
            <a:r>
              <a:rPr lang="es-ES_tradnl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(ERA) – International </a:t>
            </a:r>
            <a:r>
              <a:rPr lang="es-ES_tradnl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Governance</a:t>
            </a:r>
            <a:endParaRPr lang="es-ES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82BFBE6-BD83-D544-8075-14B5A7AE666E}"/>
              </a:ext>
            </a:extLst>
          </p:cNvPr>
          <p:cNvCxnSpPr/>
          <p:nvPr/>
        </p:nvCxnSpPr>
        <p:spPr>
          <a:xfrm>
            <a:off x="183086" y="1302813"/>
            <a:ext cx="5885205" cy="0"/>
          </a:xfrm>
          <a:prstGeom prst="line">
            <a:avLst/>
          </a:prstGeom>
          <a:ln>
            <a:solidFill>
              <a:srgbClr val="C21F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9BA5F5BE-3694-CF4D-B4F2-6FEA14298285}"/>
              </a:ext>
            </a:extLst>
          </p:cNvPr>
          <p:cNvSpPr/>
          <p:nvPr/>
        </p:nvSpPr>
        <p:spPr>
          <a:xfrm>
            <a:off x="1152011" y="2683338"/>
            <a:ext cx="7771970" cy="358790"/>
          </a:xfrm>
          <a:prstGeom prst="rect">
            <a:avLst/>
          </a:prstGeom>
        </p:spPr>
        <p:txBody>
          <a:bodyPr wrap="square" bIns="81000">
            <a:spAutoFit/>
          </a:bodyPr>
          <a:lstStyle/>
          <a:p>
            <a:pPr marL="385754" indent="-38575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ERA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principles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are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defined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in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an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international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framework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(VICH)</a:t>
            </a:r>
            <a:endParaRPr lang="es-ES_tradnl" sz="1600" kern="1000" dirty="0">
              <a:solidFill>
                <a:srgbClr val="19355D"/>
              </a:solidFill>
              <a:latin typeface="Steelfish" charset="0"/>
              <a:ea typeface="Steelfish" charset="0"/>
              <a:cs typeface="Steelfish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E8108F7-6BE5-A642-8D27-C7AC14BF4D84}"/>
              </a:ext>
            </a:extLst>
          </p:cNvPr>
          <p:cNvCxnSpPr>
            <a:cxnSpLocks/>
          </p:cNvCxnSpPr>
          <p:nvPr/>
        </p:nvCxnSpPr>
        <p:spPr>
          <a:xfrm>
            <a:off x="826965" y="3017921"/>
            <a:ext cx="5012836" cy="0"/>
          </a:xfrm>
          <a:prstGeom prst="line">
            <a:avLst/>
          </a:prstGeom>
          <a:ln>
            <a:solidFill>
              <a:srgbClr val="C21F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032C27F-16D4-4C4B-93DC-339FFED7C4AD}"/>
              </a:ext>
            </a:extLst>
          </p:cNvPr>
          <p:cNvCxnSpPr>
            <a:cxnSpLocks/>
          </p:cNvCxnSpPr>
          <p:nvPr/>
        </p:nvCxnSpPr>
        <p:spPr>
          <a:xfrm>
            <a:off x="864012" y="3720946"/>
            <a:ext cx="4803968" cy="0"/>
          </a:xfrm>
          <a:prstGeom prst="line">
            <a:avLst/>
          </a:prstGeom>
          <a:ln>
            <a:solidFill>
              <a:srgbClr val="C21F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7A8C73A-1044-124D-9752-F89B096B5812}"/>
              </a:ext>
            </a:extLst>
          </p:cNvPr>
          <p:cNvCxnSpPr>
            <a:cxnSpLocks/>
          </p:cNvCxnSpPr>
          <p:nvPr/>
        </p:nvCxnSpPr>
        <p:spPr>
          <a:xfrm>
            <a:off x="826965" y="4412165"/>
            <a:ext cx="5096384" cy="0"/>
          </a:xfrm>
          <a:prstGeom prst="line">
            <a:avLst/>
          </a:prstGeom>
          <a:ln>
            <a:solidFill>
              <a:srgbClr val="C21F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B2F42091-4FFA-42EF-B25A-FB4248076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46" y="2674726"/>
            <a:ext cx="375963" cy="32400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9BA5F5BE-3694-CF4D-B4F2-6FEA14298285}"/>
              </a:ext>
            </a:extLst>
          </p:cNvPr>
          <p:cNvSpPr/>
          <p:nvPr/>
        </p:nvSpPr>
        <p:spPr>
          <a:xfrm>
            <a:off x="1170011" y="3389879"/>
            <a:ext cx="7771970" cy="358790"/>
          </a:xfrm>
          <a:prstGeom prst="rect">
            <a:avLst/>
          </a:prstGeom>
        </p:spPr>
        <p:txBody>
          <a:bodyPr wrap="square" bIns="81000">
            <a:spAutoFit/>
          </a:bodyPr>
          <a:lstStyle/>
          <a:p>
            <a:pPr marL="385754" indent="-38575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Two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basic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guidelines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: VICH GL 6 &amp; VICH GL 38</a:t>
            </a:r>
            <a:endParaRPr lang="es-ES_tradnl" sz="1600" kern="1000" dirty="0">
              <a:solidFill>
                <a:srgbClr val="19355D"/>
              </a:solidFill>
              <a:latin typeface="Steelfish" charset="0"/>
              <a:ea typeface="Steelfish" charset="0"/>
              <a:cs typeface="Steelfish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BA5F5BE-3694-CF4D-B4F2-6FEA14298285}"/>
              </a:ext>
            </a:extLst>
          </p:cNvPr>
          <p:cNvSpPr/>
          <p:nvPr/>
        </p:nvSpPr>
        <p:spPr>
          <a:xfrm>
            <a:off x="1170011" y="4097314"/>
            <a:ext cx="7771970" cy="358790"/>
          </a:xfrm>
          <a:prstGeom prst="rect">
            <a:avLst/>
          </a:prstGeom>
        </p:spPr>
        <p:txBody>
          <a:bodyPr wrap="square" bIns="81000">
            <a:spAutoFit/>
          </a:bodyPr>
          <a:lstStyle/>
          <a:p>
            <a:pPr marL="361950" indent="-361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Step-wise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approach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: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Phase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I and </a:t>
            </a:r>
            <a:r>
              <a:rPr lang="es-ES_tradnl" sz="1600" b="1" kern="1000" dirty="0" err="1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Phase</a:t>
            </a:r>
            <a:r>
              <a:rPr lang="es-ES_tradnl" sz="1600" b="1" kern="1000" dirty="0">
                <a:solidFill>
                  <a:srgbClr val="19355D"/>
                </a:solidFill>
                <a:latin typeface="Montserrat SemiBold" pitchFamily="2" charset="77"/>
                <a:ea typeface="Steelfish" charset="0"/>
                <a:cs typeface="Steelfish" charset="0"/>
              </a:rPr>
              <a:t> II ERA</a:t>
            </a:r>
            <a:endParaRPr lang="es-ES_tradnl" sz="1600" kern="1000" dirty="0">
              <a:solidFill>
                <a:srgbClr val="19355D"/>
              </a:solidFill>
              <a:latin typeface="Steelfish" charset="0"/>
              <a:ea typeface="Steelfish" charset="0"/>
              <a:cs typeface="Steelfish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77A4991-177A-6147-9344-407851DED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46" y="3324018"/>
            <a:ext cx="381427" cy="38142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C91AE65-47E9-4E4C-A415-77CC97554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45" y="4011541"/>
            <a:ext cx="375963" cy="37596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79"/>
    </mc:Choice>
    <mc:Fallback xmlns="">
      <p:transition spd="slow" advTm="60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1890" t="26833" r="62630" b="4713"/>
          <a:stretch/>
        </p:blipFill>
        <p:spPr>
          <a:xfrm>
            <a:off x="3835400" y="647700"/>
            <a:ext cx="4826000" cy="5186083"/>
          </a:xfrm>
          <a:prstGeom prst="rect">
            <a:avLst/>
          </a:prstGeom>
          <a:ln cap="sq" cmpd="tri">
            <a:solidFill>
              <a:schemeClr val="tx1"/>
            </a:solidFill>
            <a:bevel/>
          </a:ln>
        </p:spPr>
      </p:pic>
      <p:sp>
        <p:nvSpPr>
          <p:cNvPr id="3" name="Rectángulo 2"/>
          <p:cNvSpPr/>
          <p:nvPr/>
        </p:nvSpPr>
        <p:spPr>
          <a:xfrm>
            <a:off x="285213" y="2216687"/>
            <a:ext cx="26955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4"/>
              </a:rPr>
              <a:t>GL06 Environmental </a:t>
            </a:r>
            <a:r>
              <a:rPr lang="en-GB" sz="1100" dirty="0" err="1">
                <a:hlinkClick r:id="rId4"/>
              </a:rPr>
              <a:t>Ieuropa.eumpact</a:t>
            </a:r>
            <a:r>
              <a:rPr lang="en-GB" sz="1100" dirty="0">
                <a:hlinkClick r:id="rId4"/>
              </a:rPr>
              <a:t> Assessment for VMPs - Step 7 ()</a:t>
            </a:r>
            <a:endParaRPr lang="en-GB" sz="11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85213" y="953977"/>
            <a:ext cx="318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5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6"/>
    </mc:Choice>
    <mc:Fallback xmlns="">
      <p:transition spd="slow" advTm="1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>
            <a:extLst>
              <a:ext uri="{FF2B5EF4-FFF2-40B4-BE49-F238E27FC236}">
                <a16:creationId xmlns:a16="http://schemas.microsoft.com/office/drawing/2014/main" id="{7059DD93-1395-5D47-BB3D-49987B78D7DA}"/>
              </a:ext>
            </a:extLst>
          </p:cNvPr>
          <p:cNvSpPr/>
          <p:nvPr/>
        </p:nvSpPr>
        <p:spPr>
          <a:xfrm>
            <a:off x="285213" y="1869957"/>
            <a:ext cx="463070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Based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on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exposure</a:t>
            </a:r>
            <a:endParaRPr lang="es-ES" dirty="0">
              <a:latin typeface="Montserrat" pitchFamily="2" charset="77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Low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exposure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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Limited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risk</a:t>
            </a:r>
            <a:endParaRPr lang="es-ES" sz="1500" dirty="0">
              <a:latin typeface="Montserrat" pitchFamily="2" charset="77"/>
              <a:sym typeface="Wingdings" panose="05000000000000000000" pitchFamily="2" charset="2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Individual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treatments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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Phase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I</a:t>
            </a: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Pets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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Phase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I</a:t>
            </a: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Natural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substances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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Phase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I (¿?)</a:t>
            </a: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Exposure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&lt; 100 µg/kg 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Phase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I</a:t>
            </a:r>
            <a:endParaRPr lang="es-ES" sz="1500" dirty="0">
              <a:latin typeface="Montserrat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500" dirty="0">
              <a:latin typeface="Montserrat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But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also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on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specific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issues</a:t>
            </a:r>
            <a:r>
              <a:rPr lang="es-ES" dirty="0">
                <a:latin typeface="Montserrat" pitchFamily="2" charset="77"/>
              </a:rPr>
              <a:t>:</a:t>
            </a: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sz="1500" dirty="0">
                <a:latin typeface="Montserrat" pitchFamily="2" charset="77"/>
              </a:rPr>
              <a:t>Parasiticides 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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Phase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II</a:t>
            </a:r>
            <a:endParaRPr lang="es-ES" sz="1500" dirty="0">
              <a:latin typeface="Montserrat" pitchFamily="2" charset="77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Aquaculture</a:t>
            </a:r>
            <a:r>
              <a:rPr lang="es-ES" sz="1500" dirty="0">
                <a:latin typeface="Montserrat" pitchFamily="2" charset="77"/>
              </a:rPr>
              <a:t> open </a:t>
            </a:r>
            <a:r>
              <a:rPr lang="es-ES" sz="1500" dirty="0" err="1">
                <a:latin typeface="Montserrat" pitchFamily="2" charset="77"/>
              </a:rPr>
              <a:t>waters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 </a:t>
            </a:r>
            <a:r>
              <a:rPr lang="es-ES" sz="1500" dirty="0" err="1">
                <a:latin typeface="Montserrat" pitchFamily="2" charset="77"/>
                <a:sym typeface="Wingdings" panose="05000000000000000000" pitchFamily="2" charset="2"/>
              </a:rPr>
              <a:t>Phase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 II</a:t>
            </a: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endParaRPr lang="es-ES" sz="1500" dirty="0">
              <a:latin typeface="Montserrat" pitchFamily="2" charset="77"/>
              <a:sym typeface="Wingdings" panose="05000000000000000000" pitchFamily="2" charset="2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“</a:t>
            </a:r>
            <a:r>
              <a:rPr lang="es-ES" dirty="0" err="1">
                <a:latin typeface="Montserrat" pitchFamily="2" charset="77"/>
              </a:rPr>
              <a:t>However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clause</a:t>
            </a:r>
            <a:r>
              <a:rPr lang="es-ES" dirty="0">
                <a:latin typeface="Montserrat" pitchFamily="2" charset="77"/>
              </a:rPr>
              <a:t>”</a:t>
            </a: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66563" t="31379" r="15937" b="10288"/>
          <a:stretch/>
        </p:blipFill>
        <p:spPr>
          <a:xfrm>
            <a:off x="4917787" y="776177"/>
            <a:ext cx="3790950" cy="50546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85213" y="953977"/>
            <a:ext cx="318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96"/>
    </mc:Choice>
    <mc:Fallback xmlns="">
      <p:transition spd="slow" advTm="41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5213" y="953977"/>
            <a:ext cx="338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pic>
        <p:nvPicPr>
          <p:cNvPr id="3" name="Imagen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63437" t="26563" r="15782" b="3124"/>
          <a:stretch/>
        </p:blipFill>
        <p:spPr>
          <a:xfrm>
            <a:off x="4887605" y="754146"/>
            <a:ext cx="3708400" cy="501888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5439" y="3369523"/>
            <a:ext cx="34187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6"/>
              </a:rPr>
              <a:t>https://vichsec.org/en/component/attachments/attachments/311.html?task=download</a:t>
            </a:r>
            <a:endParaRPr lang="es-ES" sz="1400" dirty="0"/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6"/>
    </mc:Choice>
    <mc:Fallback xmlns="">
      <p:transition spd="slow" advTm="2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804" y="534877"/>
            <a:ext cx="338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1181208"/>
            <a:ext cx="7174992" cy="478536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17"/>
    </mc:Choice>
    <mc:Fallback xmlns="">
      <p:transition spd="slow" advTm="21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5213" y="953977"/>
            <a:ext cx="338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F8EE738-554D-C742-9CB5-F6E834C61613}"/>
              </a:ext>
            </a:extLst>
          </p:cNvPr>
          <p:cNvSpPr/>
          <p:nvPr/>
        </p:nvSpPr>
        <p:spPr>
          <a:xfrm rot="10800000">
            <a:off x="2439069" y="3175463"/>
            <a:ext cx="1060706" cy="1060706"/>
          </a:xfrm>
          <a:prstGeom prst="ellipse">
            <a:avLst/>
          </a:prstGeom>
          <a:solidFill>
            <a:srgbClr val="D0D0D0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>
              <a:solidFill>
                <a:srgbClr val="D0D0D0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CD858A9-D189-264D-B915-E8837566B987}"/>
              </a:ext>
            </a:extLst>
          </p:cNvPr>
          <p:cNvGrpSpPr/>
          <p:nvPr/>
        </p:nvGrpSpPr>
        <p:grpSpPr>
          <a:xfrm>
            <a:off x="2134741" y="2854096"/>
            <a:ext cx="3182981" cy="1685022"/>
            <a:chOff x="2738436" y="2445619"/>
            <a:chExt cx="3182981" cy="1685022"/>
          </a:xfrm>
        </p:grpSpPr>
        <p:sp>
          <p:nvSpPr>
            <p:cNvPr id="7" name="Arco de bloque 6">
              <a:extLst>
                <a:ext uri="{FF2B5EF4-FFF2-40B4-BE49-F238E27FC236}">
                  <a16:creationId xmlns:a16="http://schemas.microsoft.com/office/drawing/2014/main" id="{21DCFA2A-453B-904B-B1F0-7534F3D4FA3D}"/>
                </a:ext>
              </a:extLst>
            </p:cNvPr>
            <p:cNvSpPr/>
            <p:nvPr/>
          </p:nvSpPr>
          <p:spPr>
            <a:xfrm rot="10800000" flipH="1">
              <a:off x="2738436" y="2445619"/>
              <a:ext cx="1666601" cy="1666603"/>
            </a:xfrm>
            <a:prstGeom prst="blockArc">
              <a:avLst>
                <a:gd name="adj1" fmla="val 10800000"/>
                <a:gd name="adj2" fmla="val 21566485"/>
                <a:gd name="adj3" fmla="val 9010"/>
              </a:avLst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74008">
                  <a:srgbClr val="D0D0D0"/>
                </a:gs>
                <a:gs pos="27000">
                  <a:srgbClr val="D0D0D0"/>
                </a:gs>
                <a:gs pos="100000">
                  <a:schemeClr val="bg1"/>
                </a:gs>
              </a:gsLst>
              <a:lin ang="180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 z="6350">
              <a:extrusionClr>
                <a:srgbClr val="EB752E"/>
              </a:extrusionClr>
              <a:contourClr>
                <a:srgbClr val="EB752E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3223" tIns="2097167" rIns="953223" bIns="266856" numCol="1" spcCol="1270" rtlCol="0" anchor="ctr" anchorCtr="0">
              <a:noAutofit/>
              <a:flatTx/>
            </a:bodyPr>
            <a:lstStyle/>
            <a:p>
              <a:pPr mar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6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Arco de bloque 7">
              <a:extLst>
                <a:ext uri="{FF2B5EF4-FFF2-40B4-BE49-F238E27FC236}">
                  <a16:creationId xmlns:a16="http://schemas.microsoft.com/office/drawing/2014/main" id="{5C2B5AE0-90FB-F74A-9C92-CE0F5FF8FC31}"/>
                </a:ext>
              </a:extLst>
            </p:cNvPr>
            <p:cNvSpPr/>
            <p:nvPr/>
          </p:nvSpPr>
          <p:spPr>
            <a:xfrm>
              <a:off x="4254814" y="2464038"/>
              <a:ext cx="1666603" cy="1666603"/>
            </a:xfrm>
            <a:prstGeom prst="blockArc">
              <a:avLst>
                <a:gd name="adj1" fmla="val 10800000"/>
                <a:gd name="adj2" fmla="val 21566485"/>
                <a:gd name="adj3" fmla="val 9010"/>
              </a:avLst>
            </a:prstGeom>
            <a:solidFill>
              <a:srgbClr val="9E9E9D"/>
            </a:solidFill>
            <a:ln>
              <a:noFill/>
            </a:ln>
            <a:scene3d>
              <a:camera prst="orthographicFront"/>
              <a:lightRig rig="threePt" dir="t"/>
            </a:scene3d>
            <a:sp3d z="6350">
              <a:extrusionClr>
                <a:srgbClr val="EB752E"/>
              </a:extrusionClr>
              <a:contourClr>
                <a:srgbClr val="EB752E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3223" tIns="2097167" rIns="953223" bIns="266856" numCol="1" spcCol="1270" rtlCol="0" anchor="ctr" anchorCtr="0">
              <a:noAutofit/>
              <a:flatTx/>
            </a:bodyPr>
            <a:lstStyle/>
            <a:p>
              <a:pPr mar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60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Arco de bloque 8">
            <a:extLst>
              <a:ext uri="{FF2B5EF4-FFF2-40B4-BE49-F238E27FC236}">
                <a16:creationId xmlns:a16="http://schemas.microsoft.com/office/drawing/2014/main" id="{BFF97AEA-E53A-1B4B-B0E8-73E7C583C6AC}"/>
              </a:ext>
            </a:extLst>
          </p:cNvPr>
          <p:cNvSpPr/>
          <p:nvPr/>
        </p:nvSpPr>
        <p:spPr>
          <a:xfrm rot="10800000">
            <a:off x="5167497" y="2846057"/>
            <a:ext cx="1666603" cy="1666603"/>
          </a:xfrm>
          <a:prstGeom prst="blockArc">
            <a:avLst>
              <a:gd name="adj1" fmla="val 10800000"/>
              <a:gd name="adj2" fmla="val 21566485"/>
              <a:gd name="adj3" fmla="val 9010"/>
            </a:avLst>
          </a:prstGeom>
          <a:solidFill>
            <a:srgbClr val="C21F3C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>
              <a:solidFill>
                <a:schemeClr val="tx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13E5520-0750-6D44-A20C-7B66AAE018FA}"/>
              </a:ext>
            </a:extLst>
          </p:cNvPr>
          <p:cNvSpPr/>
          <p:nvPr/>
        </p:nvSpPr>
        <p:spPr>
          <a:xfrm rot="10800000">
            <a:off x="3963069" y="3175463"/>
            <a:ext cx="1060706" cy="1060706"/>
          </a:xfrm>
          <a:prstGeom prst="ellipse">
            <a:avLst/>
          </a:prstGeom>
          <a:solidFill>
            <a:srgbClr val="9E9E9D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F546B0D-60F2-6B41-9090-7D9CCFEBF0D8}"/>
              </a:ext>
            </a:extLst>
          </p:cNvPr>
          <p:cNvSpPr/>
          <p:nvPr/>
        </p:nvSpPr>
        <p:spPr>
          <a:xfrm rot="10800000">
            <a:off x="5461669" y="3175463"/>
            <a:ext cx="1060706" cy="1060706"/>
          </a:xfrm>
          <a:prstGeom prst="ellipse">
            <a:avLst/>
          </a:prstGeom>
          <a:solidFill>
            <a:srgbClr val="C21F3C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6000" kern="1200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49D1060-3CD6-0B4D-BD54-D5178C6E8023}"/>
              </a:ext>
            </a:extLst>
          </p:cNvPr>
          <p:cNvSpPr txBox="1"/>
          <p:nvPr/>
        </p:nvSpPr>
        <p:spPr>
          <a:xfrm>
            <a:off x="2034295" y="2464909"/>
            <a:ext cx="1858738" cy="49680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04168">
                    <a:alpha val="60000"/>
                  </a:srgbClr>
                </a:solidFill>
                <a:latin typeface="Montserrat" charset="0"/>
                <a:ea typeface="Montserrat" charset="0"/>
                <a:cs typeface="Montserrat" charset="0"/>
              </a:rPr>
              <a:t>PROBLEM FORMULATION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5EF5E84-2990-4148-A9D7-6C61E02C7B4D}"/>
              </a:ext>
            </a:extLst>
          </p:cNvPr>
          <p:cNvSpPr txBox="1"/>
          <p:nvPr/>
        </p:nvSpPr>
        <p:spPr>
          <a:xfrm>
            <a:off x="3803055" y="2205529"/>
            <a:ext cx="12690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C21F3C"/>
                </a:solidFill>
                <a:latin typeface="Montserrat" charset="0"/>
                <a:ea typeface="Montserrat" charset="0"/>
                <a:cs typeface="Montserrat" charset="0"/>
              </a:rPr>
              <a:t>2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6FAE959E-A3A4-CF45-9A96-96C7BB2A262D}"/>
              </a:ext>
            </a:extLst>
          </p:cNvPr>
          <p:cNvSpPr txBox="1"/>
          <p:nvPr/>
        </p:nvSpPr>
        <p:spPr>
          <a:xfrm>
            <a:off x="2304194" y="4590510"/>
            <a:ext cx="12690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C21F3C"/>
                </a:solidFill>
                <a:latin typeface="Montserrat" charset="0"/>
                <a:ea typeface="Montserrat" charset="0"/>
                <a:cs typeface="Montserrat" charset="0"/>
              </a:rPr>
              <a:t>1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058376CB-440E-684B-A9B5-F2FA7DDD8773}"/>
              </a:ext>
            </a:extLst>
          </p:cNvPr>
          <p:cNvSpPr txBox="1"/>
          <p:nvPr/>
        </p:nvSpPr>
        <p:spPr>
          <a:xfrm>
            <a:off x="5339625" y="4590510"/>
            <a:ext cx="12690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C21F3C"/>
                </a:solidFill>
                <a:latin typeface="Montserrat" charset="0"/>
                <a:ea typeface="Montserrat" charset="0"/>
                <a:cs typeface="Montserrat" charset="0"/>
              </a:rPr>
              <a:t>3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EE28FFDD-AFDD-C74F-A610-4F5D51A5C72A}"/>
              </a:ext>
            </a:extLst>
          </p:cNvPr>
          <p:cNvSpPr txBox="1"/>
          <p:nvPr/>
        </p:nvSpPr>
        <p:spPr>
          <a:xfrm>
            <a:off x="3617998" y="4488143"/>
            <a:ext cx="1858738" cy="23827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04168">
                    <a:alpha val="60000"/>
                  </a:srgbClr>
                </a:solidFill>
                <a:latin typeface="Montserrat" charset="0"/>
                <a:ea typeface="Montserrat" charset="0"/>
                <a:cs typeface="Montserrat" charset="0"/>
              </a:rPr>
              <a:t>RISK ASSESSMENT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D2E5828-E221-BC4C-839E-C91124290F6D}"/>
              </a:ext>
            </a:extLst>
          </p:cNvPr>
          <p:cNvSpPr txBox="1"/>
          <p:nvPr/>
        </p:nvSpPr>
        <p:spPr>
          <a:xfrm>
            <a:off x="5167496" y="2464908"/>
            <a:ext cx="1858738" cy="49680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04168">
                    <a:alpha val="60000"/>
                  </a:srgbClr>
                </a:solidFill>
                <a:latin typeface="Montserrat" charset="0"/>
                <a:ea typeface="Montserrat" charset="0"/>
                <a:cs typeface="Montserrat" charset="0"/>
              </a:rPr>
              <a:t>RISK MANAGEMENT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462B204-A89A-BA44-95D9-42FF3776E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763" y="3278102"/>
            <a:ext cx="861892" cy="86189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C8C1A6B-15AB-C94F-A8B8-27BB9C72B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246" y="3216472"/>
            <a:ext cx="941850" cy="94185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DE84C08-ACF1-2042-BA6A-7448D107D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837" y="3298913"/>
            <a:ext cx="1140190" cy="10923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5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5"/>
    </mc:Choice>
    <mc:Fallback xmlns="">
      <p:transition spd="slow" advTm="3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5213" y="953977"/>
            <a:ext cx="338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sp>
        <p:nvSpPr>
          <p:cNvPr id="21" name="2 Rectángulo">
            <a:extLst>
              <a:ext uri="{FF2B5EF4-FFF2-40B4-BE49-F238E27FC236}">
                <a16:creationId xmlns:a16="http://schemas.microsoft.com/office/drawing/2014/main" id="{7059DD93-1395-5D47-BB3D-49987B78D7DA}"/>
              </a:ext>
            </a:extLst>
          </p:cNvPr>
          <p:cNvSpPr/>
          <p:nvPr/>
        </p:nvSpPr>
        <p:spPr>
          <a:xfrm>
            <a:off x="1892031" y="2305406"/>
            <a:ext cx="57089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Problem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formulation</a:t>
            </a:r>
            <a:r>
              <a:rPr lang="es-ES" dirty="0">
                <a:latin typeface="Montserrat" pitchFamily="2" charset="77"/>
              </a:rPr>
              <a:t> – </a:t>
            </a:r>
            <a:r>
              <a:rPr lang="es-ES" dirty="0" err="1">
                <a:latin typeface="Montserrat" pitchFamily="2" charset="77"/>
              </a:rPr>
              <a:t>Protection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goals</a:t>
            </a:r>
            <a:endParaRPr lang="es-ES" dirty="0">
              <a:latin typeface="Montserrat" pitchFamily="2" charset="77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Protection</a:t>
            </a:r>
            <a:r>
              <a:rPr lang="es-ES" sz="1500" dirty="0">
                <a:latin typeface="Montserrat" pitchFamily="2" charset="77"/>
              </a:rPr>
              <a:t> of </a:t>
            </a:r>
            <a:r>
              <a:rPr lang="es-ES" sz="1500" dirty="0" err="1">
                <a:latin typeface="Montserrat" pitchFamily="2" charset="77"/>
              </a:rPr>
              <a:t>ecosystems</a:t>
            </a:r>
            <a:endParaRPr lang="es-ES" sz="1500" dirty="0">
              <a:latin typeface="Montserrat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Risk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assessment</a:t>
            </a:r>
            <a:endParaRPr lang="es-ES" dirty="0">
              <a:latin typeface="Montserrat" pitchFamily="2" charset="77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Exposure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calculation</a:t>
            </a:r>
            <a:r>
              <a:rPr lang="es-ES" sz="1500" dirty="0">
                <a:latin typeface="Montserrat" pitchFamily="2" charset="77"/>
              </a:rPr>
              <a:t> (PEC)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Toxicity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determination</a:t>
            </a:r>
            <a:r>
              <a:rPr lang="es-ES" sz="1500" dirty="0">
                <a:latin typeface="Montserrat" pitchFamily="2" charset="77"/>
              </a:rPr>
              <a:t> (PNEC)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Risk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Quotient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Approach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>
                <a:latin typeface="Montserrat" pitchFamily="2" charset="77"/>
                <a:sym typeface="Wingdings" panose="05000000000000000000" pitchFamily="2" charset="2"/>
              </a:rPr>
              <a:t> RQ= PEC/PNEC</a:t>
            </a: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50"/>
    </mc:Choice>
    <mc:Fallback xmlns="">
      <p:transition spd="slow" advTm="10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5213" y="953977"/>
            <a:ext cx="338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kern="1000" dirty="0" err="1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Phase</a:t>
            </a:r>
            <a:r>
              <a:rPr lang="es-ES" sz="3600" b="1" kern="1000" dirty="0">
                <a:solidFill>
                  <a:srgbClr val="19355D"/>
                </a:solidFill>
                <a:latin typeface="Montserrat" pitchFamily="2" charset="77"/>
                <a:ea typeface="Steelfish" charset="0"/>
                <a:cs typeface="Steelfish" charset="0"/>
              </a:rPr>
              <a:t> II ERA</a:t>
            </a:r>
            <a:endParaRPr lang="en-GB" sz="3600" b="1" kern="1000" dirty="0">
              <a:solidFill>
                <a:srgbClr val="19355D"/>
              </a:solidFill>
              <a:latin typeface="Montserrat" pitchFamily="2" charset="77"/>
              <a:ea typeface="Steelfish" charset="0"/>
              <a:cs typeface="Steelfish" charset="0"/>
            </a:endParaRPr>
          </a:p>
        </p:txBody>
      </p:sp>
      <p:sp>
        <p:nvSpPr>
          <p:cNvPr id="21" name="2 Rectángulo">
            <a:extLst>
              <a:ext uri="{FF2B5EF4-FFF2-40B4-BE49-F238E27FC236}">
                <a16:creationId xmlns:a16="http://schemas.microsoft.com/office/drawing/2014/main" id="{7059DD93-1395-5D47-BB3D-49987B78D7DA}"/>
              </a:ext>
            </a:extLst>
          </p:cNvPr>
          <p:cNvSpPr/>
          <p:nvPr/>
        </p:nvSpPr>
        <p:spPr>
          <a:xfrm>
            <a:off x="643802" y="2145749"/>
            <a:ext cx="570891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Exposure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calculation</a:t>
            </a:r>
            <a:endParaRPr lang="es-ES" dirty="0">
              <a:latin typeface="Montserrat" pitchFamily="2" charset="77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Husbandry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practices</a:t>
            </a:r>
            <a:endParaRPr lang="es-ES" sz="1500" dirty="0">
              <a:latin typeface="Montserrat" pitchFamily="2" charset="77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Physicochemical</a:t>
            </a:r>
            <a:r>
              <a:rPr lang="es-ES" sz="1500" dirty="0">
                <a:latin typeface="Montserrat" pitchFamily="2" charset="77"/>
              </a:rPr>
              <a:t> / </a:t>
            </a:r>
            <a:r>
              <a:rPr lang="es-ES" sz="1500" dirty="0" err="1">
                <a:latin typeface="Montserrat" pitchFamily="2" charset="77"/>
              </a:rPr>
              <a:t>fate</a:t>
            </a:r>
            <a:r>
              <a:rPr lang="es-ES" sz="1500" dirty="0">
                <a:latin typeface="Montserrat" pitchFamily="2" charset="77"/>
              </a:rPr>
              <a:t> and </a:t>
            </a:r>
            <a:r>
              <a:rPr lang="es-ES" sz="1500" dirty="0" err="1">
                <a:latin typeface="Montserrat" pitchFamily="2" charset="77"/>
              </a:rPr>
              <a:t>behavior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studies</a:t>
            </a:r>
            <a:endParaRPr lang="es-ES" sz="1500" dirty="0">
              <a:latin typeface="Montserrat" pitchFamily="2" charset="77"/>
            </a:endParaRPr>
          </a:p>
          <a:p>
            <a:pPr algn="just">
              <a:buClr>
                <a:srgbClr val="CA1139"/>
              </a:buClr>
              <a:buSzPct val="100000"/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Toxicity</a:t>
            </a:r>
            <a:r>
              <a:rPr lang="es-ES" dirty="0">
                <a:latin typeface="Montserrat" pitchFamily="2" charset="77"/>
              </a:rPr>
              <a:t> </a:t>
            </a:r>
            <a:r>
              <a:rPr lang="es-ES" dirty="0" err="1">
                <a:latin typeface="Montserrat" pitchFamily="2" charset="77"/>
              </a:rPr>
              <a:t>determination</a:t>
            </a:r>
            <a:endParaRPr lang="es-ES" dirty="0">
              <a:latin typeface="Montserrat" pitchFamily="2" charset="77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500" dirty="0" err="1">
                <a:latin typeface="Montserrat" pitchFamily="2" charset="77"/>
              </a:rPr>
              <a:t>Environmental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compartments</a:t>
            </a:r>
            <a:endParaRPr lang="es-ES" sz="1500" dirty="0">
              <a:latin typeface="Montserrat" pitchFamily="2" charset="77"/>
            </a:endParaRPr>
          </a:p>
          <a:p>
            <a:pPr marL="1200150" lvl="2" indent="-285750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1500" dirty="0" err="1">
                <a:latin typeface="Montserrat" pitchFamily="2" charset="77"/>
              </a:rPr>
              <a:t>Soil</a:t>
            </a:r>
            <a:endParaRPr lang="es-ES" sz="1500" dirty="0">
              <a:latin typeface="Montserrat" pitchFamily="2" charset="77"/>
            </a:endParaRPr>
          </a:p>
          <a:p>
            <a:pPr marL="1200150" lvl="2" indent="-285750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1500" dirty="0" err="1">
                <a:latin typeface="Montserrat" pitchFamily="2" charset="77"/>
              </a:rPr>
              <a:t>Water</a:t>
            </a:r>
            <a:r>
              <a:rPr lang="es-ES" sz="1500" dirty="0">
                <a:latin typeface="Montserrat" pitchFamily="2" charset="77"/>
              </a:rPr>
              <a:t> (</a:t>
            </a:r>
            <a:r>
              <a:rPr lang="es-ES" sz="1500" dirty="0" err="1">
                <a:latin typeface="Montserrat" pitchFamily="2" charset="77"/>
              </a:rPr>
              <a:t>freshwater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or</a:t>
            </a:r>
            <a:r>
              <a:rPr lang="es-ES" sz="1500" dirty="0">
                <a:latin typeface="Montserrat" pitchFamily="2" charset="77"/>
              </a:rPr>
              <a:t> </a:t>
            </a:r>
            <a:r>
              <a:rPr lang="es-ES" sz="1500" dirty="0" err="1">
                <a:latin typeface="Montserrat" pitchFamily="2" charset="77"/>
              </a:rPr>
              <a:t>saltwater</a:t>
            </a:r>
            <a:r>
              <a:rPr lang="es-ES" sz="1500" dirty="0">
                <a:latin typeface="Montserrat" pitchFamily="2" charset="77"/>
              </a:rPr>
              <a:t>)</a:t>
            </a:r>
          </a:p>
          <a:p>
            <a:pPr marL="1200150" lvl="2" indent="-285750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1500" dirty="0" err="1">
                <a:latin typeface="Montserrat" pitchFamily="2" charset="77"/>
              </a:rPr>
              <a:t>Dung</a:t>
            </a:r>
            <a:endParaRPr lang="es-ES" sz="1500" dirty="0">
              <a:latin typeface="Montserrat" pitchFamily="2" charset="77"/>
            </a:endParaRPr>
          </a:p>
          <a:p>
            <a:pPr marL="1200150" lvl="2" indent="-285750" algn="just">
              <a:spcBef>
                <a:spcPts val="600"/>
              </a:spcBef>
              <a:spcAft>
                <a:spcPts val="600"/>
              </a:spcAft>
              <a:buClr>
                <a:srgbClr val="CA1139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1500" dirty="0" err="1">
                <a:latin typeface="Montserrat" pitchFamily="2" charset="77"/>
              </a:rPr>
              <a:t>Sediment</a:t>
            </a: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  <a:p>
            <a:pPr marL="128585" indent="-128585" algn="just">
              <a:buClr>
                <a:srgbClr val="CA1139"/>
              </a:buClr>
              <a:buSzPct val="100000"/>
              <a:buBlip>
                <a:blip r:embed="rId4"/>
              </a:buBlip>
            </a:pPr>
            <a:endParaRPr lang="es-ES" sz="1500" dirty="0">
              <a:latin typeface="Montserrat" pitchFamily="2" charset="77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29" y="3294742"/>
            <a:ext cx="3657842" cy="243959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70"/>
    </mc:Choice>
    <mc:Fallback xmlns="">
      <p:transition spd="slow" advTm="9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B752E"/>
        </a:solidFill>
        <a:ln>
          <a:noFill/>
        </a:ln>
        <a:scene3d>
          <a:camera prst="orthographicFront"/>
          <a:lightRig rig="threePt" dir="t"/>
        </a:scene3d>
        <a:sp3d z="6350">
          <a:extrusionClr>
            <a:srgbClr val="EB752E"/>
          </a:extrusionClr>
          <a:contourClr>
            <a:srgbClr val="EB752E"/>
          </a:contourClr>
        </a:sp3d>
      </a:spPr>
      <a:bodyPr spcFirstLastPara="0" vert="horz" wrap="square" lIns="953223" tIns="2097167" rIns="953223" bIns="266856" numCol="1" spcCol="1270" rtlCol="0" anchor="ctr" anchorCtr="0">
        <a:noAutofit/>
        <a:flatTx/>
      </a:bodyPr>
      <a:lstStyle>
        <a:defPPr marL="0" indent="0" algn="ctr" defTabSz="2667000">
          <a:lnSpc>
            <a:spcPct val="90000"/>
          </a:lnSpc>
          <a:spcBef>
            <a:spcPct val="0"/>
          </a:spcBef>
          <a:spcAft>
            <a:spcPct val="35000"/>
          </a:spcAft>
          <a:buNone/>
          <a:defRPr sz="6000" kern="1200"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2">
            <a:hueOff val="0"/>
            <a:satOff val="0"/>
            <a:lumOff val="0"/>
            <a:alphaOff val="0"/>
          </a:schemeClr>
        </a:fillRef>
        <a:effectRef idx="0">
          <a:schemeClr val="accent2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</TotalTime>
  <Words>335</Words>
  <Application>Microsoft Office PowerPoint</Application>
  <PresentationFormat>Affichage à l'écran (4:3)</PresentationFormat>
  <Paragraphs>80</Paragraphs>
  <Slides>12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Montserrat</vt:lpstr>
      <vt:lpstr>Montserrat SemiBold</vt:lpstr>
      <vt:lpstr>Steelfish</vt:lpstr>
      <vt:lpstr>Verdana</vt:lpstr>
      <vt:lpstr>Wingdings</vt:lpstr>
      <vt:lpstr>Diseño personalizado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SecCEESA</cp:lastModifiedBy>
  <cp:revision>328</cp:revision>
  <dcterms:created xsi:type="dcterms:W3CDTF">2019-04-02T10:34:32Z</dcterms:created>
  <dcterms:modified xsi:type="dcterms:W3CDTF">2021-11-13T13:39:51Z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a11ca-d417-4147-80ed-01a58412c458_Enabled">
    <vt:lpwstr>true</vt:lpwstr>
  </property>
  <property fmtid="{D5CDD505-2E9C-101B-9397-08002B2CF9AE}" pid="3" name="MSIP_Label_0eea11ca-d417-4147-80ed-01a58412c458_SetDate">
    <vt:lpwstr>2021-11-10T08:47:52Z</vt:lpwstr>
  </property>
  <property fmtid="{D5CDD505-2E9C-101B-9397-08002B2CF9AE}" pid="4" name="MSIP_Label_0eea11ca-d417-4147-80ed-01a58412c458_Method">
    <vt:lpwstr>Standard</vt:lpwstr>
  </property>
  <property fmtid="{D5CDD505-2E9C-101B-9397-08002B2CF9AE}" pid="5" name="MSIP_Label_0eea11ca-d417-4147-80ed-01a58412c458_Name">
    <vt:lpwstr>0eea11ca-d417-4147-80ed-01a58412c458</vt:lpwstr>
  </property>
  <property fmtid="{D5CDD505-2E9C-101B-9397-08002B2CF9AE}" pid="6" name="MSIP_Label_0eea11ca-d417-4147-80ed-01a58412c458_SiteId">
    <vt:lpwstr>bc9dc15c-61bc-4f03-b60b-e5b6d8922839</vt:lpwstr>
  </property>
  <property fmtid="{D5CDD505-2E9C-101B-9397-08002B2CF9AE}" pid="7" name="MSIP_Label_0eea11ca-d417-4147-80ed-01a58412c458_ActionId">
    <vt:lpwstr>7237d218-30ac-4051-8b51-1212f09ede95</vt:lpwstr>
  </property>
  <property fmtid="{D5CDD505-2E9C-101B-9397-08002B2CF9AE}" pid="8" name="MSIP_Label_0eea11ca-d417-4147-80ed-01a58412c458_ContentBits">
    <vt:lpwstr>2</vt:lpwstr>
  </property>
</Properties>
</file>