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419" r:id="rId4"/>
    <p:sldId id="262" r:id="rId5"/>
    <p:sldId id="412" r:id="rId6"/>
    <p:sldId id="376" r:id="rId7"/>
    <p:sldId id="331" r:id="rId8"/>
    <p:sldId id="339" r:id="rId9"/>
    <p:sldId id="297" r:id="rId10"/>
    <p:sldId id="266" r:id="rId11"/>
    <p:sldId id="268" r:id="rId12"/>
    <p:sldId id="267" r:id="rId13"/>
    <p:sldId id="413" r:id="rId14"/>
    <p:sldId id="414" r:id="rId15"/>
    <p:sldId id="363" r:id="rId16"/>
    <p:sldId id="269" r:id="rId17"/>
    <p:sldId id="271" r:id="rId18"/>
    <p:sldId id="415" r:id="rId19"/>
    <p:sldId id="416" r:id="rId20"/>
    <p:sldId id="417" r:id="rId21"/>
    <p:sldId id="411" r:id="rId22"/>
    <p:sldId id="25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sley" initials="W" lastIdx="1" clrIdx="0">
    <p:extLst>
      <p:ext uri="{19B8F6BF-5375-455C-9EA6-DF929625EA0E}">
        <p15:presenceInfo xmlns:p15="http://schemas.microsoft.com/office/powerpoint/2012/main" userId="S::WHUNTER@fda.gov::e3cbe673-5074-4584-a997-9e6408d669a9" providerId="AD"/>
      </p:ext>
    </p:extLst>
  </p:cmAuthor>
  <p:cmAuthor id="2" name="Stets, Laura" initials="SL" lastIdx="4" clrIdx="1">
    <p:extLst>
      <p:ext uri="{19B8F6BF-5375-455C-9EA6-DF929625EA0E}">
        <p15:presenceInfo xmlns:p15="http://schemas.microsoft.com/office/powerpoint/2012/main" userId="S::LStets@fda.gov::be4b126f-8386-4680-8533-97bce61a5b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71" autoAdjust="0"/>
  </p:normalViewPr>
  <p:slideViewPr>
    <p:cSldViewPr>
      <p:cViewPr varScale="1">
        <p:scale>
          <a:sx n="85" d="100"/>
          <a:sy n="85" d="100"/>
        </p:scale>
        <p:origin x="23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C422D-CC78-47B6-A2C5-EF289C58ACB0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609DA-B8EB-431D-AAA7-9ACA2B24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5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1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61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5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9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42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2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45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47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98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41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17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87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03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5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7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70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4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1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04E13253-4882-4EE9-90F3-2FBE7428B0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E6E58142-831B-47DD-BA51-DFEF07574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09DA-B8EB-431D-AAA7-9ACA2B244E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0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3606" y="635526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11" y="310395"/>
            <a:ext cx="3200326" cy="8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8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55241" y="635635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470" y="5291167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161972" y="1451193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117044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302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0650" y="6354123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8888" y="5307876"/>
            <a:ext cx="620543" cy="743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8020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36" y="2648601"/>
            <a:ext cx="4198518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3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1023679"/>
            <a:ext cx="8509103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009775"/>
            <a:ext cx="8509103" cy="42860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6650" y="63754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7219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62375" y="63341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35199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834" y="6349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93" y="278920"/>
            <a:ext cx="3590085" cy="7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14307" y="6380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1430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86200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576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96185" y="6391749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7339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5513" y="6349337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579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19014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34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hyperlink" Target="https://animaldrugsatfda.fda.gov/adafda/views/#/environmentalAssessments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hyperlink" Target="https://animaldrugsatfda.fda.gov/adafda/app/search/public/document/downloadEA/150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8" y="2133600"/>
            <a:ext cx="8001001" cy="1752600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Implementation of VICH GL6 and GL38 in Evaluating the Environmental Impact of Animal Drugs in the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47186-454C-42AD-977D-5600B31471F0}"/>
              </a:ext>
            </a:extLst>
          </p:cNvPr>
          <p:cNvSpPr txBox="1"/>
          <p:nvPr/>
        </p:nvSpPr>
        <p:spPr>
          <a:xfrm>
            <a:off x="2716299" y="4343400"/>
            <a:ext cx="37114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Presented by</a:t>
            </a:r>
          </a:p>
          <a:p>
            <a:pPr algn="ctr"/>
            <a:r>
              <a:rPr lang="en-US" dirty="0"/>
              <a:t>Wesley Hunter, Ph.D.</a:t>
            </a:r>
          </a:p>
          <a:p>
            <a:pPr algn="ctr"/>
            <a:r>
              <a:rPr lang="en-US" dirty="0"/>
              <a:t>Leader, Environmental Team 1</a:t>
            </a:r>
          </a:p>
          <a:p>
            <a:pPr algn="ctr"/>
            <a:r>
              <a:rPr lang="en-US" dirty="0"/>
              <a:t>Office of New Animal Drug Evaluation</a:t>
            </a:r>
          </a:p>
          <a:p>
            <a:pPr algn="ctr"/>
            <a:r>
              <a:rPr lang="en-US" dirty="0"/>
              <a:t>Center for Veterinary Medicine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November 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977874-F99B-42F5-99E3-EB2206682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4"/>
    </mc:Choice>
    <mc:Fallback xmlns="">
      <p:transition spd="slow" advTm="2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Implementation of VICH GL6 in the US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209800"/>
            <a:ext cx="8509103" cy="40860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Adopted as FDA/CVM Guidance for Industry #89</a:t>
            </a:r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US, reference to a Phase I EIA in VICH GL6 is equivalent to either a categorical exclusion (CE) or an environmental assessment (EA) under US regulations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E3D9120-E1CD-49B5-89E6-C1F5383CB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2"/>
    </mc:Choice>
    <mc:Fallback xmlns="">
      <p:transition spd="slow" advTm="3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CE52A-8327-46C5-A8BD-033DC567AC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85"/>
          <a:stretch/>
        </p:blipFill>
        <p:spPr>
          <a:xfrm>
            <a:off x="685800" y="990600"/>
            <a:ext cx="7460690" cy="5715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AD7CF9-CFD4-4CAB-8B97-4F25E66648D9}"/>
              </a:ext>
            </a:extLst>
          </p:cNvPr>
          <p:cNvSpPr/>
          <p:nvPr/>
        </p:nvSpPr>
        <p:spPr>
          <a:xfrm>
            <a:off x="914400" y="1497105"/>
            <a:ext cx="2133600" cy="8382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E56AE7-BFAD-4F7B-80D8-A8545F0F2498}"/>
              </a:ext>
            </a:extLst>
          </p:cNvPr>
          <p:cNvSpPr/>
          <p:nvPr/>
        </p:nvSpPr>
        <p:spPr>
          <a:xfrm>
            <a:off x="5867400" y="1523826"/>
            <a:ext cx="2279090" cy="9144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08BF03-948F-44CB-9BA1-1105503204B7}"/>
              </a:ext>
            </a:extLst>
          </p:cNvPr>
          <p:cNvSpPr/>
          <p:nvPr/>
        </p:nvSpPr>
        <p:spPr>
          <a:xfrm>
            <a:off x="864160" y="2875082"/>
            <a:ext cx="2279090" cy="9144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CB58ED-DE48-4D5E-88FF-43195AB8A2F2}"/>
              </a:ext>
            </a:extLst>
          </p:cNvPr>
          <p:cNvSpPr/>
          <p:nvPr/>
        </p:nvSpPr>
        <p:spPr>
          <a:xfrm>
            <a:off x="5940145" y="3079549"/>
            <a:ext cx="2133600" cy="6096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005941-1B4C-4229-A965-B4DF8CB93C3E}"/>
              </a:ext>
            </a:extLst>
          </p:cNvPr>
          <p:cNvSpPr/>
          <p:nvPr/>
        </p:nvSpPr>
        <p:spPr>
          <a:xfrm>
            <a:off x="665825" y="4594671"/>
            <a:ext cx="2299065" cy="7620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354CFB-8813-48DD-9AE5-649BC062D05D}"/>
              </a:ext>
            </a:extLst>
          </p:cNvPr>
          <p:cNvGrpSpPr/>
          <p:nvPr/>
        </p:nvGrpSpPr>
        <p:grpSpPr>
          <a:xfrm>
            <a:off x="2980764" y="203340"/>
            <a:ext cx="3182471" cy="650813"/>
            <a:chOff x="5791200" y="3491914"/>
            <a:chExt cx="3182471" cy="6508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8DB432-811C-44C8-9C37-B067AC693FB0}"/>
                </a:ext>
              </a:extLst>
            </p:cNvPr>
            <p:cNvSpPr txBox="1"/>
            <p:nvPr/>
          </p:nvSpPr>
          <p:spPr>
            <a:xfrm>
              <a:off x="5849471" y="3496396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Boxed items may qualify for a categorical exclusion in the US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950B94-DA31-4E34-9ECD-42297C432B12}"/>
                </a:ext>
              </a:extLst>
            </p:cNvPr>
            <p:cNvSpPr/>
            <p:nvPr/>
          </p:nvSpPr>
          <p:spPr>
            <a:xfrm>
              <a:off x="5791200" y="3491914"/>
              <a:ext cx="3124200" cy="609600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C95F066-E2AF-4B13-98F0-667CC0353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7"/>
    </mc:Choice>
    <mc:Fallback xmlns="">
      <p:transition spd="slow" advTm="2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VICH GL6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209800"/>
            <a:ext cx="8509103" cy="408601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Footnotes added to explain US terminology or when categorical exclusions could apply</a:t>
            </a:r>
          </a:p>
          <a:p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1: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tree, Question 3: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the VMP be used only in non-food animals?</a:t>
            </a:r>
            <a:r>
              <a:rPr lang="en-US" baseline="30000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lvl="1"/>
            <a:endParaRPr lang="en-US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u="sng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Footnote 7: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US, these VMPs are usually categorically excluded under NEPA. (21 CFR 25.33(c), 25.33(d)(1), 25.33(d)(2), 25.33(d)(3), 25.33(d)(4), and 25.33(d)(5)).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FDA48D8-EF21-49D4-9933-ACE1BC5C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77"/>
    </mc:Choice>
    <mc:Fallback xmlns="">
      <p:transition spd="slow" advTm="2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VICH GL6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209800"/>
            <a:ext cx="8509103" cy="40860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2: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tree, Question 6: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VMP extensively metabolized in the treated animal?</a:t>
            </a:r>
            <a:r>
              <a:rPr lang="en-US" baseline="30000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lvl="1"/>
            <a:endParaRPr lang="en-US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u="sng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Footnote 8: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US, information provided in response to this question must be provided in an EA that includes documentation and mitigations, as appropriate, to support a FONSI. (21 CFR 25.40)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EE26F7F-527E-4474-A9F5-264F9284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0"/>
    </mc:Choice>
    <mc:Fallback xmlns="">
      <p:transition spd="slow" advTm="1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Implementation of VICH GL38 in the US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828800"/>
            <a:ext cx="8509103" cy="4556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Adopted as FDA/CVM Guidance for Industry #166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guidance for testing requirements for Phase II EA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provide harmonized guidance on how to derive Predicted Environmental Concentrations (PEC)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CVM is currently working on guidance for the US for deriving PECs for drugs used in terrestrial animals and drugs used in aquaculture to supplement VICH GL6 and GL38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37F987-6289-4CCC-8169-6F4B3491D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2"/>
    </mc:Choice>
    <mc:Fallback xmlns="">
      <p:transition spd="slow" advTm="67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>
            <a:extLst>
              <a:ext uri="{FF2B5EF4-FFF2-40B4-BE49-F238E27FC236}">
                <a16:creationId xmlns:a16="http://schemas.microsoft.com/office/drawing/2014/main" id="{79B9AA23-D9FD-4E06-AB8A-3484FFE84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6581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latin typeface="Arial" panose="020B0604020202020204" pitchFamily="34" charset="0"/>
              </a:rPr>
              <a:t>Publicly Viewable EAs and FONSIs</a:t>
            </a: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178068C5-1D77-468D-88C0-B3280DB84C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534400" cy="43894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>
                <a:latin typeface="Arial" panose="020B0604020202020204" pitchFamily="34" charset="0"/>
              </a:rPr>
              <a:t>EAs (many following VICH GL6 and GL38) and FONSIs for approved animal drugs can be viewed at Animal Drugs @ FDA </a:t>
            </a:r>
            <a:r>
              <a:rPr lang="en-US" altLang="en-US" sz="2400" dirty="0">
                <a:latin typeface="Arial" panose="020B0604020202020204" pitchFamily="34" charset="0"/>
              </a:rPr>
              <a:t>(</a:t>
            </a:r>
            <a:r>
              <a:rPr lang="en-US" altLang="en-US" sz="1800" dirty="0">
                <a:latin typeface="Arial" panose="020B0604020202020204" pitchFamily="34" charset="0"/>
                <a:hlinkClick r:id="rId5"/>
              </a:rPr>
              <a:t>https://animaldrugsatfda.fda.gov/adafda/views/#/environmentalAssessments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008F3-96D0-4A96-A357-FF4FC7A30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2438400"/>
            <a:ext cx="6705600" cy="422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570DBEC-B5EE-4269-AE76-E4A44DE8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90D393-41D6-495F-8EDC-A13162088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4"/>
    </mc:Choice>
    <mc:Fallback xmlns="">
      <p:transition spd="slow" advTm="2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76F0B14F-37AB-4ADE-B538-6D4A866CE0B2}"/>
              </a:ext>
            </a:extLst>
          </p:cNvPr>
          <p:cNvSpPr/>
          <p:nvPr/>
        </p:nvSpPr>
        <p:spPr>
          <a:xfrm>
            <a:off x="4103977" y="869952"/>
            <a:ext cx="4659021" cy="55428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1200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060339" cy="92602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Implementation of VICH GL6 and GL38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E886E58B-DFBA-4B2C-ABEB-9E7B1B5F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38" y="4041405"/>
            <a:ext cx="2133600" cy="9159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A5C249">
                <a:shade val="9000"/>
                <a:alpha val="48000"/>
                <a:satMod val="105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Finding of No Significant Impact (FONSI)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34C6D339-3C2E-48F2-817B-CCE86452C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035" y="5607050"/>
            <a:ext cx="2514600" cy="641350"/>
          </a:xfrm>
          <a:prstGeom prst="rect">
            <a:avLst/>
          </a:prstGeom>
          <a:solidFill>
            <a:srgbClr val="F49100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Mitigation Options</a:t>
            </a: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E24BFA5A-9D21-4872-9F0B-18457F144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3" y="5190565"/>
            <a:ext cx="18133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Unacceptable risk</a:t>
            </a: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2802227F-2A3B-4AF8-86CD-366BB8845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33500"/>
            <a:ext cx="4038600" cy="6413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0F6FC6">
                <a:shade val="50000"/>
                <a:satMod val="103000"/>
              </a:srgbClr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VICH GL6 Phase I analysis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PEC</a:t>
            </a:r>
            <a:r>
              <a:rPr kumimoji="0" lang="en-US" sz="1600" b="0" i="0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soil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&lt;100 ppb; </a:t>
            </a:r>
            <a:r>
              <a:rPr lang="en-US" sz="1600" kern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PEC</a:t>
            </a:r>
            <a:r>
              <a:rPr lang="en-US" sz="1600" kern="0" baseline="-25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water</a:t>
            </a:r>
            <a:r>
              <a:rPr lang="en-US" sz="16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&lt;1 ppb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C6BDC686-819F-4003-BA6A-F2B244B1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420938"/>
            <a:ext cx="4038600" cy="60960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0F6FC6">
                <a:shade val="50000"/>
                <a:satMod val="103000"/>
              </a:srgbClr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VICH GL38 Phase II analysis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Tier A (Acute)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BFF33071-FAD7-43DE-9173-62F237103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489325"/>
            <a:ext cx="4038600" cy="60960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0F6FC6">
                <a:shade val="50000"/>
                <a:satMod val="103000"/>
              </a:srgbClr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VICH GL38 Phase II analysis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Tier B (Chronic/reproductive)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1A460D9C-D1DB-42B0-8C45-340739772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533900"/>
            <a:ext cx="4038600" cy="60960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0F6FC6">
                <a:shade val="50000"/>
                <a:satMod val="103000"/>
              </a:srgbClr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0F6FC6">
                <a:shade val="9000"/>
                <a:alpha val="48000"/>
                <a:satMod val="10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VICH GL38 Phase II analysis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Tier C (Further analysis)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87458F75-412D-4165-8914-F738B70E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306" y="2022718"/>
            <a:ext cx="21932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Does not meet criteria</a:t>
            </a:r>
          </a:p>
        </p:txBody>
      </p:sp>
      <p:sp>
        <p:nvSpPr>
          <p:cNvPr id="38" name="TextBox 54">
            <a:extLst>
              <a:ext uri="{FF2B5EF4-FFF2-40B4-BE49-F238E27FC236}">
                <a16:creationId xmlns:a16="http://schemas.microsoft.com/office/drawing/2014/main" id="{102646F7-1B82-4656-8B50-A72476932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4" y="3102663"/>
            <a:ext cx="18133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Unacceptable risk</a:t>
            </a:r>
          </a:p>
        </p:txBody>
      </p:sp>
      <p:sp>
        <p:nvSpPr>
          <p:cNvPr id="39" name="TextBox 55">
            <a:extLst>
              <a:ext uri="{FF2B5EF4-FFF2-40B4-BE49-F238E27FC236}">
                <a16:creationId xmlns:a16="http://schemas.microsoft.com/office/drawing/2014/main" id="{53416082-D617-4AAA-A46A-F0A048CAA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4" y="4140431"/>
            <a:ext cx="18133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Unacceptable risk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EB16E8E2-BF1F-484E-B1D7-E7D152E3B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914400"/>
            <a:ext cx="1981200" cy="915988"/>
          </a:xfrm>
          <a:prstGeom prst="rect">
            <a:avLst/>
          </a:prstGeom>
          <a:solidFill>
            <a:srgbClr val="DBF5F9">
              <a:lumMod val="50000"/>
            </a:srgbClr>
          </a:solidFill>
          <a:ln w="9525" cap="flat" cmpd="sng" algn="ctr">
            <a:solidFill>
              <a:schemeClr val="tx1"/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7CCA62">
                <a:shade val="9000"/>
                <a:alpha val="48000"/>
                <a:satMod val="10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Agency Action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(e.g., new drug)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31EC9928-C36B-401C-A6E2-662D034A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2284413"/>
            <a:ext cx="1752600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headEnd/>
            <a:tailEnd/>
          </a:ln>
          <a:effectLst>
            <a:outerShdw blurRad="57150" dist="38100" dir="5400000" algn="ctr" rotWithShape="0">
              <a:srgbClr val="A5C249">
                <a:shade val="9000"/>
                <a:alpha val="48000"/>
                <a:satMod val="105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Categorical Exclusion </a:t>
            </a:r>
            <a:r>
              <a:rPr lang="en-US" i="0" kern="0" dirty="0">
                <a:latin typeface="Arial" pitchFamily="34" charset="0"/>
                <a:cs typeface="Arial" pitchFamily="34" charset="0"/>
              </a:rPr>
              <a:t>/ </a:t>
            </a:r>
            <a:r>
              <a:rPr lang="en-US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VICH GL6 decision tree</a:t>
            </a:r>
          </a:p>
        </p:txBody>
      </p:sp>
      <p:sp>
        <p:nvSpPr>
          <p:cNvPr id="45" name="Text Box 27">
            <a:extLst>
              <a:ext uri="{FF2B5EF4-FFF2-40B4-BE49-F238E27FC236}">
                <a16:creationId xmlns:a16="http://schemas.microsoft.com/office/drawing/2014/main" id="{DA7C1ADA-5C68-4D0E-8D2E-D43AA583E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49254"/>
            <a:ext cx="2422715" cy="147732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Environmental Impact Statement (EIS) &amp;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Record of Decision (ROD) / </a:t>
            </a:r>
            <a:r>
              <a:rPr lang="en-US" sz="1800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VICH GL38 Phase II analysis</a:t>
            </a:r>
          </a:p>
        </p:txBody>
      </p:sp>
      <p:sp>
        <p:nvSpPr>
          <p:cNvPr id="47" name="TextBox 50">
            <a:extLst>
              <a:ext uri="{FF2B5EF4-FFF2-40B4-BE49-F238E27FC236}">
                <a16:creationId xmlns:a16="http://schemas.microsoft.com/office/drawing/2014/main" id="{C9020451-2A09-461A-B243-08716A7F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6" y="2330332"/>
            <a:ext cx="132921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Extraordinary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circumstances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5C749B-7A4E-4557-B9A3-DC4D5E2C189B}"/>
              </a:ext>
            </a:extLst>
          </p:cNvPr>
          <p:cNvSpPr txBox="1"/>
          <p:nvPr/>
        </p:nvSpPr>
        <p:spPr>
          <a:xfrm>
            <a:off x="4332783" y="854731"/>
            <a:ext cx="420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Environmental Assessment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0552DF-40BE-44A7-B699-0933318B1050}"/>
              </a:ext>
            </a:extLst>
          </p:cNvPr>
          <p:cNvCxnSpPr>
            <a:stCxn id="40" idx="3"/>
          </p:cNvCxnSpPr>
          <p:nvPr/>
        </p:nvCxnSpPr>
        <p:spPr>
          <a:xfrm>
            <a:off x="2595563" y="1372394"/>
            <a:ext cx="15144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AB4AEE-1B1B-4925-85F4-AAE60ED61188}"/>
              </a:ext>
            </a:extLst>
          </p:cNvPr>
          <p:cNvCxnSpPr>
            <a:stCxn id="40" idx="2"/>
            <a:endCxn id="42" idx="0"/>
          </p:cNvCxnSpPr>
          <p:nvPr/>
        </p:nvCxnSpPr>
        <p:spPr>
          <a:xfrm>
            <a:off x="1604963" y="1830388"/>
            <a:ext cx="0" cy="4540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D9EA05-293B-4C77-926D-51F4B56513B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2481263" y="2884578"/>
            <a:ext cx="16219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C0DA12-D656-4CB6-8F56-55A65288DD03}"/>
              </a:ext>
            </a:extLst>
          </p:cNvPr>
          <p:cNvCxnSpPr>
            <a:cxnSpLocks/>
          </p:cNvCxnSpPr>
          <p:nvPr/>
        </p:nvCxnSpPr>
        <p:spPr>
          <a:xfrm>
            <a:off x="8229600" y="1676400"/>
            <a:ext cx="3969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3F6A3E7-4564-44D8-8456-AC78F60F18EA}"/>
              </a:ext>
            </a:extLst>
          </p:cNvPr>
          <p:cNvCxnSpPr>
            <a:stCxn id="30" idx="2"/>
          </p:cNvCxnSpPr>
          <p:nvPr/>
        </p:nvCxnSpPr>
        <p:spPr>
          <a:xfrm>
            <a:off x="6210300" y="1974850"/>
            <a:ext cx="0" cy="446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A834AB6-FD78-4C1E-8D81-9B3EE61BD9CD}"/>
              </a:ext>
            </a:extLst>
          </p:cNvPr>
          <p:cNvCxnSpPr/>
          <p:nvPr/>
        </p:nvCxnSpPr>
        <p:spPr>
          <a:xfrm>
            <a:off x="6210300" y="3030538"/>
            <a:ext cx="0" cy="446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C8D4BEF-E51F-4A1E-96B0-0242EADA90BE}"/>
              </a:ext>
            </a:extLst>
          </p:cNvPr>
          <p:cNvCxnSpPr/>
          <p:nvPr/>
        </p:nvCxnSpPr>
        <p:spPr>
          <a:xfrm>
            <a:off x="6199094" y="4087812"/>
            <a:ext cx="0" cy="446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A165E9B-314E-4451-BB25-352426F3A335}"/>
              </a:ext>
            </a:extLst>
          </p:cNvPr>
          <p:cNvCxnSpPr/>
          <p:nvPr/>
        </p:nvCxnSpPr>
        <p:spPr>
          <a:xfrm>
            <a:off x="6199094" y="5143500"/>
            <a:ext cx="0" cy="446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A4BDF5-E37B-4AA1-9258-76F716C29F35}"/>
              </a:ext>
            </a:extLst>
          </p:cNvPr>
          <p:cNvCxnSpPr>
            <a:cxnSpLocks/>
          </p:cNvCxnSpPr>
          <p:nvPr/>
        </p:nvCxnSpPr>
        <p:spPr>
          <a:xfrm>
            <a:off x="8230396" y="2759732"/>
            <a:ext cx="3969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8CF73AE-86DC-49BD-AAFC-8A65DF730232}"/>
              </a:ext>
            </a:extLst>
          </p:cNvPr>
          <p:cNvCxnSpPr>
            <a:cxnSpLocks/>
          </p:cNvCxnSpPr>
          <p:nvPr/>
        </p:nvCxnSpPr>
        <p:spPr>
          <a:xfrm>
            <a:off x="8240043" y="3827930"/>
            <a:ext cx="3969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B19668F-09EB-48B5-8AB2-F50531E0FF93}"/>
              </a:ext>
            </a:extLst>
          </p:cNvPr>
          <p:cNvCxnSpPr>
            <a:cxnSpLocks/>
          </p:cNvCxnSpPr>
          <p:nvPr/>
        </p:nvCxnSpPr>
        <p:spPr>
          <a:xfrm>
            <a:off x="8240043" y="4858777"/>
            <a:ext cx="3969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2C1848F-2CE3-4D38-B005-E4668E1ADE48}"/>
              </a:ext>
            </a:extLst>
          </p:cNvPr>
          <p:cNvCxnSpPr/>
          <p:nvPr/>
        </p:nvCxnSpPr>
        <p:spPr>
          <a:xfrm flipH="1">
            <a:off x="8590723" y="1652219"/>
            <a:ext cx="10443" cy="42824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258B222-4D90-48AE-9DAD-3441131501C4}"/>
              </a:ext>
            </a:extLst>
          </p:cNvPr>
          <p:cNvCxnSpPr/>
          <p:nvPr/>
        </p:nvCxnSpPr>
        <p:spPr>
          <a:xfrm flipH="1">
            <a:off x="7458635" y="5943411"/>
            <a:ext cx="113208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0C9B21C-3155-4309-8B0C-FB86A30C79B1}"/>
              </a:ext>
            </a:extLst>
          </p:cNvPr>
          <p:cNvCxnSpPr>
            <a:cxnSpLocks/>
          </p:cNvCxnSpPr>
          <p:nvPr/>
        </p:nvCxnSpPr>
        <p:spPr>
          <a:xfrm flipH="1">
            <a:off x="2667001" y="4512846"/>
            <a:ext cx="14361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2E1D249-0BC2-4F6F-880C-5648AA5E9578}"/>
              </a:ext>
            </a:extLst>
          </p:cNvPr>
          <p:cNvCxnSpPr>
            <a:cxnSpLocks/>
          </p:cNvCxnSpPr>
          <p:nvPr/>
        </p:nvCxnSpPr>
        <p:spPr>
          <a:xfrm flipH="1">
            <a:off x="2803716" y="5943411"/>
            <a:ext cx="1300261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FE853621-93A6-44D6-A4B6-E44488FFB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21"/>
    </mc:Choice>
    <mc:Fallback xmlns="">
      <p:transition spd="slow" advTm="15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31" x="274638" y="703263"/>
          <p14:tracePt t="24439" x="347663" y="703263"/>
          <p14:tracePt t="24446" x="457200" y="703263"/>
          <p14:tracePt t="24455" x="566738" y="703263"/>
          <p14:tracePt t="24462" x="649288" y="703263"/>
          <p14:tracePt t="24472" x="685800" y="693738"/>
          <p14:tracePt t="24476" x="722313" y="684213"/>
          <p14:tracePt t="24485" x="749300" y="684213"/>
          <p14:tracePt t="24492" x="758825" y="684213"/>
          <p14:tracePt t="24504" x="776288" y="676275"/>
          <p14:tracePt t="24521" x="795338" y="676275"/>
          <p14:tracePt t="24524" x="839788" y="676275"/>
          <p14:tracePt t="24532" x="895350" y="676275"/>
          <p14:tracePt t="24539" x="1058863" y="676275"/>
          <p14:tracePt t="24548" x="1133475" y="676275"/>
          <p14:tracePt t="24559" x="1296988" y="676275"/>
          <p14:tracePt t="24562" x="1489075" y="676275"/>
          <p14:tracePt t="24570" x="1717675" y="676275"/>
          <p14:tracePt t="24578" x="1881188" y="676275"/>
          <p14:tracePt t="24587" x="1990725" y="676275"/>
          <p14:tracePt t="24594" x="2027238" y="676275"/>
          <p14:tracePt t="24600" x="2082800" y="676275"/>
          <p14:tracePt t="24608" x="2109788" y="676275"/>
          <p14:tracePt t="24617" x="2119313" y="676275"/>
          <p14:tracePt t="24624" x="2128838" y="676275"/>
          <p14:tracePt t="24680" x="2136775" y="676275"/>
          <p14:tracePt t="24688" x="2155825" y="684213"/>
          <p14:tracePt t="24695" x="2182813" y="693738"/>
          <p14:tracePt t="24705" x="2228850" y="703263"/>
          <p14:tracePt t="24710" x="2284413" y="720725"/>
          <p14:tracePt t="24720" x="2401888" y="749300"/>
          <p14:tracePt t="24724" x="2474913" y="757238"/>
          <p14:tracePt t="24732" x="2540000" y="766763"/>
          <p14:tracePt t="24740" x="2593975" y="785813"/>
          <p14:tracePt t="24749" x="2620963" y="793750"/>
          <p14:tracePt t="24756" x="2630488" y="793750"/>
          <p14:tracePt t="24765" x="2649538" y="803275"/>
          <p14:tracePt t="24772" x="2657475" y="812800"/>
          <p14:tracePt t="24779" x="2667000" y="812800"/>
          <p14:tracePt t="24803" x="2667000" y="830263"/>
          <p14:tracePt t="24810" x="2667000" y="849313"/>
          <p14:tracePt t="24821" x="2667000" y="876300"/>
          <p14:tracePt t="24827" x="2667000" y="912813"/>
          <p14:tracePt t="24839" x="2667000" y="939800"/>
          <p14:tracePt t="24842" x="2667000" y="958850"/>
          <p14:tracePt t="24848" x="2657475" y="985838"/>
          <p14:tracePt t="24856" x="2657475" y="995363"/>
          <p14:tracePt t="24864" x="2657475" y="1022350"/>
          <p14:tracePt t="24872" x="2649538" y="1050925"/>
          <p14:tracePt t="24880" x="2649538" y="1077913"/>
          <p14:tracePt t="24888" x="2640013" y="1114425"/>
          <p14:tracePt t="24896" x="2640013" y="1131888"/>
          <p14:tracePt t="24905" x="2640013" y="1168400"/>
          <p14:tracePt t="24910" x="2630488" y="1177925"/>
          <p14:tracePt t="24922" x="2630488" y="1214438"/>
          <p14:tracePt t="24927" x="2603500" y="1270000"/>
          <p14:tracePt t="24938" x="2603500" y="1287463"/>
          <p14:tracePt t="24942" x="2593975" y="1314450"/>
          <p14:tracePt t="24952" x="2576513" y="1350963"/>
          <p14:tracePt t="24958" x="2547938" y="1397000"/>
          <p14:tracePt t="24969" x="2530475" y="1423988"/>
          <p14:tracePt t="24974" x="2511425" y="1452563"/>
          <p14:tracePt t="24980" x="2484438" y="1489075"/>
          <p14:tracePt t="24988" x="2457450" y="1516063"/>
          <p14:tracePt t="24996" x="2430463" y="1552575"/>
          <p14:tracePt t="25006" x="2393950" y="1598613"/>
          <p14:tracePt t="25012" x="2365375" y="1616075"/>
          <p14:tracePt t="25020" x="2320925" y="1652588"/>
          <p14:tracePt t="25028" x="2284413" y="1662113"/>
          <p14:tracePt t="25036" x="2274888" y="1679575"/>
          <p14:tracePt t="25043" x="2247900" y="1679575"/>
          <p14:tracePt t="25051" x="2228850" y="1698625"/>
          <p14:tracePt t="25058" x="2211388" y="1698625"/>
          <p14:tracePt t="25066" x="2192338" y="1708150"/>
          <p14:tracePt t="25074" x="2174875" y="1716088"/>
          <p14:tracePt t="25082" x="2146300" y="1725613"/>
          <p14:tracePt t="25090" x="2109788" y="1725613"/>
          <p14:tracePt t="25096" x="2100263" y="1725613"/>
          <p14:tracePt t="25105" x="2063750" y="1735138"/>
          <p14:tracePt t="25112" x="2036763" y="1735138"/>
          <p14:tracePt t="25120" x="2009775" y="1744663"/>
          <p14:tracePt t="25128" x="1963738" y="1744663"/>
          <p14:tracePt t="25138" x="1927225" y="1762125"/>
          <p14:tracePt t="25144" x="1881188" y="1762125"/>
          <p14:tracePt t="25154" x="1873250" y="1762125"/>
          <p14:tracePt t="25158" x="1827213" y="1771650"/>
          <p14:tracePt t="25167" x="1800225" y="1771650"/>
          <p14:tracePt t="25174" x="1771650" y="1771650"/>
          <p14:tracePt t="25182" x="1727200" y="1771650"/>
          <p14:tracePt t="25190" x="1698625" y="1781175"/>
          <p14:tracePt t="25198" x="1671638" y="1781175"/>
          <p14:tracePt t="25207" x="1635125" y="1789113"/>
          <p14:tracePt t="25216" x="1608138" y="1789113"/>
          <p14:tracePt t="25222" x="1579563" y="1798638"/>
          <p14:tracePt t="25228" x="1535113" y="1798638"/>
          <p14:tracePt t="25238" x="1506538" y="1808163"/>
          <p14:tracePt t="25244" x="1489075" y="1808163"/>
          <p14:tracePt t="25254" x="1443038" y="1817688"/>
          <p14:tracePt t="25260" x="1416050" y="1825625"/>
          <p14:tracePt t="25274" x="1379538" y="1825625"/>
          <p14:tracePt t="25277" x="1343025" y="1835150"/>
          <p14:tracePt t="25285" x="1287463" y="1835150"/>
          <p14:tracePt t="25290" x="1250950" y="1844675"/>
          <p14:tracePt t="25299" x="1196975" y="1844675"/>
          <p14:tracePt t="25306" x="1133475" y="1862138"/>
          <p14:tracePt t="25314" x="1104900" y="1862138"/>
          <p14:tracePt t="25323" x="1050925" y="1871663"/>
          <p14:tracePt t="25331" x="995363" y="1871663"/>
          <p14:tracePt t="25339" x="931863" y="1881188"/>
          <p14:tracePt t="25347" x="876300" y="1881188"/>
          <p14:tracePt t="25354" x="812800" y="1898650"/>
          <p14:tracePt t="25360" x="758825" y="1908175"/>
          <p14:tracePt t="25371" x="739775" y="1908175"/>
          <p14:tracePt t="25376" x="685800" y="1908175"/>
          <p14:tracePt t="25385" x="657225" y="1917700"/>
          <p14:tracePt t="25392" x="620713" y="1917700"/>
          <p14:tracePt t="25401" x="603250" y="1917700"/>
          <p14:tracePt t="25419" x="593725" y="1917700"/>
          <p14:tracePt t="25548" x="593725" y="1927225"/>
          <p14:tracePt t="36405" x="603250" y="1927225"/>
          <p14:tracePt t="36422" x="612775" y="1927225"/>
          <p14:tracePt t="36430" x="620713" y="1927225"/>
          <p14:tracePt t="36437" x="630238" y="1927225"/>
          <p14:tracePt t="36445" x="649288" y="1927225"/>
          <p14:tracePt t="36455" x="666750" y="1927225"/>
          <p14:tracePt t="36461" x="703263" y="1927225"/>
          <p14:tracePt t="36475" x="758825" y="1927225"/>
          <p14:tracePt t="36483" x="803275" y="1927225"/>
          <p14:tracePt t="36491" x="876300" y="1927225"/>
          <p14:tracePt t="36500" x="931863" y="1927225"/>
          <p14:tracePt t="36509" x="985838" y="1927225"/>
          <p14:tracePt t="36515" x="1050925" y="1908175"/>
          <p14:tracePt t="36522" x="1104900" y="1908175"/>
          <p14:tracePt t="36530" x="1150938" y="1908175"/>
          <p14:tracePt t="36538" x="1177925" y="1908175"/>
          <p14:tracePt t="36544" x="1206500" y="1908175"/>
          <p14:tracePt t="36554" x="1233488" y="1917700"/>
          <p14:tracePt t="36560" x="1279525" y="1927225"/>
          <p14:tracePt t="36570" x="1306513" y="1935163"/>
          <p14:tracePt t="36576" x="1343025" y="1944688"/>
          <p14:tracePt t="36588" x="1379538" y="1963738"/>
          <p14:tracePt t="36592" x="1425575" y="1973263"/>
          <p14:tracePt t="36601" x="1470025" y="2000250"/>
          <p14:tracePt t="36606" x="1516063" y="2017713"/>
          <p14:tracePt t="36614" x="1617663" y="2063750"/>
          <p14:tracePt t="36622" x="1671638" y="2090738"/>
          <p14:tracePt t="36631" x="1790700" y="2146300"/>
          <p14:tracePt t="36638" x="1890713" y="2192338"/>
          <p14:tracePt t="36646" x="2000250" y="2228850"/>
          <p14:tracePt t="36655" x="2100263" y="2273300"/>
          <p14:tracePt t="36662" x="2165350" y="2301875"/>
          <p14:tracePt t="36668" x="2211388" y="2319338"/>
          <p14:tracePt t="36676" x="2228850" y="2328863"/>
          <p14:tracePt t="36688" x="2255838" y="2338388"/>
          <p14:tracePt t="36692" x="2265363" y="2346325"/>
          <p14:tracePt t="36701" x="2274888" y="2355850"/>
          <p14:tracePt t="36708" x="2284413" y="2365375"/>
          <p14:tracePt t="36725" x="2292350" y="2382838"/>
          <p14:tracePt t="36733" x="2292350" y="2392363"/>
          <p14:tracePt t="36747" x="2301875" y="2411413"/>
          <p14:tracePt t="36754" x="2301875" y="2438400"/>
          <p14:tracePt t="36763" x="2311400" y="2465388"/>
          <p14:tracePt t="36771" x="2320925" y="2484438"/>
          <p14:tracePt t="36779" x="2328863" y="2484438"/>
          <p14:tracePt t="36788" x="2328863" y="2501900"/>
          <p14:tracePt t="36794" x="2357438" y="2520950"/>
          <p14:tracePt t="36801" x="2357438" y="2528888"/>
          <p14:tracePt t="36808" x="2365375" y="2538413"/>
          <p14:tracePt t="36816" x="2374900" y="2547938"/>
          <p14:tracePt t="36833" x="2384425" y="2557463"/>
          <p14:tracePt t="36849" x="2384425" y="2565400"/>
          <p14:tracePt t="36857" x="2393950" y="2574925"/>
          <p14:tracePt t="36863" x="2393950" y="2584450"/>
          <p14:tracePt t="36871" x="2393950" y="2620963"/>
          <p14:tracePt t="36879" x="2393950" y="2647950"/>
          <p14:tracePt t="36887" x="2384425" y="2703513"/>
          <p14:tracePt t="36894" x="2357438" y="2784475"/>
          <p14:tracePt t="36903" x="2347913" y="2803525"/>
          <p14:tracePt t="36910" x="2328863" y="2857500"/>
          <p14:tracePt t="36916" x="2292350" y="2940050"/>
          <p14:tracePt t="36925" x="2284413" y="2959100"/>
          <p14:tracePt t="36932" x="2265363" y="2986088"/>
          <p14:tracePt t="36940" x="2238375" y="3022600"/>
          <p14:tracePt t="36948" x="2228850" y="3041650"/>
          <p14:tracePt t="36956" x="2219325" y="3059113"/>
          <p14:tracePt t="36964" x="2201863" y="3078163"/>
          <p14:tracePt t="36973" x="2192338" y="3095625"/>
          <p14:tracePt t="36980" x="2174875" y="3114675"/>
          <p14:tracePt t="36988" x="2155825" y="3132138"/>
          <p14:tracePt t="36994" x="2136775" y="3159125"/>
          <p14:tracePt t="37005" x="2092325" y="3214688"/>
          <p14:tracePt t="37010" x="2055813" y="3232150"/>
          <p14:tracePt t="37020" x="2027238" y="3260725"/>
          <p14:tracePt t="37027" x="1982788" y="3297238"/>
          <p14:tracePt t="37035" x="1946275" y="3314700"/>
          <p14:tracePt t="37042" x="1890713" y="3351213"/>
          <p14:tracePt t="37048" x="1808163" y="3397250"/>
          <p14:tracePt t="37057" x="1744663" y="3414713"/>
          <p14:tracePt t="37064" x="1717675" y="3433763"/>
          <p14:tracePt t="37073" x="1662113" y="3443288"/>
          <p14:tracePt t="37080" x="1562100" y="3451225"/>
          <p14:tracePt t="37088" x="1506538" y="3451225"/>
          <p14:tracePt t="37097" x="1452563" y="3451225"/>
          <p14:tracePt t="37104" x="1406525" y="3451225"/>
          <p14:tracePt t="37113" x="1360488" y="3433763"/>
          <p14:tracePt t="37121" x="1316038" y="3397250"/>
          <p14:tracePt t="37127" x="1270000" y="3341688"/>
          <p14:tracePt t="37136" x="1233488" y="3297238"/>
          <p14:tracePt t="37142" x="1177925" y="3232150"/>
          <p14:tracePt t="37150" x="1141413" y="3187700"/>
          <p14:tracePt t="37158" x="1104900" y="3132138"/>
          <p14:tracePt t="37166" x="1058863" y="3068638"/>
          <p14:tracePt t="37174" x="1031875" y="3022600"/>
          <p14:tracePt t="37180" x="995363" y="2976563"/>
          <p14:tracePt t="37188" x="977900" y="2959100"/>
          <p14:tracePt t="37197" x="958850" y="2930525"/>
          <p14:tracePt t="37204" x="949325" y="2922588"/>
          <p14:tracePt t="37212" x="941388" y="2903538"/>
          <p14:tracePt t="37223" x="941388" y="2894013"/>
          <p14:tracePt t="37228" x="941388" y="2876550"/>
          <p14:tracePt t="37237" x="941388" y="2857500"/>
          <p14:tracePt t="37242" x="941388" y="2820988"/>
          <p14:tracePt t="37251" x="977900" y="2767013"/>
          <p14:tracePt t="37258" x="1022350" y="2720975"/>
          <p14:tracePt t="37267" x="1096963" y="2667000"/>
          <p14:tracePt t="37274" x="1123950" y="2647950"/>
          <p14:tracePt t="37282" x="1187450" y="2611438"/>
          <p14:tracePt t="37291" x="1270000" y="2557463"/>
          <p14:tracePt t="37299" x="1379538" y="2501900"/>
          <p14:tracePt t="37304" x="1498600" y="2438400"/>
          <p14:tracePt t="37312" x="1579563" y="2401888"/>
          <p14:tracePt t="37321" x="1754188" y="2309813"/>
          <p14:tracePt t="37328" x="1909763" y="2228850"/>
          <p14:tracePt t="37337" x="2036763" y="2182813"/>
          <p14:tracePt t="37344" x="2155825" y="2146300"/>
          <p14:tracePt t="37353" x="2301875" y="2082800"/>
          <p14:tracePt t="37360" x="2401888" y="2054225"/>
          <p14:tracePt t="37366" x="2547938" y="2009775"/>
          <p14:tracePt t="37374" x="2795588" y="1917700"/>
          <p14:tracePt t="37382" x="2987675" y="1854200"/>
          <p14:tracePt t="37390" x="3141663" y="1798638"/>
          <p14:tracePt t="37398" x="3498850" y="1679575"/>
          <p14:tracePt t="37406" x="3690938" y="1616075"/>
          <p14:tracePt t="37414" x="3836988" y="1570038"/>
          <p14:tracePt t="37423" x="4010025" y="1506538"/>
          <p14:tracePt t="37430" x="4248150" y="1443038"/>
          <p14:tracePt t="37437" x="4403725" y="1379538"/>
          <p14:tracePt t="37444" x="4494213" y="1350963"/>
          <p14:tracePt t="37454" x="4594225" y="1306513"/>
          <p14:tracePt t="37460" x="4659313" y="1287463"/>
          <p14:tracePt t="37472" x="4722813" y="1233488"/>
          <p14:tracePt t="37476" x="4768850" y="1196975"/>
          <p14:tracePt t="37485" x="4813300" y="1150938"/>
          <p14:tracePt t="37492" x="4851400" y="1095375"/>
          <p14:tracePt t="37498" x="4859338" y="1077913"/>
          <p14:tracePt t="37506" x="4895850" y="1031875"/>
          <p14:tracePt t="37515" x="4932363" y="985838"/>
          <p14:tracePt t="37523" x="4951413" y="939800"/>
          <p14:tracePt t="37531" x="4978400" y="876300"/>
          <p14:tracePt t="37539" x="4997450" y="849313"/>
          <p14:tracePt t="37547" x="4997450" y="830263"/>
          <p14:tracePt t="37554" x="5005388" y="812800"/>
          <p14:tracePt t="37560" x="5005388" y="793750"/>
          <p14:tracePt t="37571" x="5005388" y="776288"/>
          <p14:tracePt t="37576" x="5005388" y="766763"/>
          <p14:tracePt t="37601" x="5005388" y="757238"/>
          <p14:tracePt t="37625" x="5005388" y="749300"/>
          <p14:tracePt t="37630" x="5005388" y="739775"/>
          <p14:tracePt t="37638" x="5014913" y="730250"/>
          <p14:tracePt t="37647" x="5024438" y="730250"/>
          <p14:tracePt t="37654" x="5051425" y="720725"/>
          <p14:tracePt t="37663" x="5078413" y="703263"/>
          <p14:tracePt t="37671" x="5124450" y="693738"/>
          <p14:tracePt t="37676" x="5170488" y="666750"/>
          <p14:tracePt t="37685" x="5243513" y="657225"/>
          <p14:tracePt t="37692" x="5260975" y="647700"/>
          <p14:tracePt t="37702" x="5326063" y="639763"/>
          <p14:tracePt t="37708" x="5416550" y="639763"/>
          <p14:tracePt t="37718" x="5472113" y="639763"/>
          <p14:tracePt t="37724" x="5545138" y="639763"/>
          <p14:tracePt t="37732" x="5618163" y="639763"/>
          <p14:tracePt t="37740" x="5664200" y="639763"/>
          <p14:tracePt t="37746" x="5737225" y="647700"/>
          <p14:tracePt t="37755" x="5791200" y="666750"/>
          <p14:tracePt t="37763" x="5929313" y="693738"/>
          <p14:tracePt t="37771" x="6002338" y="703263"/>
          <p14:tracePt t="37778" x="6075363" y="720725"/>
          <p14:tracePt t="37787" x="6229350" y="749300"/>
          <p14:tracePt t="37794" x="6321425" y="776288"/>
          <p14:tracePt t="37804" x="6430963" y="785813"/>
          <p14:tracePt t="37808" x="6467475" y="803275"/>
          <p14:tracePt t="37817" x="6540500" y="822325"/>
          <p14:tracePt t="37824" x="6577013" y="822325"/>
          <p14:tracePt t="37832" x="6596063" y="830263"/>
          <p14:tracePt t="37840" x="6623050" y="839788"/>
          <p14:tracePt t="37848" x="6640513" y="839788"/>
          <p14:tracePt t="37856" x="6659563" y="839788"/>
          <p14:tracePt t="37864" x="6696075" y="849313"/>
          <p14:tracePt t="37872" x="6705600" y="849313"/>
          <p14:tracePt t="37878" x="6705600" y="858838"/>
          <p14:tracePt t="37887" x="6713538" y="858838"/>
          <p14:tracePt t="37894" x="6723063" y="858838"/>
          <p14:tracePt t="37942" x="6723063" y="876300"/>
          <p14:tracePt t="37950" x="6723063" y="895350"/>
          <p14:tracePt t="37960" x="6713538" y="949325"/>
          <p14:tracePt t="37965" x="6686550" y="995363"/>
          <p14:tracePt t="37973" x="6659563" y="1031875"/>
          <p14:tracePt t="37982" x="6613525" y="1114425"/>
          <p14:tracePt t="37988" x="6586538" y="1141413"/>
          <p14:tracePt t="38003" x="6503988" y="1204913"/>
          <p14:tracePt t="38011" x="6477000" y="1241425"/>
          <p14:tracePt t="38021" x="6440488" y="1260475"/>
          <p14:tracePt t="38026" x="6394450" y="1296988"/>
          <p14:tracePt t="38034" x="6367463" y="1314450"/>
          <p14:tracePt t="38043" x="6338888" y="1323975"/>
          <p14:tracePt t="38053" x="6302375" y="1343025"/>
          <p14:tracePt t="38058" x="6265863" y="1360488"/>
          <p14:tracePt t="38066" x="6229350" y="1370013"/>
          <p14:tracePt t="38073" x="6175375" y="1379538"/>
          <p14:tracePt t="38080" x="6156325" y="1379538"/>
          <p14:tracePt t="38089" x="6092825" y="1387475"/>
          <p14:tracePt t="38096" x="6029325" y="1387475"/>
          <p14:tracePt t="38104" x="5973763" y="1387475"/>
          <p14:tracePt t="38113" x="5900738" y="1387475"/>
          <p14:tracePt t="38121" x="5846763" y="1387475"/>
          <p14:tracePt t="38128" x="5773738" y="1387475"/>
          <p14:tracePt t="38135" x="5718175" y="1387475"/>
          <p14:tracePt t="38143" x="5654675" y="1387475"/>
          <p14:tracePt t="38153" x="5562600" y="1387475"/>
          <p14:tracePt t="38158" x="5489575" y="1387475"/>
          <p14:tracePt t="38166" x="5435600" y="1387475"/>
          <p14:tracePt t="38174" x="5334000" y="1370013"/>
          <p14:tracePt t="38182" x="5224463" y="1360488"/>
          <p14:tracePt t="38188" x="5097463" y="1343025"/>
          <p14:tracePt t="38198" x="5005388" y="1333500"/>
          <p14:tracePt t="38208" x="4851400" y="1306513"/>
          <p14:tracePt t="38214" x="4813300" y="1287463"/>
          <p14:tracePt t="38222" x="4676775" y="1260475"/>
          <p14:tracePt t="38228" x="4586288" y="1250950"/>
          <p14:tracePt t="38237" x="4513263" y="1233488"/>
          <p14:tracePt t="38244" x="4430713" y="1223963"/>
          <p14:tracePt t="38250" x="4338638" y="1214438"/>
          <p14:tracePt t="38258" x="4256088" y="1187450"/>
          <p14:tracePt t="38266" x="4183063" y="1168400"/>
          <p14:tracePt t="38274" x="4138613" y="1168400"/>
          <p14:tracePt t="38282" x="4073525" y="1160463"/>
          <p14:tracePt t="38290" x="4010025" y="1150938"/>
          <p14:tracePt t="38298" x="3973513" y="1150938"/>
          <p14:tracePt t="38306" x="3910013" y="1131888"/>
          <p14:tracePt t="38323" x="3890963" y="1123950"/>
          <p14:tracePt t="38328" x="3883025" y="1123950"/>
          <p14:tracePt t="38337" x="3873500" y="1123950"/>
          <p14:tracePt t="38399" x="3873500" y="1104900"/>
          <p14:tracePt t="38407" x="3910013" y="1041400"/>
          <p14:tracePt t="38414" x="3973513" y="976313"/>
          <p14:tracePt t="38422" x="4037013" y="922338"/>
          <p14:tracePt t="38432" x="4110038" y="866775"/>
          <p14:tracePt t="38438" x="4175125" y="830263"/>
          <p14:tracePt t="38444" x="4238625" y="793750"/>
          <p14:tracePt t="38454" x="4384675" y="730250"/>
          <p14:tracePt t="38460" x="4430713" y="712788"/>
          <p14:tracePt t="38470" x="4549775" y="666750"/>
          <p14:tracePt t="38476" x="4603750" y="657225"/>
          <p14:tracePt t="38485" x="4667250" y="630238"/>
          <p14:tracePt t="38492" x="4695825" y="630238"/>
          <p14:tracePt t="38501" x="4759325" y="603250"/>
          <p14:tracePt t="38508" x="4795838" y="593725"/>
          <p14:tracePt t="38514" x="4851400" y="593725"/>
          <p14:tracePt t="38523" x="4932363" y="584200"/>
          <p14:tracePt t="38532" x="4987925" y="584200"/>
          <p14:tracePt t="38539" x="5078413" y="584200"/>
          <p14:tracePt t="38546" x="5151438" y="584200"/>
          <p14:tracePt t="38554" x="5207000" y="584200"/>
          <p14:tracePt t="38562" x="5389563" y="584200"/>
          <p14:tracePt t="38571" x="5526088" y="603250"/>
          <p14:tracePt t="38578" x="5618163" y="620713"/>
          <p14:tracePt t="38585" x="5745163" y="630238"/>
          <p14:tracePt t="38592" x="5846763" y="657225"/>
          <p14:tracePt t="38602" x="5900738" y="666750"/>
          <p14:tracePt t="38608" x="5946775" y="684213"/>
          <p14:tracePt t="38617" x="5965825" y="693738"/>
          <p14:tracePt t="38678" x="5965825" y="720725"/>
          <p14:tracePt t="38688" x="5946775" y="757238"/>
          <p14:tracePt t="38694" x="5891213" y="803275"/>
          <p14:tracePt t="38702" x="5864225" y="830263"/>
          <p14:tracePt t="38708" x="5818188" y="866775"/>
          <p14:tracePt t="38723" x="5800725" y="885825"/>
          <p14:tracePt t="38726" x="5754688" y="922338"/>
          <p14:tracePt t="38732" x="5718175" y="958850"/>
          <p14:tracePt t="38740" x="5691188" y="976313"/>
          <p14:tracePt t="38750" x="5654675" y="995363"/>
          <p14:tracePt t="38758" x="5635625" y="1014413"/>
          <p14:tracePt t="38762" x="5608638" y="1022350"/>
          <p14:tracePt t="38771" x="5581650" y="1041400"/>
          <p14:tracePt t="38778" x="5545138" y="1058863"/>
          <p14:tracePt t="38787" x="5518150" y="1077913"/>
          <p14:tracePt t="38794" x="5489575" y="1087438"/>
          <p14:tracePt t="38804" x="5445125" y="1104900"/>
          <p14:tracePt t="38810" x="5399088" y="1131888"/>
          <p14:tracePt t="38823" x="5353050" y="1141413"/>
          <p14:tracePt t="38826" x="5297488" y="1168400"/>
          <p14:tracePt t="38832" x="5216525" y="1177925"/>
          <p14:tracePt t="38840" x="5151438" y="1204913"/>
          <p14:tracePt t="38850" x="5124450" y="1204913"/>
          <p14:tracePt t="38856" x="5060950" y="1204913"/>
          <p14:tracePt t="38864" x="4978400" y="1214438"/>
          <p14:tracePt t="38872" x="4924425" y="1214438"/>
          <p14:tracePt t="38880" x="4868863" y="1214438"/>
          <p14:tracePt t="38888" x="4813300" y="1214438"/>
          <p14:tracePt t="38894" x="4749800" y="1214438"/>
          <p14:tracePt t="38903" x="4713288" y="1214438"/>
          <p14:tracePt t="38910" x="4649788" y="1204913"/>
          <p14:tracePt t="38921" x="4622800" y="1204913"/>
          <p14:tracePt t="38926" x="4567238" y="1187450"/>
          <p14:tracePt t="38936" x="4549775" y="1177925"/>
          <p14:tracePt t="38942" x="4521200" y="1177925"/>
          <p14:tracePt t="38951" x="4476750" y="1168400"/>
          <p14:tracePt t="38959" x="4448175" y="1160463"/>
          <p14:tracePt t="38965" x="4421188" y="1160463"/>
          <p14:tracePt t="38972" x="4384675" y="1150938"/>
          <p14:tracePt t="38980" x="4375150" y="1150938"/>
          <p14:tracePt t="38988" x="4338638" y="1141413"/>
          <p14:tracePt t="38998" x="4330700" y="1141413"/>
          <p14:tracePt t="39005" x="4302125" y="1141413"/>
          <p14:tracePt t="39010" x="4284663" y="1131888"/>
          <p14:tracePt t="39022" x="4256088" y="1131888"/>
          <p14:tracePt t="39027" x="4238625" y="1131888"/>
          <p14:tracePt t="39035" x="4229100" y="1131888"/>
          <p14:tracePt t="39042" x="4219575" y="1123950"/>
          <p14:tracePt t="39051" x="4202113" y="1123950"/>
          <p14:tracePt t="39058" x="4183063" y="1123950"/>
          <p14:tracePt t="39066" x="4165600" y="1123950"/>
          <p14:tracePt t="39074" x="4146550" y="1114425"/>
          <p14:tracePt t="39080" x="4129088" y="1114425"/>
          <p14:tracePt t="39089" x="4119563" y="1114425"/>
          <p14:tracePt t="39096" x="4110038" y="1114425"/>
          <p14:tracePt t="39104" x="4102100" y="1114425"/>
          <p14:tracePt t="39160" x="4102100" y="1104900"/>
          <p14:tracePt t="44452" x="4056063" y="1104900"/>
          <p14:tracePt t="44458" x="4037013" y="1114425"/>
          <p14:tracePt t="44467" x="4019550" y="1123950"/>
          <p14:tracePt t="44474" x="4010025" y="1141413"/>
          <p14:tracePt t="44483" x="4000500" y="1150938"/>
          <p14:tracePt t="44490" x="3992563" y="1160463"/>
          <p14:tracePt t="44499" x="3992563" y="1168400"/>
          <p14:tracePt t="44504" x="3983038" y="1177925"/>
          <p14:tracePt t="44512" x="3973513" y="1187450"/>
          <p14:tracePt t="44521" x="3963988" y="1196975"/>
          <p14:tracePt t="44528" x="3963988" y="1204913"/>
          <p14:tracePt t="44537" x="3963988" y="1214438"/>
          <p14:tracePt t="44544" x="3956050" y="1233488"/>
          <p14:tracePt t="44550" x="3956050" y="1250950"/>
          <p14:tracePt t="44558" x="3956050" y="1260475"/>
          <p14:tracePt t="44566" x="3956050" y="1270000"/>
          <p14:tracePt t="44574" x="3956050" y="1277938"/>
          <p14:tracePt t="44582" x="3956050" y="1287463"/>
          <p14:tracePt t="44590" x="3956050" y="1296988"/>
          <p14:tracePt t="44599" x="3956050" y="1306513"/>
          <p14:tracePt t="44606" x="3956050" y="1314450"/>
          <p14:tracePt t="44612" x="3956050" y="1323975"/>
          <p14:tracePt t="44621" x="3963988" y="1343025"/>
          <p14:tracePt t="44629" x="3973513" y="1360488"/>
          <p14:tracePt t="44638" x="3983038" y="1379538"/>
          <p14:tracePt t="44644" x="3992563" y="1387475"/>
          <p14:tracePt t="44653" x="4000500" y="1406525"/>
          <p14:tracePt t="44660" x="4010025" y="1433513"/>
          <p14:tracePt t="44672" x="4019550" y="1460500"/>
          <p14:tracePt t="44676" x="4046538" y="1506538"/>
          <p14:tracePt t="44683" x="4056063" y="1525588"/>
          <p14:tracePt t="44690" x="4073525" y="1552575"/>
          <p14:tracePt t="44700" x="4092575" y="1579563"/>
          <p14:tracePt t="44706" x="4102100" y="1625600"/>
          <p14:tracePt t="44716" x="4119563" y="1643063"/>
          <p14:tracePt t="44723" x="4119563" y="1652588"/>
          <p14:tracePt t="44730" x="4138613" y="1671638"/>
          <p14:tracePt t="44738" x="4146550" y="1679575"/>
          <p14:tracePt t="44746" x="4156075" y="1698625"/>
          <p14:tracePt t="44754" x="4175125" y="1716088"/>
          <p14:tracePt t="44761" x="4192588" y="1735138"/>
          <p14:tracePt t="44771" x="4229100" y="1752600"/>
          <p14:tracePt t="44777" x="4248150" y="1781175"/>
          <p14:tracePt t="44786" x="4292600" y="1808163"/>
          <p14:tracePt t="44792" x="4321175" y="1825625"/>
          <p14:tracePt t="44802" x="4338638" y="1835150"/>
          <p14:tracePt t="44808" x="4375150" y="1871663"/>
          <p14:tracePt t="44818" x="4403725" y="1890713"/>
          <p14:tracePt t="44822" x="4440238" y="1917700"/>
          <p14:tracePt t="44830" x="4484688" y="1954213"/>
          <p14:tracePt t="44838" x="4503738" y="1973263"/>
          <p14:tracePt t="44846" x="4530725" y="1981200"/>
          <p14:tracePt t="44854" x="4549775" y="1990725"/>
          <p14:tracePt t="44863" x="4586288" y="2017713"/>
          <p14:tracePt t="44871" x="4613275" y="2027238"/>
          <p14:tracePt t="44876" x="4640263" y="2036763"/>
          <p14:tracePt t="44885" x="4686300" y="2054225"/>
          <p14:tracePt t="44892" x="4703763" y="2063750"/>
          <p14:tracePt t="44908" x="4759325" y="2082800"/>
          <p14:tracePt t="44910" x="4822825" y="2100263"/>
          <p14:tracePt t="44916" x="4868863" y="2109788"/>
          <p14:tracePt t="44924" x="4895850" y="2127250"/>
          <p14:tracePt t="44932" x="4914900" y="2136775"/>
          <p14:tracePt t="44938" x="4932363" y="2136775"/>
          <p14:tracePt t="44955" x="4941888" y="2136775"/>
          <p14:tracePt t="44962" x="4960938" y="2146300"/>
          <p14:tracePt t="44971" x="4978400" y="2155825"/>
          <p14:tracePt t="44978" x="5005388" y="2163763"/>
          <p14:tracePt t="44988" x="5051425" y="2200275"/>
          <p14:tracePt t="44994" x="5097463" y="2228850"/>
          <p14:tracePt t="45001" x="5143500" y="2246313"/>
          <p14:tracePt t="45008" x="5170488" y="2265363"/>
          <p14:tracePt t="45016" x="5197475" y="2273300"/>
          <p14:tracePt t="45025" x="5233988" y="2292350"/>
          <p14:tracePt t="45032" x="5260975" y="2309813"/>
          <p14:tracePt t="45040" x="5280025" y="2319338"/>
          <p14:tracePt t="45048" x="5289550" y="2328863"/>
          <p14:tracePt t="45056" x="5307013" y="2338388"/>
          <p14:tracePt t="45064" x="5316538" y="2338388"/>
          <p14:tracePt t="45071" x="5334000" y="2346325"/>
          <p14:tracePt t="45078" x="5334000" y="2355850"/>
          <p14:tracePt t="45088" x="5343525" y="2365375"/>
          <p14:tracePt t="45094" x="5362575" y="2365375"/>
          <p14:tracePt t="45104" x="5370513" y="2374900"/>
          <p14:tracePt t="45110" x="5380038" y="2382838"/>
          <p14:tracePt t="45123" x="5389563" y="2392363"/>
          <p14:tracePt t="45132" x="5408613" y="2411413"/>
          <p14:tracePt t="45140" x="5426075" y="2419350"/>
          <p14:tracePt t="45148" x="5445125" y="2438400"/>
          <p14:tracePt t="45156" x="5472113" y="2455863"/>
          <p14:tracePt t="45164" x="5508625" y="2474913"/>
          <p14:tracePt t="45172" x="5545138" y="2511425"/>
          <p14:tracePt t="45180" x="5591175" y="2528888"/>
          <p14:tracePt t="45188" x="5654675" y="2574925"/>
          <p14:tracePt t="45196" x="5708650" y="2611438"/>
          <p14:tracePt t="45204" x="5754688" y="2638425"/>
          <p14:tracePt t="45210" x="5781675" y="2667000"/>
          <p14:tracePt t="45220" x="5791200" y="2684463"/>
          <p14:tracePt t="45226" x="5810250" y="2693988"/>
          <p14:tracePt t="45327" x="5810250" y="2703513"/>
          <p14:tracePt t="45421" x="5791200" y="2720975"/>
          <p14:tracePt t="45429" x="5754688" y="2740025"/>
          <p14:tracePt t="45438" x="5718175" y="2757488"/>
          <p14:tracePt t="45442" x="5691188" y="2776538"/>
          <p14:tracePt t="45453" x="5654675" y="2803525"/>
          <p14:tracePt t="45459" x="5635625" y="2813050"/>
          <p14:tracePt t="45466" x="5635625" y="2820988"/>
          <p14:tracePt t="45474" x="5618163" y="2830513"/>
          <p14:tracePt t="45483" x="5599113" y="2840038"/>
          <p14:tracePt t="45490" x="5591175" y="2840038"/>
          <p14:tracePt t="45499" x="5572125" y="2840038"/>
          <p14:tracePt t="45514" x="5554663" y="2840038"/>
          <p14:tracePt t="45524" x="5545138" y="2840038"/>
          <p14:tracePt t="45528" x="5526088" y="2840038"/>
          <p14:tracePt t="45538" x="5499100" y="2857500"/>
          <p14:tracePt t="45544" x="5481638" y="2857500"/>
          <p14:tracePt t="45554" x="5462588" y="2857500"/>
          <p14:tracePt t="45560" x="5445125" y="2857500"/>
          <p14:tracePt t="45571" x="5416550" y="2849563"/>
          <p14:tracePt t="45574" x="5399088" y="2840038"/>
          <p14:tracePt t="45582" x="5380038" y="2830513"/>
          <p14:tracePt t="45590" x="5362575" y="2813050"/>
          <p14:tracePt t="45598" x="5343525" y="2794000"/>
          <p14:tracePt t="45606" x="5334000" y="2776538"/>
          <p14:tracePt t="45615" x="5326063" y="2757488"/>
          <p14:tracePt t="45623" x="5307013" y="2740025"/>
          <p14:tracePt t="45631" x="5297488" y="2720975"/>
          <p14:tracePt t="45638" x="5297488" y="2693988"/>
          <p14:tracePt t="45644" x="5297488" y="2667000"/>
          <p14:tracePt t="45658" x="5289550" y="2647950"/>
          <p14:tracePt t="45660" x="5289550" y="2638425"/>
          <p14:tracePt t="45670" x="5289550" y="2620963"/>
          <p14:tracePt t="45676" x="5289550" y="2611438"/>
          <p14:tracePt t="45688" x="5297488" y="2593975"/>
          <p14:tracePt t="45692" x="5307013" y="2584450"/>
          <p14:tracePt t="45701" x="5334000" y="2557463"/>
          <p14:tracePt t="45706" x="5353050" y="2547938"/>
          <p14:tracePt t="45714" x="5389563" y="2520950"/>
          <p14:tracePt t="45722" x="5435600" y="2492375"/>
          <p14:tracePt t="45732" x="5489575" y="2474913"/>
          <p14:tracePt t="45739" x="5554663" y="2447925"/>
          <p14:tracePt t="45747" x="5635625" y="2428875"/>
          <p14:tracePt t="45754" x="5727700" y="2419350"/>
          <p14:tracePt t="45760" x="5800725" y="2411413"/>
          <p14:tracePt t="45770" x="5846763" y="2411413"/>
          <p14:tracePt t="45776" x="5919788" y="2392363"/>
          <p14:tracePt t="45785" x="5992813" y="2392363"/>
          <p14:tracePt t="45792" x="6029325" y="2392363"/>
          <p14:tracePt t="45803" x="6075363" y="2392363"/>
          <p14:tracePt t="45808" x="6092825" y="2392363"/>
          <p14:tracePt t="45817" x="6111875" y="2392363"/>
          <p14:tracePt t="45824" x="6138863" y="2401888"/>
          <p14:tracePt t="45830" x="6156325" y="2411413"/>
          <p14:tracePt t="45838" x="6175375" y="2438400"/>
          <p14:tracePt t="45846" x="6192838" y="2455863"/>
          <p14:tracePt t="45855" x="6211888" y="2474913"/>
          <p14:tracePt t="45863" x="6229350" y="2492375"/>
          <p14:tracePt t="45871" x="6248400" y="2511425"/>
          <p14:tracePt t="45878" x="6257925" y="2538413"/>
          <p14:tracePt t="45887" x="6265863" y="2557463"/>
          <p14:tracePt t="45892" x="6265863" y="2593975"/>
          <p14:tracePt t="45902" x="6265863" y="2620963"/>
          <p14:tracePt t="45908" x="6265863" y="2647950"/>
          <p14:tracePt t="45917" x="6265863" y="2667000"/>
          <p14:tracePt t="45924" x="6238875" y="2684463"/>
          <p14:tracePt t="45932" x="6221413" y="2703513"/>
          <p14:tracePt t="45940" x="6192838" y="2730500"/>
          <p14:tracePt t="45949" x="6165850" y="2747963"/>
          <p14:tracePt t="45956" x="6148388" y="2747963"/>
          <p14:tracePt t="45962" x="6111875" y="2757488"/>
          <p14:tracePt t="45972" x="6075363" y="2767013"/>
          <p14:tracePt t="45978" x="6029325" y="2767013"/>
          <p14:tracePt t="45987" x="5973763" y="2767013"/>
          <p14:tracePt t="45994" x="5900738" y="2767013"/>
          <p14:tracePt t="46004" x="5827713" y="2767013"/>
          <p14:tracePt t="46010" x="5754688" y="2767013"/>
          <p14:tracePt t="46021" x="5691188" y="2740025"/>
          <p14:tracePt t="46024" x="5627688" y="2711450"/>
          <p14:tracePt t="46033" x="5599113" y="2703513"/>
          <p14:tracePt t="46040" x="5581650" y="2684463"/>
          <p14:tracePt t="46048" x="5545138" y="2667000"/>
          <p14:tracePt t="46056" x="5535613" y="2657475"/>
          <p14:tracePt t="46065" x="5535613" y="2647950"/>
          <p14:tracePt t="46072" x="5535613" y="2638425"/>
          <p14:tracePt t="46080" x="5535613" y="2620963"/>
          <p14:tracePt t="46089" x="5535613" y="2593975"/>
          <p14:tracePt t="46094" x="5535613" y="2565400"/>
          <p14:tracePt t="46105" x="5535613" y="2547938"/>
          <p14:tracePt t="46110" x="5535613" y="2528888"/>
          <p14:tracePt t="46119" x="5545138" y="2511425"/>
          <p14:tracePt t="46127" x="5562600" y="2492375"/>
          <p14:tracePt t="46137" x="5591175" y="2484438"/>
          <p14:tracePt t="46140" x="5599113" y="2474913"/>
          <p14:tracePt t="46148" x="5635625" y="2465388"/>
          <p14:tracePt t="46156" x="5672138" y="2465388"/>
          <p14:tracePt t="46164" x="5718175" y="2455863"/>
          <p14:tracePt t="46172" x="5791200" y="2438400"/>
          <p14:tracePt t="46181" x="5873750" y="2438400"/>
          <p14:tracePt t="46188" x="5900738" y="2438400"/>
          <p14:tracePt t="46196" x="5983288" y="2438400"/>
          <p14:tracePt t="46204" x="6038850" y="2447925"/>
          <p14:tracePt t="46210" x="6102350" y="2455863"/>
          <p14:tracePt t="46221" x="6129338" y="2465388"/>
          <p14:tracePt t="46226" x="6148388" y="2474913"/>
          <p14:tracePt t="46234" x="6148388" y="2484438"/>
          <p14:tracePt t="46242" x="6156325" y="2484438"/>
          <p14:tracePt t="46251" x="6156325" y="2492375"/>
          <p14:tracePt t="46258" x="6156325" y="2501900"/>
          <p14:tracePt t="46273" x="6156325" y="2520950"/>
          <p14:tracePt t="46281" x="6148388" y="2528888"/>
          <p14:tracePt t="46289" x="6138863" y="2538413"/>
          <p14:tracePt t="46296" x="6102350" y="2547938"/>
          <p14:tracePt t="46305" x="6075363" y="2547938"/>
          <p14:tracePt t="46312" x="6029325" y="2557463"/>
          <p14:tracePt t="46328" x="5992813" y="2557463"/>
          <p14:tracePt t="46336" x="5937250" y="2557463"/>
          <p14:tracePt t="46342" x="5891213" y="2557463"/>
          <p14:tracePt t="46353" x="5854700" y="2557463"/>
          <p14:tracePt t="46359" x="5800725" y="2557463"/>
          <p14:tracePt t="46366" x="5781675" y="2557463"/>
          <p14:tracePt t="46374" x="5745163" y="2547938"/>
          <p14:tracePt t="46387" x="5727700" y="2538413"/>
          <p14:tracePt t="46391" x="5718175" y="2538413"/>
          <p14:tracePt t="46413" x="5718175" y="2528888"/>
          <p14:tracePt t="46429" x="5718175" y="2520950"/>
          <p14:tracePt t="46437" x="5718175" y="2511425"/>
          <p14:tracePt t="46444" x="5718175" y="2501900"/>
          <p14:tracePt t="46454" x="5718175" y="2492375"/>
          <p14:tracePt t="46468" x="5718175" y="2484438"/>
          <p14:tracePt t="46474" x="5718175" y="2474913"/>
          <p14:tracePt t="46499" x="5727700" y="2465388"/>
          <p14:tracePt t="46507" x="5745163" y="2465388"/>
          <p14:tracePt t="46515" x="5754688" y="2455863"/>
          <p14:tracePt t="46522" x="5764213" y="2455863"/>
          <p14:tracePt t="46528" x="5781675" y="2455863"/>
          <p14:tracePt t="46544" x="5791200" y="2455863"/>
          <p14:tracePt t="46554" x="5800725" y="2455863"/>
          <p14:tracePt t="46719" x="5773738" y="2447925"/>
          <p14:tracePt t="46724" x="5718175" y="2428875"/>
          <p14:tracePt t="46730" x="5664200" y="2428875"/>
          <p14:tracePt t="46739" x="5654675" y="2419350"/>
          <p14:tracePt t="46746" x="5618163" y="2419350"/>
          <p14:tracePt t="46754" x="5581650" y="2411413"/>
          <p14:tracePt t="46762" x="5545138" y="2411413"/>
          <p14:tracePt t="46772" x="5518150" y="2411413"/>
          <p14:tracePt t="46776" x="5489575" y="2401888"/>
          <p14:tracePt t="46786" x="5481638" y="2401888"/>
          <p14:tracePt t="46792" x="5472113" y="2401888"/>
          <p14:tracePt t="46802" x="5462588" y="2401888"/>
          <p14:tracePt t="46887" x="5453063" y="2401888"/>
          <p14:tracePt t="46902" x="5453063" y="2392363"/>
          <p14:tracePt t="46910" x="5445125" y="2392363"/>
          <p14:tracePt t="46917" x="5435600" y="2382838"/>
          <p14:tracePt t="46924" x="5416550" y="2382838"/>
          <p14:tracePt t="46933" x="5408613" y="2374900"/>
          <p14:tracePt t="46940" x="5399088" y="2374900"/>
          <p14:tracePt t="46949" x="5389563" y="2365375"/>
          <p14:tracePt t="46957" x="5380038" y="2365375"/>
          <p14:tracePt t="46965" x="5380038" y="2355850"/>
          <p14:tracePt t="46972" x="5370513" y="2355850"/>
          <p14:tracePt t="47002" x="5362575" y="2355850"/>
          <p14:tracePt t="49083" x="5353050" y="2355850"/>
          <p14:tracePt t="49090" x="5316538" y="2355850"/>
          <p14:tracePt t="49100" x="5233988" y="2382838"/>
          <p14:tracePt t="49108" x="5180013" y="2411413"/>
          <p14:tracePt t="49112" x="5124450" y="2438400"/>
          <p14:tracePt t="49121" x="5097463" y="2465388"/>
          <p14:tracePt t="49128" x="5070475" y="2484438"/>
          <p14:tracePt t="49137" x="5033963" y="2511425"/>
          <p14:tracePt t="49144" x="5024438" y="2520950"/>
          <p14:tracePt t="49156" x="4997450" y="2547938"/>
          <p14:tracePt t="49158" x="4968875" y="2574925"/>
          <p14:tracePt t="49167" x="4932363" y="2611438"/>
          <p14:tracePt t="49174" x="4914900" y="2630488"/>
          <p14:tracePt t="49182" x="4895850" y="2657475"/>
          <p14:tracePt t="49190" x="4859338" y="2703513"/>
          <p14:tracePt t="49198" x="4822825" y="2747963"/>
          <p14:tracePt t="49206" x="4768850" y="2830513"/>
          <p14:tracePt t="49216" x="4713288" y="2913063"/>
          <p14:tracePt t="49222" x="4630738" y="3032125"/>
          <p14:tracePt t="49228" x="4576763" y="3114675"/>
          <p14:tracePt t="49237" x="4549775" y="3141663"/>
          <p14:tracePt t="49244" x="4484688" y="3251200"/>
          <p14:tracePt t="49255" x="4430713" y="3333750"/>
          <p14:tracePt t="49260" x="4375150" y="3397250"/>
          <p14:tracePt t="49271" x="4338638" y="3460750"/>
          <p14:tracePt t="49276" x="4302125" y="3543300"/>
          <p14:tracePt t="49287" x="4248150" y="3625850"/>
          <p14:tracePt t="49290" x="4202113" y="3706813"/>
          <p14:tracePt t="49298" x="4165600" y="3789363"/>
          <p14:tracePt t="49306" x="4129088" y="3852863"/>
          <p14:tracePt t="49314" x="4083050" y="3927475"/>
          <p14:tracePt t="49323" x="4065588" y="3963988"/>
          <p14:tracePt t="49331" x="4029075" y="4037013"/>
          <p14:tracePt t="49338" x="4000500" y="4100513"/>
          <p14:tracePt t="49346" x="3963988" y="4173538"/>
          <p14:tracePt t="49356" x="3937000" y="4237038"/>
          <p14:tracePt t="49360" x="3900488" y="4337050"/>
          <p14:tracePt t="49371" x="3854450" y="4419600"/>
          <p14:tracePt t="49376" x="3817938" y="4502150"/>
          <p14:tracePt t="49388" x="3790950" y="4548188"/>
          <p14:tracePt t="49392" x="3735388" y="4657725"/>
          <p14:tracePt t="49402" x="3698875" y="4711700"/>
          <p14:tracePt t="49408" x="3681413" y="4757738"/>
          <p14:tracePt t="49414" x="3654425" y="4784725"/>
          <p14:tracePt t="49424" x="3635375" y="4811713"/>
          <p14:tracePt t="49430" x="3617913" y="4848225"/>
          <p14:tracePt t="49438" x="3608388" y="4867275"/>
          <p14:tracePt t="49446" x="3589338" y="4884738"/>
          <p14:tracePt t="49456" x="3562350" y="4913313"/>
          <p14:tracePt t="49462" x="3535363" y="4949825"/>
          <p14:tracePt t="49471" x="3489325" y="4986338"/>
          <p14:tracePt t="49476" x="3389313" y="5040313"/>
          <p14:tracePt t="49489" x="3289300" y="5076825"/>
          <p14:tracePt t="49492" x="3243263" y="5105400"/>
          <p14:tracePt t="49501" x="3141663" y="5159375"/>
          <p14:tracePt t="49508" x="3041650" y="5214938"/>
          <p14:tracePt t="49519" x="2959100" y="5268913"/>
          <p14:tracePt t="49524" x="2849563" y="5332413"/>
          <p14:tracePt t="49533" x="2768600" y="5368925"/>
          <p14:tracePt t="49540" x="2722563" y="5397500"/>
          <p14:tracePt t="49546" x="2676525" y="5414963"/>
          <p14:tracePt t="49555" x="2576513" y="5461000"/>
          <p14:tracePt t="49562" x="2511425" y="5497513"/>
          <p14:tracePt t="49571" x="2447925" y="5524500"/>
          <p14:tracePt t="49578" x="2384425" y="5561013"/>
          <p14:tracePt t="49587" x="2338388" y="5597525"/>
          <p14:tracePt t="49594" x="2311400" y="5624513"/>
          <p14:tracePt t="49603" x="2292350" y="5643563"/>
          <p14:tracePt t="49608" x="2247900" y="5680075"/>
          <p14:tracePt t="49616" x="2192338" y="5726113"/>
          <p14:tracePt t="49624" x="2174875" y="5753100"/>
          <p14:tracePt t="49632" x="2128838" y="5780088"/>
          <p14:tracePt t="49640" x="2100263" y="5816600"/>
          <p14:tracePt t="49648" x="2046288" y="5853113"/>
          <p14:tracePt t="49656" x="1973263" y="5881688"/>
          <p14:tracePt t="49666" x="1936750" y="5899150"/>
          <p14:tracePt t="49672" x="1873250" y="5918200"/>
          <p14:tracePt t="49678" x="1790700" y="5935663"/>
          <p14:tracePt t="49687" x="1717675" y="5962650"/>
          <p14:tracePt t="49694" x="1635125" y="5972175"/>
          <p14:tracePt t="49704" x="1562100" y="5981700"/>
          <p14:tracePt t="49710" x="1498600" y="5999163"/>
          <p14:tracePt t="49720" x="1462088" y="5999163"/>
          <p14:tracePt t="49726" x="1389063" y="5999163"/>
          <p14:tracePt t="49732" x="1352550" y="5999163"/>
          <p14:tracePt t="49740" x="1316038" y="5999163"/>
          <p14:tracePt t="49757" x="1306513" y="5999163"/>
          <p14:tracePt t="49789" x="1316038" y="5999163"/>
          <p14:tracePt t="49797" x="1343025" y="5981700"/>
          <p14:tracePt t="49805" x="1397000" y="5954713"/>
          <p14:tracePt t="49810" x="1443038" y="5935663"/>
          <p14:tracePt t="49818" x="1525588" y="5889625"/>
          <p14:tracePt t="49826" x="1644650" y="5843588"/>
          <p14:tracePt t="49839" x="1735138" y="5816600"/>
          <p14:tracePt t="49842" x="1854200" y="5780088"/>
          <p14:tracePt t="49850" x="1890713" y="5780088"/>
          <p14:tracePt t="49858" x="1990725" y="5753100"/>
          <p14:tracePt t="49864" x="2055813" y="5753100"/>
          <p14:tracePt t="49872" x="2082800" y="5743575"/>
          <p14:tracePt t="49880" x="2109788" y="5743575"/>
          <p14:tracePt t="49889" x="2119313" y="5743575"/>
          <p14:tracePt t="49896" x="2128838" y="5743575"/>
          <p14:tracePt t="49936" x="2128838" y="5753100"/>
          <p14:tracePt t="49942" x="2128838" y="5780088"/>
          <p14:tracePt t="49951" x="2128838" y="5807075"/>
          <p14:tracePt t="49959" x="2128838" y="5826125"/>
          <p14:tracePt t="49967" x="2119313" y="5843588"/>
          <p14:tracePt t="49974" x="2119313" y="5853113"/>
          <p14:tracePt t="49983" x="2109788" y="5881688"/>
          <p14:tracePt t="49990" x="2092325" y="5899150"/>
          <p14:tracePt t="49997" x="2063750" y="5918200"/>
          <p14:tracePt t="50004" x="2055813" y="5935663"/>
          <p14:tracePt t="50012" x="2055813" y="5945188"/>
          <p14:tracePt t="50020" x="2036763" y="5954713"/>
          <p14:tracePt t="50086" x="2046288" y="5954713"/>
          <p14:tracePt t="50092" x="2082800" y="5945188"/>
          <p14:tracePt t="50099" x="2146300" y="5918200"/>
          <p14:tracePt t="50106" x="2211388" y="5908675"/>
          <p14:tracePt t="50115" x="2320925" y="5862638"/>
          <p14:tracePt t="50121" x="2503488" y="5835650"/>
          <p14:tracePt t="50128" x="2640013" y="5816600"/>
          <p14:tracePt t="50138" x="2695575" y="5807075"/>
          <p14:tracePt t="50144" x="2740025" y="5799138"/>
          <p14:tracePt t="50156" x="2776538" y="5799138"/>
          <p14:tracePt t="50172" x="2786063" y="5789613"/>
          <p14:tracePt t="50231" x="2786063" y="5807075"/>
          <p14:tracePt t="50244" x="2786063" y="5816600"/>
          <p14:tracePt t="50252" x="2786063" y="5835650"/>
          <p14:tracePt t="50260" x="2786063" y="5843588"/>
          <p14:tracePt t="50276" x="2786063" y="5853113"/>
          <p14:tracePt t="50286" x="2786063" y="5862638"/>
          <p14:tracePt t="50299" x="2786063" y="5872163"/>
          <p14:tracePt t="50306" x="2795588" y="5881688"/>
          <p14:tracePt t="50315" x="2813050" y="5889625"/>
          <p14:tracePt t="50323" x="2841625" y="5899150"/>
          <p14:tracePt t="50331" x="2859088" y="5908675"/>
          <p14:tracePt t="50339" x="2905125" y="5926138"/>
          <p14:tracePt t="50346" x="2951163" y="5935663"/>
          <p14:tracePt t="50355" x="3005138" y="5945188"/>
          <p14:tracePt t="50362" x="3032125" y="5945188"/>
          <p14:tracePt t="50371" x="3105150" y="5945188"/>
          <p14:tracePt t="50376" x="3178175" y="5945188"/>
          <p14:tracePt t="50387" x="3252788" y="5945188"/>
          <p14:tracePt t="50392" x="3325813" y="5945188"/>
          <p14:tracePt t="50401" x="3389313" y="5945188"/>
          <p14:tracePt t="50408" x="3443288" y="5945188"/>
          <p14:tracePt t="50416" x="3462338" y="5945188"/>
          <p14:tracePt t="50424" x="3479800" y="5945188"/>
          <p14:tracePt t="50438" x="3489325" y="5945188"/>
          <p14:tracePt t="50446" x="3498850" y="5935663"/>
          <p14:tracePt t="50455" x="3508375" y="5918200"/>
          <p14:tracePt t="50463" x="3516313" y="5889625"/>
          <p14:tracePt t="50472" x="3525838" y="5872163"/>
          <p14:tracePt t="50478" x="3535363" y="5843588"/>
          <p14:tracePt t="50487" x="3544888" y="5816600"/>
          <p14:tracePt t="50494" x="3552825" y="5789613"/>
          <p14:tracePt t="50501" x="3552825" y="5780088"/>
          <p14:tracePt t="50508" x="3552825" y="5770563"/>
          <p14:tracePt t="50517" x="3552825" y="5762625"/>
          <p14:tracePt t="50524" x="3552825" y="5753100"/>
          <p14:tracePt t="50537" x="3552825" y="5743575"/>
          <p14:tracePt t="50540" x="3552825" y="5734050"/>
          <p14:tracePt t="50548" x="3552825" y="5716588"/>
          <p14:tracePt t="50557" x="3552825" y="5707063"/>
          <p14:tracePt t="50565" x="3552825" y="5697538"/>
          <p14:tracePt t="50570" x="3552825" y="5680075"/>
          <p14:tracePt t="50578" x="3571875" y="5653088"/>
          <p14:tracePt t="50586" x="3571875" y="5634038"/>
          <p14:tracePt t="50594" x="3581400" y="5597525"/>
          <p14:tracePt t="50604" x="3589338" y="5570538"/>
          <p14:tracePt t="50610" x="3598863" y="5551488"/>
          <p14:tracePt t="50620" x="3598863" y="5543550"/>
          <p14:tracePt t="50626" x="3608388" y="5524500"/>
          <p14:tracePt t="50632" x="3608388" y="5507038"/>
          <p14:tracePt t="50640" x="3617913" y="5507038"/>
          <p14:tracePt t="50648" x="3617913" y="5497513"/>
          <p14:tracePt t="50657" x="3617913" y="5478463"/>
          <p14:tracePt t="50665" x="3625850" y="5470525"/>
          <p14:tracePt t="50673" x="3635375" y="5451475"/>
          <p14:tracePt t="50680" x="3635375" y="5441950"/>
          <p14:tracePt t="50688" x="3654425" y="5434013"/>
          <p14:tracePt t="50694" x="3662363" y="5414963"/>
          <p14:tracePt t="50704" x="3671888" y="5397500"/>
          <p14:tracePt t="50711" x="3690938" y="5378450"/>
          <p14:tracePt t="50721" x="3708400" y="5360988"/>
          <p14:tracePt t="50726" x="3727450" y="5341938"/>
          <p14:tracePt t="50735" x="3727450" y="5332413"/>
          <p14:tracePt t="50742" x="3735388" y="5324475"/>
          <p14:tracePt t="50889" x="3735388" y="5314950"/>
          <p14:tracePt t="50913" x="3727450" y="5305425"/>
          <p14:tracePt t="50921" x="3717925" y="5305425"/>
          <p14:tracePt t="50928" x="3708400" y="5305425"/>
          <p14:tracePt t="50937" x="3698875" y="5305425"/>
          <p14:tracePt t="50944" x="3690938" y="5305425"/>
          <p14:tracePt t="50951" x="3681413" y="5305425"/>
          <p14:tracePt t="50983" x="3671888" y="5305425"/>
          <p14:tracePt t="50991" x="3662363" y="5305425"/>
          <p14:tracePt t="51006" x="3654425" y="5305425"/>
          <p14:tracePt t="51013" x="3644900" y="5305425"/>
          <p14:tracePt t="51029" x="3635375" y="5305425"/>
          <p14:tracePt t="51038" x="3625850" y="5305425"/>
          <p14:tracePt t="51192" x="3617913" y="5295900"/>
          <p14:tracePt t="51198" x="3617913" y="5278438"/>
          <p14:tracePt t="51215" x="3617913" y="5259388"/>
          <p14:tracePt t="51230" x="3608388" y="5251450"/>
          <p14:tracePt t="51238" x="3608388" y="5241925"/>
          <p14:tracePt t="51246" x="3608388" y="5232400"/>
          <p14:tracePt t="51255" x="3608388" y="5222875"/>
          <p14:tracePt t="51285" x="3608388" y="5214938"/>
          <p14:tracePt t="52139" x="3608388" y="5205413"/>
          <p14:tracePt t="52923" x="3589338" y="5195888"/>
          <p14:tracePt t="52931" x="3571875" y="5195888"/>
          <p14:tracePt t="52937" x="3544888" y="5186363"/>
          <p14:tracePt t="52944" x="3525838" y="5186363"/>
          <p14:tracePt t="52956" x="3508375" y="5186363"/>
          <p14:tracePt t="52960" x="3489325" y="5178425"/>
          <p14:tracePt t="52972" x="3479800" y="5178425"/>
          <p14:tracePt t="55996" x="3489325" y="5149850"/>
          <p14:tracePt t="56012" x="3516313" y="5113338"/>
          <p14:tracePt t="56024" x="3525838" y="5095875"/>
          <p14:tracePt t="56026" x="3544888" y="5076825"/>
          <p14:tracePt t="56035" x="3552825" y="5068888"/>
          <p14:tracePt t="56040" x="3562350" y="5032375"/>
          <p14:tracePt t="56049" x="3581400" y="4986338"/>
          <p14:tracePt t="56056" x="3598863" y="4940300"/>
          <p14:tracePt t="56064" x="3617913" y="4894263"/>
          <p14:tracePt t="56072" x="3625850" y="4876800"/>
          <p14:tracePt t="56082" x="3635375" y="4848225"/>
          <p14:tracePt t="56088" x="3644900" y="4830763"/>
          <p14:tracePt t="56094" x="3644900" y="4811713"/>
          <p14:tracePt t="56104" x="3654425" y="4794250"/>
          <p14:tracePt t="56110" x="3662363" y="4767263"/>
          <p14:tracePt t="56122" x="3662363" y="4748213"/>
          <p14:tracePt t="56126" x="3671888" y="4730750"/>
          <p14:tracePt t="56136" x="3671888" y="4711700"/>
          <p14:tracePt t="56142" x="3681413" y="4675188"/>
          <p14:tracePt t="56160" x="3698875" y="4621213"/>
          <p14:tracePt t="56164" x="3698875" y="4575175"/>
          <p14:tracePt t="56172" x="3708400" y="4548188"/>
          <p14:tracePt t="56180" x="3708400" y="4511675"/>
          <p14:tracePt t="56188" x="3708400" y="4475163"/>
          <p14:tracePt t="56196" x="3708400" y="4456113"/>
          <p14:tracePt t="56205" x="3717925" y="4419600"/>
          <p14:tracePt t="56212" x="3717925" y="4392613"/>
          <p14:tracePt t="56220" x="3717925" y="4337050"/>
          <p14:tracePt t="56226" x="3727450" y="4256088"/>
          <p14:tracePt t="56234" x="3744913" y="4183063"/>
          <p14:tracePt t="56242" x="3754438" y="4090988"/>
          <p14:tracePt t="56252" x="3773488" y="3971925"/>
          <p14:tracePt t="56258" x="3781425" y="3917950"/>
          <p14:tracePt t="56267" x="3810000" y="3798888"/>
          <p14:tracePt t="56274" x="3836988" y="3725863"/>
          <p14:tracePt t="56282" x="3846513" y="3643313"/>
          <p14:tracePt t="56290" x="3873500" y="3552825"/>
          <p14:tracePt t="56296" x="3919538" y="3397250"/>
          <p14:tracePt t="56304" x="3983038" y="3232150"/>
          <p14:tracePt t="56312" x="4029075" y="3078163"/>
          <p14:tracePt t="56320" x="4037013" y="2986088"/>
          <p14:tracePt t="56328" x="4102100" y="2840038"/>
          <p14:tracePt t="56337" x="4146550" y="2720975"/>
          <p14:tracePt t="56344" x="4183063" y="2620963"/>
          <p14:tracePt t="56353" x="4238625" y="2538413"/>
          <p14:tracePt t="56358" x="4292600" y="2474913"/>
          <p14:tracePt t="56367" x="4367213" y="2392363"/>
          <p14:tracePt t="56374" x="4430713" y="2328863"/>
          <p14:tracePt t="56382" x="4513263" y="2236788"/>
          <p14:tracePt t="56390" x="4603750" y="2155825"/>
          <p14:tracePt t="56400" x="4703763" y="2063750"/>
          <p14:tracePt t="56409" x="4805363" y="1990725"/>
          <p14:tracePt t="56412" x="4924425" y="1908175"/>
          <p14:tracePt t="56420" x="5005388" y="1835150"/>
          <p14:tracePt t="56428" x="5124450" y="1762125"/>
          <p14:tracePt t="56437" x="5224463" y="1708150"/>
          <p14:tracePt t="56444" x="5307013" y="1652588"/>
          <p14:tracePt t="56454" x="5426075" y="1579563"/>
          <p14:tracePt t="56460" x="5445125" y="1562100"/>
          <p14:tracePt t="56473" x="5489575" y="1533525"/>
          <p14:tracePt t="56476" x="5508625" y="1525588"/>
          <p14:tracePt t="56483" x="5526088" y="1525588"/>
          <p14:tracePt t="56490" x="5535613" y="1516063"/>
          <p14:tracePt t="56516" x="5554663" y="1516063"/>
          <p14:tracePt t="56523" x="5572125" y="1516063"/>
          <p14:tracePt t="56531" x="5599113" y="1506538"/>
          <p14:tracePt t="56538" x="5635625" y="1506538"/>
          <p14:tracePt t="56544" x="5664200" y="1506538"/>
          <p14:tracePt t="56554" x="5700713" y="1506538"/>
          <p14:tracePt t="56560" x="5727700" y="1506538"/>
          <p14:tracePt t="56573" x="5754688" y="1497013"/>
          <p14:tracePt t="56576" x="5754688" y="1489075"/>
          <p14:tracePt t="56588" x="5764213" y="1489075"/>
          <p14:tracePt t="56592" x="5781675" y="1489075"/>
          <p14:tracePt t="56601" x="5810250" y="1489075"/>
          <p14:tracePt t="56608" x="5827713" y="1516063"/>
          <p14:tracePt t="56614" x="5854700" y="1543050"/>
          <p14:tracePt t="56623" x="5883275" y="1589088"/>
          <p14:tracePt t="56631" x="5891213" y="1606550"/>
          <p14:tracePt t="56638" x="5929313" y="1662113"/>
          <p14:tracePt t="56646" x="5956300" y="1725613"/>
          <p14:tracePt t="56655" x="5992813" y="1789113"/>
          <p14:tracePt t="56662" x="6010275" y="1825625"/>
          <p14:tracePt t="56671" x="6046788" y="1862138"/>
          <p14:tracePt t="56678" x="6083300" y="1917700"/>
          <p14:tracePt t="56687" x="6119813" y="1944688"/>
          <p14:tracePt t="56692" x="6138863" y="1981200"/>
          <p14:tracePt t="56701" x="6156325" y="2009775"/>
          <p14:tracePt t="56708" x="6175375" y="2036763"/>
          <p14:tracePt t="56716" x="6202363" y="2082800"/>
          <p14:tracePt t="56724" x="6229350" y="2100263"/>
          <p14:tracePt t="56730" x="6248400" y="2146300"/>
          <p14:tracePt t="56739" x="6302375" y="2182813"/>
          <p14:tracePt t="56746" x="6330950" y="2209800"/>
          <p14:tracePt t="56754" x="6367463" y="2246313"/>
          <p14:tracePt t="56762" x="6384925" y="2255838"/>
          <p14:tracePt t="56773" x="6394450" y="2265363"/>
          <p14:tracePt t="56778" x="6394450" y="2273300"/>
          <p14:tracePt t="56794" x="6403975" y="2273300"/>
          <p14:tracePt t="56801" x="6411913" y="2273300"/>
          <p14:tracePt t="56808" x="6430963" y="2292350"/>
          <p14:tracePt t="56816" x="6457950" y="2309813"/>
          <p14:tracePt t="56824" x="6503988" y="2328863"/>
          <p14:tracePt t="56832" x="6550025" y="2346325"/>
          <p14:tracePt t="56840" x="6613525" y="2392363"/>
          <p14:tracePt t="56849" x="6750050" y="2447925"/>
          <p14:tracePt t="56856" x="6896100" y="2520950"/>
          <p14:tracePt t="56862" x="7015163" y="2593975"/>
          <p14:tracePt t="56874" x="7097713" y="2638425"/>
          <p14:tracePt t="56878" x="7161213" y="2674938"/>
          <p14:tracePt t="56887" x="7243763" y="2730500"/>
          <p14:tracePt t="56894" x="7307263" y="2784475"/>
          <p14:tracePt t="56903" x="7343775" y="2803525"/>
          <p14:tracePt t="56910" x="7362825" y="2849563"/>
          <p14:tracePt t="56920" x="7399338" y="2876550"/>
          <p14:tracePt t="56926" x="7416800" y="2922588"/>
          <p14:tracePt t="56932" x="7453313" y="2986088"/>
          <p14:tracePt t="56940" x="7481888" y="3032125"/>
          <p14:tracePt t="56949" x="7554913" y="3132138"/>
          <p14:tracePt t="56956" x="7608888" y="3214688"/>
          <p14:tracePt t="56965" x="7627938" y="3260725"/>
          <p14:tracePt t="56972" x="7700963" y="3360738"/>
          <p14:tracePt t="56980" x="7737475" y="3414713"/>
          <p14:tracePt t="56988" x="7791450" y="3479800"/>
          <p14:tracePt t="56996" x="7827963" y="3524250"/>
          <p14:tracePt t="57004" x="7856538" y="3570288"/>
          <p14:tracePt t="57010" x="7910513" y="3633788"/>
          <p14:tracePt t="57021" x="7966075" y="3689350"/>
          <p14:tracePt t="57026" x="8010525" y="3752850"/>
          <p14:tracePt t="57035" x="8066088" y="3798888"/>
          <p14:tracePt t="57043" x="8148638" y="3889375"/>
          <p14:tracePt t="57052" x="8202613" y="3954463"/>
          <p14:tracePt t="57059" x="8267700" y="4008438"/>
          <p14:tracePt t="57064" x="8285163" y="4037013"/>
          <p14:tracePt t="57073" x="8321675" y="4081463"/>
          <p14:tracePt t="57081" x="8358188" y="4110038"/>
          <p14:tracePt t="57088" x="8377238" y="4146550"/>
          <p14:tracePt t="57096" x="8385175" y="4173538"/>
          <p14:tracePt t="57104" x="8404225" y="4210050"/>
          <p14:tracePt t="57112" x="8413750" y="4237038"/>
          <p14:tracePt t="57121" x="8421688" y="4264025"/>
          <p14:tracePt t="57126" x="8431213" y="4292600"/>
          <p14:tracePt t="57135" x="8450263" y="4337050"/>
          <p14:tracePt t="57142" x="8450263" y="4373563"/>
          <p14:tracePt t="57152" x="8467725" y="4419600"/>
          <p14:tracePt t="57158" x="8494713" y="4483100"/>
          <p14:tracePt t="57167" x="8523288" y="4565650"/>
          <p14:tracePt t="57174" x="8531225" y="4592638"/>
          <p14:tracePt t="57181" x="8577263" y="4711700"/>
          <p14:tracePt t="57188" x="8623300" y="4794250"/>
          <p14:tracePt t="57198" x="8642350" y="4840288"/>
          <p14:tracePt t="57204" x="8669338" y="4894263"/>
          <p14:tracePt t="57212" x="8705850" y="4959350"/>
          <p14:tracePt t="57221" x="8732838" y="5003800"/>
          <p14:tracePt t="57228" x="8769350" y="5068888"/>
          <p14:tracePt t="57238" x="8778875" y="5086350"/>
          <p14:tracePt t="57244" x="8796338" y="5132388"/>
          <p14:tracePt t="57251" x="8824913" y="5214938"/>
          <p14:tracePt t="57258" x="8832850" y="5241925"/>
          <p14:tracePt t="57266" x="8842375" y="5287963"/>
          <p14:tracePt t="57274" x="8851900" y="5314950"/>
          <p14:tracePt t="57283" x="8869363" y="5360988"/>
          <p14:tracePt t="57290" x="8878888" y="5378450"/>
          <p14:tracePt t="57299" x="8878888" y="5405438"/>
          <p14:tracePt t="57307" x="8888413" y="5424488"/>
          <p14:tracePt t="57315" x="8888413" y="5451475"/>
          <p14:tracePt t="57321" x="8897938" y="5470525"/>
          <p14:tracePt t="57328" x="8897938" y="5478463"/>
          <p14:tracePt t="57339" x="8905875" y="5507038"/>
          <p14:tracePt t="57344" x="8905875" y="5534025"/>
          <p14:tracePt t="57354" x="8915400" y="5551488"/>
          <p14:tracePt t="57361" x="8915400" y="5580063"/>
          <p14:tracePt t="57372" x="8924925" y="5624513"/>
          <p14:tracePt t="57376" x="8934450" y="5670550"/>
          <p14:tracePt t="57382" x="8942388" y="5707063"/>
          <p14:tracePt t="57390" x="8951913" y="5753100"/>
          <p14:tracePt t="57398" x="8951913" y="5762625"/>
          <p14:tracePt t="57406" x="8951913" y="5780088"/>
          <p14:tracePt t="57414" x="8961438" y="5780088"/>
          <p14:tracePt t="57422" x="8970963" y="5789613"/>
          <p14:tracePt t="57430" x="8970963" y="5799138"/>
          <p14:tracePt t="57922" x="8970963" y="5816600"/>
          <p14:tracePt t="57928" x="8951913" y="5826125"/>
          <p14:tracePt t="57939" x="8934450" y="5835650"/>
          <p14:tracePt t="57942" x="8934450" y="5843588"/>
          <p14:tracePt t="57956" x="8924925" y="5835650"/>
          <p14:tracePt t="57965" x="8897938" y="5762625"/>
          <p14:tracePt t="57972" x="8851900" y="5597525"/>
          <p14:tracePt t="58362" x="8851900" y="5607050"/>
          <p14:tracePt t="58378" x="8861425" y="5607050"/>
          <p14:tracePt t="58386" x="8869363" y="5607050"/>
          <p14:tracePt t="58392" x="8878888" y="5607050"/>
          <p14:tracePt t="58402" x="8888413" y="5607050"/>
          <p14:tracePt t="58414" x="8897938" y="5616575"/>
          <p14:tracePt t="58423" x="8897938" y="5624513"/>
          <p14:tracePt t="58431" x="8905875" y="5643563"/>
          <p14:tracePt t="58438" x="8905875" y="5653088"/>
          <p14:tracePt t="58446" x="8905875" y="5670550"/>
          <p14:tracePt t="58454" x="8905875" y="5680075"/>
          <p14:tracePt t="58462" x="8915400" y="5689600"/>
          <p14:tracePt t="58472" x="8915400" y="5707063"/>
          <p14:tracePt t="58486" x="8915400" y="5716588"/>
          <p14:tracePt t="58492" x="8924925" y="5716588"/>
          <p14:tracePt t="58502" x="8924925" y="5726113"/>
          <p14:tracePt t="58508" x="8924925" y="5734050"/>
          <p14:tracePt t="58517" x="8924925" y="5753100"/>
          <p14:tracePt t="58524" x="8924925" y="5762625"/>
          <p14:tracePt t="58532" x="8924925" y="5770563"/>
          <p14:tracePt t="58547" x="8915400" y="5770563"/>
          <p14:tracePt t="59083" x="8924925" y="5770563"/>
          <p14:tracePt t="59090" x="8934450" y="5762625"/>
          <p14:tracePt t="59105" x="8951913" y="5753100"/>
          <p14:tracePt t="59115" x="8978900" y="5734050"/>
          <p14:tracePt t="59122" x="8988425" y="5734050"/>
          <p14:tracePt t="59129" x="8997950" y="5726113"/>
          <p14:tracePt t="59139" x="9007475" y="5716588"/>
          <p14:tracePt t="59144" x="9015413" y="5716588"/>
          <p14:tracePt t="59161" x="9024938" y="5707063"/>
          <p14:tracePt t="59173" x="9043988" y="5697538"/>
          <p14:tracePt t="59176" x="9061450" y="5689600"/>
          <p14:tracePt t="59182" x="9080500" y="5680075"/>
          <p14:tracePt t="59190" x="9097963" y="5670550"/>
          <p14:tracePt t="59199" x="9107488" y="5661025"/>
          <p14:tracePt t="59206" x="9124950" y="5653088"/>
          <p14:tracePt t="59215" x="9134475" y="5643563"/>
          <p14:tracePt t="77160" x="8869363" y="1973263"/>
          <p14:tracePt t="77169" x="8751888" y="1917700"/>
          <p14:tracePt t="77176" x="8686800" y="1890713"/>
          <p14:tracePt t="77185" x="8596313" y="1854200"/>
          <p14:tracePt t="77192" x="8458200" y="1808163"/>
          <p14:tracePt t="77199" x="8377238" y="1781175"/>
          <p14:tracePt t="77206" x="8304213" y="1752600"/>
          <p14:tracePt t="77214" x="8202613" y="1725613"/>
          <p14:tracePt t="77222" x="8093075" y="1679575"/>
          <p14:tracePt t="77230" x="8010525" y="1662113"/>
          <p14:tracePt t="77240" x="7966075" y="1643063"/>
          <p14:tracePt t="77246" x="7856538" y="1606550"/>
          <p14:tracePt t="77255" x="7820025" y="1598613"/>
          <p14:tracePt t="77260" x="7783513" y="1570038"/>
          <p14:tracePt t="77270" x="7737475" y="1552575"/>
          <p14:tracePt t="77277" x="7727950" y="1543050"/>
          <p14:tracePt t="77285" x="7718425" y="1543050"/>
          <p14:tracePt t="77292" x="7710488" y="1533525"/>
          <p14:tracePt t="77308" x="7700963" y="1525588"/>
          <p14:tracePt t="77316" x="7700963" y="1516063"/>
          <p14:tracePt t="77323" x="7691438" y="1506538"/>
          <p14:tracePt t="77339" x="7691438" y="1497013"/>
          <p14:tracePt t="77346" x="7691438" y="1489075"/>
          <p14:tracePt t="77355" x="7691438" y="1479550"/>
          <p14:tracePt t="77362" x="7691438" y="1470025"/>
          <p14:tracePt t="77378" x="7691438" y="1460500"/>
          <p14:tracePt t="77388" x="7700963" y="1443038"/>
          <p14:tracePt t="77392" x="7718425" y="1433513"/>
          <p14:tracePt t="77401" x="7737475" y="1416050"/>
          <p14:tracePt t="77408" x="7747000" y="1406525"/>
          <p14:tracePt t="77416" x="7754938" y="1397000"/>
          <p14:tracePt t="77424" x="7764463" y="1379538"/>
          <p14:tracePt t="77432" x="7773988" y="1370013"/>
          <p14:tracePt t="77440" x="7783513" y="1370013"/>
          <p14:tracePt t="77448" x="7791450" y="1370013"/>
          <p14:tracePt t="77456" x="7800975" y="1360488"/>
          <p14:tracePt t="77462" x="7810500" y="1350963"/>
          <p14:tracePt t="77478" x="7810500" y="1343025"/>
          <p14:tracePt t="77517" x="7810500" y="1323975"/>
          <p14:tracePt t="77524" x="7764463" y="1306513"/>
          <p14:tracePt t="77533" x="7664450" y="1260475"/>
          <p14:tracePt t="77540" x="7608888" y="1250950"/>
          <p14:tracePt t="77549" x="7526338" y="1241425"/>
          <p14:tracePt t="77556" x="7472363" y="1223963"/>
          <p14:tracePt t="77564" x="7416800" y="1223963"/>
          <p14:tracePt t="77572" x="7343775" y="1223963"/>
          <p14:tracePt t="77580" x="7280275" y="1223963"/>
          <p14:tracePt t="77587" x="7226300" y="1223963"/>
          <p14:tracePt t="77594" x="7097713" y="1223963"/>
          <p14:tracePt t="77604" x="7061200" y="1223963"/>
          <p14:tracePt t="77610" x="6924675" y="1241425"/>
          <p14:tracePt t="77621" x="6869113" y="1250950"/>
          <p14:tracePt t="77626" x="6759575" y="1277938"/>
          <p14:tracePt t="77635" x="6659563" y="1296988"/>
          <p14:tracePt t="77643" x="6530975" y="1323975"/>
          <p14:tracePt t="77652" x="6430963" y="1350963"/>
          <p14:tracePt t="77656" x="6375400" y="1360488"/>
          <p14:tracePt t="77664" x="6275388" y="1379538"/>
          <p14:tracePt t="77672" x="6202363" y="1387475"/>
          <p14:tracePt t="77681" x="6148388" y="1406525"/>
          <p14:tracePt t="77689" x="6065838" y="1416050"/>
          <p14:tracePt t="77698" x="6029325" y="1423988"/>
          <p14:tracePt t="77706" x="5946775" y="1443038"/>
          <p14:tracePt t="77710" x="5891213" y="1452563"/>
          <p14:tracePt t="77718" x="5810250" y="1460500"/>
          <p14:tracePt t="77726" x="5773738" y="1470025"/>
          <p14:tracePt t="77735" x="5708650" y="1489075"/>
          <p14:tracePt t="77742" x="5645150" y="1506538"/>
          <p14:tracePt t="77752" x="5608638" y="1525588"/>
          <p14:tracePt t="77758" x="5572125" y="1533525"/>
          <p14:tracePt t="77767" x="5545138" y="1543050"/>
          <p14:tracePt t="77773" x="5526088" y="1543050"/>
          <p14:tracePt t="77780" x="5518150" y="1552575"/>
          <p14:tracePt t="77789" x="5499100" y="1552575"/>
          <p14:tracePt t="77797" x="5499100" y="1562100"/>
          <p14:tracePt t="77805" x="5489575" y="1562100"/>
          <p14:tracePt t="77812" x="5481638" y="1562100"/>
          <p14:tracePt t="77821" x="5472113" y="1562100"/>
          <p14:tracePt t="77828" x="5453063" y="1570038"/>
          <p14:tracePt t="77838" x="5435600" y="1579563"/>
          <p14:tracePt t="77842" x="5426075" y="1579563"/>
          <p14:tracePt t="77852" x="5416550" y="1589088"/>
          <p14:tracePt t="77859" x="5416550" y="1598613"/>
          <p14:tracePt t="77868" x="5408613" y="1598613"/>
          <p14:tracePt t="77874" x="5399088" y="1606550"/>
          <p14:tracePt t="77929" x="5435600" y="1606550"/>
          <p14:tracePt t="77937" x="5518150" y="1606550"/>
          <p14:tracePt t="77944" x="5591175" y="1606550"/>
          <p14:tracePt t="77955" x="5773738" y="1606550"/>
          <p14:tracePt t="77959" x="5919788" y="1606550"/>
          <p14:tracePt t="77966" x="6010275" y="1598613"/>
          <p14:tracePt t="77974" x="6175375" y="1589088"/>
          <p14:tracePt t="77983" x="6284913" y="1570038"/>
          <p14:tracePt t="77990" x="6384925" y="1562100"/>
          <p14:tracePt t="77998" x="6494463" y="1543050"/>
          <p14:tracePt t="78006" x="6567488" y="1533525"/>
          <p14:tracePt t="78014" x="6632575" y="1525588"/>
          <p14:tracePt t="78022" x="6650038" y="1516063"/>
          <p14:tracePt t="78028" x="6686550" y="1516063"/>
          <p14:tracePt t="78036" x="6759575" y="1497013"/>
          <p14:tracePt t="78045" x="6778625" y="1497013"/>
          <p14:tracePt t="78054" x="6851650" y="1497013"/>
          <p14:tracePt t="78060" x="6924675" y="1497013"/>
          <p14:tracePt t="78072" x="6997700" y="1497013"/>
          <p14:tracePt t="78076" x="7051675" y="1497013"/>
          <p14:tracePt t="78088" x="7134225" y="1506538"/>
          <p14:tracePt t="78092" x="7161213" y="1516063"/>
          <p14:tracePt t="78099" x="7216775" y="1525588"/>
          <p14:tracePt t="78106" x="7262813" y="1525588"/>
          <p14:tracePt t="78114" x="7299325" y="1533525"/>
          <p14:tracePt t="78122" x="7343775" y="1543050"/>
          <p14:tracePt t="78130" x="7380288" y="1543050"/>
          <p14:tracePt t="78138" x="7426325" y="1552575"/>
          <p14:tracePt t="78147" x="7481888" y="1552575"/>
          <p14:tracePt t="78155" x="7508875" y="1552575"/>
          <p14:tracePt t="78161" x="7554913" y="1552575"/>
          <p14:tracePt t="78172" x="7581900" y="1552575"/>
          <p14:tracePt t="78176" x="7618413" y="1552575"/>
          <p14:tracePt t="78187" x="7654925" y="1552575"/>
          <p14:tracePt t="78192" x="7691438" y="1570038"/>
          <p14:tracePt t="78201" x="7718425" y="1570038"/>
          <p14:tracePt t="78208" x="7764463" y="1570038"/>
          <p14:tracePt t="78217" x="7800975" y="1570038"/>
          <p14:tracePt t="78224" x="7837488" y="1570038"/>
          <p14:tracePt t="78230" x="7893050" y="1579563"/>
          <p14:tracePt t="78238" x="7983538" y="1579563"/>
          <p14:tracePt t="78246" x="8039100" y="1589088"/>
          <p14:tracePt t="78255" x="8102600" y="1589088"/>
          <p14:tracePt t="78263" x="8129588" y="1589088"/>
          <p14:tracePt t="78272" x="8166100" y="1598613"/>
          <p14:tracePt t="78278" x="8202613" y="1598613"/>
          <p14:tracePt t="78288" x="8221663" y="1606550"/>
          <p14:tracePt t="82656" x="8221663" y="1635125"/>
          <p14:tracePt t="82664" x="8212138" y="1679575"/>
          <p14:tracePt t="82675" x="8212138" y="1698625"/>
          <p14:tracePt t="82678" x="8212138" y="1708150"/>
          <p14:tracePt t="82701" x="8202613" y="1716088"/>
          <p14:tracePt t="82717" x="8202613" y="1725613"/>
          <p14:tracePt t="82733" x="8202613" y="1735138"/>
          <p14:tracePt t="90748" x="8158163" y="1789113"/>
          <p14:tracePt t="90757" x="8102600" y="1825625"/>
          <p14:tracePt t="90764" x="8085138" y="1854200"/>
          <p14:tracePt t="90774" x="8066088" y="1871663"/>
          <p14:tracePt t="90778" x="8047038" y="1890713"/>
          <p14:tracePt t="90788" x="8029575" y="1908175"/>
          <p14:tracePt t="90794" x="8010525" y="1927225"/>
          <p14:tracePt t="90801" x="8002588" y="1944688"/>
          <p14:tracePt t="90808" x="7993063" y="1944688"/>
          <p14:tracePt t="90816" x="7983538" y="1954213"/>
          <p14:tracePt t="90824" x="7983538" y="1963738"/>
          <p14:tracePt t="90833" x="7974013" y="1973263"/>
          <p14:tracePt t="90850" x="7974013" y="1981200"/>
          <p14:tracePt t="90864" x="7966075" y="1990725"/>
          <p14:tracePt t="90879" x="7966075" y="2000250"/>
          <p14:tracePt t="90895" x="7956550" y="2009775"/>
          <p14:tracePt t="90904" x="7947025" y="2027238"/>
          <p14:tracePt t="90911" x="7947025" y="2046288"/>
          <p14:tracePt t="90922" x="7937500" y="2063750"/>
          <p14:tracePt t="90924" x="7937500" y="2073275"/>
          <p14:tracePt t="90933" x="7937500" y="2090738"/>
          <p14:tracePt t="90940" x="7937500" y="2119313"/>
          <p14:tracePt t="90949" x="7929563" y="2136775"/>
          <p14:tracePt t="90956" x="7929563" y="2163763"/>
          <p14:tracePt t="90965" x="7929563" y="2182813"/>
          <p14:tracePt t="90973" x="7929563" y="2209800"/>
          <p14:tracePt t="90981" x="7929563" y="2246313"/>
          <p14:tracePt t="90987" x="7929563" y="2273300"/>
          <p14:tracePt t="90994" x="7920038" y="2282825"/>
          <p14:tracePt t="91005" x="7920038" y="2292350"/>
          <p14:tracePt t="91010" x="7920038" y="2309813"/>
          <p14:tracePt t="91021" x="7920038" y="2319338"/>
          <p14:tracePt t="91026" x="7920038" y="2338388"/>
          <p14:tracePt t="91034" x="7920038" y="2346325"/>
          <p14:tracePt t="91043" x="7910513" y="2355850"/>
          <p14:tracePt t="91052" x="7900988" y="2374900"/>
          <p14:tracePt t="91056" x="7883525" y="2392363"/>
          <p14:tracePt t="91065" x="7856538" y="2419350"/>
          <p14:tracePt t="91073" x="7827963" y="2438400"/>
          <p14:tracePt t="91080" x="7810500" y="2474913"/>
          <p14:tracePt t="91088" x="7791450" y="2492375"/>
          <p14:tracePt t="91096" x="7773988" y="2511425"/>
          <p14:tracePt t="91105" x="7764463" y="2528888"/>
          <p14:tracePt t="91112" x="7747000" y="2538413"/>
          <p14:tracePt t="91120" x="7737475" y="2547938"/>
          <p14:tracePt t="91126" x="7737475" y="2557463"/>
          <p14:tracePt t="91134" x="7727950" y="2557463"/>
          <p14:tracePt t="91189" x="7727950" y="2574925"/>
          <p14:tracePt t="91197" x="7747000" y="2601913"/>
          <p14:tracePt t="91205" x="7783513" y="2620963"/>
          <p14:tracePt t="91213" x="7810500" y="2647950"/>
          <p14:tracePt t="91222" x="7827963" y="2667000"/>
          <p14:tracePt t="91228" x="7847013" y="2674938"/>
          <p14:tracePt t="91238" x="7864475" y="2693988"/>
          <p14:tracePt t="91244" x="7883525" y="2711450"/>
          <p14:tracePt t="91254" x="7893050" y="2720975"/>
          <p14:tracePt t="91258" x="7900988" y="2740025"/>
          <p14:tracePt t="91266" x="7910513" y="2747963"/>
          <p14:tracePt t="91274" x="7929563" y="2767013"/>
          <p14:tracePt t="91282" x="7937500" y="2784475"/>
          <p14:tracePt t="91299" x="7947025" y="2794000"/>
          <p14:tracePt t="91416" x="7947025" y="2803525"/>
          <p14:tracePt t="91495" x="7956550" y="2803525"/>
          <p14:tracePt t="91503" x="7974013" y="2803525"/>
          <p14:tracePt t="91510" x="8002588" y="2794000"/>
          <p14:tracePt t="91516" x="8020050" y="2784475"/>
          <p14:tracePt t="91522" x="8029575" y="2784475"/>
          <p14:tracePt t="91530" x="8039100" y="2776538"/>
          <p14:tracePt t="91538" x="8047038" y="2776538"/>
          <p14:tracePt t="106298" x="8047038" y="2784475"/>
          <p14:tracePt t="106305" x="8056563" y="2794000"/>
          <p14:tracePt t="106312" x="8056563" y="2803525"/>
          <p14:tracePt t="106322" x="8056563" y="2813050"/>
          <p14:tracePt t="106328" x="8056563" y="2830513"/>
          <p14:tracePt t="106338" x="8056563" y="2849563"/>
          <p14:tracePt t="106344" x="8056563" y="2876550"/>
          <p14:tracePt t="106351" x="8056563" y="2886075"/>
          <p14:tracePt t="106358" x="8056563" y="2913063"/>
          <p14:tracePt t="106366" x="8056563" y="2922588"/>
          <p14:tracePt t="106374" x="8056563" y="2940050"/>
          <p14:tracePt t="106382" x="8056563" y="2959100"/>
          <p14:tracePt t="106399" x="8056563" y="2968625"/>
          <p14:tracePt t="106406" x="8056563" y="2976563"/>
          <p14:tracePt t="106413" x="8056563" y="2995613"/>
          <p14:tracePt t="106421" x="8056563" y="3013075"/>
          <p14:tracePt t="106428" x="8056563" y="3041650"/>
          <p14:tracePt t="106437" x="8056563" y="3086100"/>
          <p14:tracePt t="106444" x="8056563" y="3114675"/>
          <p14:tracePt t="106454" x="8056563" y="3141663"/>
          <p14:tracePt t="106460" x="8066088" y="3168650"/>
          <p14:tracePt t="106472" x="8066088" y="3205163"/>
          <p14:tracePt t="106476" x="8066088" y="3232150"/>
          <p14:tracePt t="106482" x="8075613" y="3241675"/>
          <p14:tracePt t="106491" x="8075613" y="3251200"/>
          <p14:tracePt t="106499" x="8075613" y="3268663"/>
          <p14:tracePt t="106506" x="8085138" y="3278188"/>
          <p14:tracePt t="106514" x="8085138" y="3297238"/>
          <p14:tracePt t="106523" x="8085138" y="3305175"/>
          <p14:tracePt t="106528" x="8085138" y="3314700"/>
          <p14:tracePt t="106537" x="8085138" y="3333750"/>
          <p14:tracePt t="106554" x="8085138" y="3341688"/>
          <p14:tracePt t="106562" x="8085138" y="3351213"/>
          <p14:tracePt t="106571" x="8093075" y="3370263"/>
          <p14:tracePt t="106576" x="8093075" y="3378200"/>
          <p14:tracePt t="106585" x="8093075" y="3397250"/>
          <p14:tracePt t="106591" x="8093075" y="3414713"/>
          <p14:tracePt t="106598" x="8093075" y="3433763"/>
          <p14:tracePt t="106606" x="8093075" y="3443288"/>
          <p14:tracePt t="106614" x="8093075" y="3460750"/>
          <p14:tracePt t="106623" x="8093075" y="3479800"/>
          <p14:tracePt t="106630" x="8093075" y="3506788"/>
          <p14:tracePt t="106638" x="8093075" y="3524250"/>
          <p14:tracePt t="106646" x="8093075" y="3543300"/>
          <p14:tracePt t="106655" x="8093075" y="3579813"/>
          <p14:tracePt t="106660" x="8093075" y="3589338"/>
          <p14:tracePt t="106671" x="8102600" y="3597275"/>
          <p14:tracePt t="106676" x="8102600" y="3606800"/>
          <p14:tracePt t="106687" x="8102600" y="3616325"/>
          <p14:tracePt t="106692" x="8102600" y="3625850"/>
          <p14:tracePt t="106701" x="8102600" y="3633788"/>
          <p14:tracePt t="106708" x="8102600" y="3643313"/>
          <p14:tracePt t="106723" x="8102600" y="3652838"/>
          <p14:tracePt t="106730" x="8102600" y="3670300"/>
          <p14:tracePt t="106739" x="8102600" y="3689350"/>
          <p14:tracePt t="106747" x="8102600" y="3706813"/>
          <p14:tracePt t="106754" x="8102600" y="3735388"/>
          <p14:tracePt t="106762" x="8102600" y="3752850"/>
          <p14:tracePt t="106771" x="8102600" y="3771900"/>
          <p14:tracePt t="106779" x="8093075" y="3789363"/>
          <p14:tracePt t="106790" x="8093075" y="3808413"/>
          <p14:tracePt t="106793" x="8093075" y="3816350"/>
          <p14:tracePt t="106802" x="8085138" y="3835400"/>
          <p14:tracePt t="106808" x="8085138" y="3852863"/>
          <p14:tracePt t="106816" x="8085138" y="3862388"/>
          <p14:tracePt t="106824" x="8085138" y="3871913"/>
          <p14:tracePt t="106849" x="8075613" y="3881438"/>
          <p14:tracePt t="106863" x="8075613" y="3889375"/>
          <p14:tracePt t="106895" x="8075613" y="3898900"/>
          <p14:tracePt t="108287" x="8075613" y="3927475"/>
          <p14:tracePt t="108290" x="8066088" y="3944938"/>
          <p14:tracePt t="108299" x="8066088" y="3954463"/>
          <p14:tracePt t="108307" x="8056563" y="3963988"/>
          <p14:tracePt t="108324" x="8056563" y="3971925"/>
          <p14:tracePt t="117679" x="8056563" y="4008438"/>
          <p14:tracePt t="117687" x="8056563" y="4037013"/>
          <p14:tracePt t="117695" x="8056563" y="4054475"/>
          <p14:tracePt t="117711" x="8056563" y="4064000"/>
          <p14:tracePt t="117726" x="8056563" y="4073525"/>
          <p14:tracePt t="117734" x="8056563" y="4081463"/>
          <p14:tracePt t="117752" x="8056563" y="4090988"/>
          <p14:tracePt t="117756" x="8056563" y="4100513"/>
          <p14:tracePt t="117773" x="8056563" y="4110038"/>
          <p14:tracePt t="117804" x="8056563" y="4117975"/>
          <p14:tracePt t="117827" x="8056563" y="4127500"/>
          <p14:tracePt t="117842" x="8056563" y="4137025"/>
          <p14:tracePt t="117852" x="8056563" y="4146550"/>
          <p14:tracePt t="117858" x="8056563" y="4154488"/>
          <p14:tracePt t="117868" x="8056563" y="4164013"/>
          <p14:tracePt t="117888" x="8056563" y="4173538"/>
          <p14:tracePt t="117896" x="8056563" y="4183063"/>
          <p14:tracePt t="117905" x="8056563" y="4200525"/>
          <p14:tracePt t="117913" x="8056563" y="4210050"/>
          <p14:tracePt t="117921" x="8047038" y="4210050"/>
          <p14:tracePt t="117928" x="8047038" y="4227513"/>
          <p14:tracePt t="117942" x="8047038" y="4237038"/>
          <p14:tracePt t="117954" x="8047038" y="4246563"/>
          <p14:tracePt t="117968" x="8047038" y="4256088"/>
          <p14:tracePt t="117974" x="8047038" y="4264025"/>
          <p14:tracePt t="117982" x="8047038" y="4273550"/>
          <p14:tracePt t="117999" x="8047038" y="4283075"/>
          <p14:tracePt t="118370" x="8039100" y="4300538"/>
          <p14:tracePt t="118378" x="8029575" y="4319588"/>
          <p14:tracePt t="118384" x="8020050" y="4337050"/>
          <p14:tracePt t="118392" x="8020050" y="4346575"/>
          <p14:tracePt t="118408" x="8020050" y="4356100"/>
          <p14:tracePt t="118424" x="8010525" y="4356100"/>
          <p14:tracePt t="118432" x="8010525" y="4365625"/>
          <p14:tracePt t="118441" x="8010525" y="4373563"/>
          <p14:tracePt t="118457" x="8010525" y="4383088"/>
          <p14:tracePt t="118463" x="8002588" y="4392613"/>
          <p14:tracePt t="118479" x="8002588" y="4410075"/>
          <p14:tracePt t="118488" x="8002588" y="4419600"/>
          <p14:tracePt t="118494" x="8002588" y="4438650"/>
          <p14:tracePt t="118505" x="7993063" y="4456113"/>
          <p14:tracePt t="118508" x="7993063" y="4475163"/>
          <p14:tracePt t="118518" x="7983538" y="4492625"/>
          <p14:tracePt t="118524" x="7974013" y="4511675"/>
          <p14:tracePt t="118532" x="7974013" y="4529138"/>
          <p14:tracePt t="118540" x="7974013" y="4548188"/>
          <p14:tracePt t="118548" x="7974013" y="4565650"/>
          <p14:tracePt t="118556" x="7966075" y="4584700"/>
          <p14:tracePt t="118564" x="7966075" y="4602163"/>
          <p14:tracePt t="118573" x="7966075" y="4629150"/>
          <p14:tracePt t="118579" x="7966075" y="4638675"/>
          <p14:tracePt t="118587" x="7966075" y="4657725"/>
          <p14:tracePt t="118594" x="7966075" y="4665663"/>
          <p14:tracePt t="118606" x="7966075" y="4675188"/>
          <p14:tracePt t="118610" x="7966075" y="4684713"/>
          <p14:tracePt t="118619" x="7966075" y="4694238"/>
          <p14:tracePt t="118626" x="7966075" y="4702175"/>
          <p14:tracePt t="118635" x="7966075" y="4711700"/>
          <p14:tracePt t="118641" x="7966075" y="4721225"/>
          <p14:tracePt t="118665" x="7966075" y="4730750"/>
          <p14:tracePt t="118681" x="7966075" y="4738688"/>
          <p14:tracePt t="118697" x="7966075" y="4748213"/>
          <p14:tracePt t="118710" x="7966075" y="4757738"/>
          <p14:tracePt t="118736" x="7966075" y="4767263"/>
          <p14:tracePt t="118760" x="7966075" y="4775200"/>
          <p14:tracePt t="118789" x="7966075" y="4784725"/>
          <p14:tracePt t="118806" x="7966075" y="4794250"/>
          <p14:tracePt t="118821" x="7966075" y="4803775"/>
          <p14:tracePt t="118836" x="7974013" y="4811713"/>
          <p14:tracePt t="118851" x="7974013" y="4821238"/>
          <p14:tracePt t="118868" x="7974013" y="4830763"/>
          <p14:tracePt t="118874" x="7983538" y="4830763"/>
          <p14:tracePt t="127363" x="7929563" y="4830763"/>
          <p14:tracePt t="127371" x="7856538" y="4803775"/>
          <p14:tracePt t="127376" x="7791450" y="4794250"/>
          <p14:tracePt t="127386" x="7747000" y="4784725"/>
          <p14:tracePt t="127392" x="7710488" y="4775200"/>
          <p14:tracePt t="127401" x="7664450" y="4767263"/>
          <p14:tracePt t="127408" x="7637463" y="4748213"/>
          <p14:tracePt t="127417" x="7608888" y="4748213"/>
          <p14:tracePt t="127424" x="7591425" y="4738688"/>
          <p14:tracePt t="127432" x="7554913" y="4730750"/>
          <p14:tracePt t="127440" x="7535863" y="4721225"/>
          <p14:tracePt t="127446" x="7518400" y="4711700"/>
          <p14:tracePt t="127455" x="7481888" y="4702175"/>
          <p14:tracePt t="127462" x="7445375" y="4694238"/>
          <p14:tracePt t="127472" x="7416800" y="4684713"/>
          <p14:tracePt t="127478" x="7343775" y="4675188"/>
          <p14:tracePt t="127488" x="7299325" y="4648200"/>
          <p14:tracePt t="127494" x="7262813" y="4648200"/>
          <p14:tracePt t="127504" x="7216775" y="4629150"/>
          <p14:tracePt t="127509" x="7124700" y="4611688"/>
          <p14:tracePt t="127518" x="7080250" y="4602163"/>
          <p14:tracePt t="127524" x="7051675" y="4592638"/>
          <p14:tracePt t="127532" x="6978650" y="4584700"/>
          <p14:tracePt t="127540" x="6905625" y="4565650"/>
          <p14:tracePt t="127548" x="6823075" y="4556125"/>
          <p14:tracePt t="127556" x="6750050" y="4548188"/>
          <p14:tracePt t="127562" x="6669088" y="4529138"/>
          <p14:tracePt t="127572" x="6577013" y="4502150"/>
          <p14:tracePt t="127578" x="6477000" y="4475163"/>
          <p14:tracePt t="127588" x="6367463" y="4446588"/>
          <p14:tracePt t="127594" x="6238875" y="4419600"/>
          <p14:tracePt t="127604" x="6119813" y="4373563"/>
          <p14:tracePt t="127610" x="5910263" y="4329113"/>
          <p14:tracePt t="127620" x="5754688" y="4283075"/>
          <p14:tracePt t="127624" x="5627688" y="4256088"/>
          <p14:tracePt t="127632" x="5334000" y="4200525"/>
          <p14:tracePt t="127640" x="5170488" y="4154488"/>
          <p14:tracePt t="127649" x="5005388" y="4090988"/>
          <p14:tracePt t="127656" x="4905375" y="4064000"/>
          <p14:tracePt t="127665" x="4713288" y="4000500"/>
          <p14:tracePt t="127672" x="4586288" y="3954463"/>
          <p14:tracePt t="127681" x="4484688" y="3917950"/>
          <p14:tracePt t="127689" x="4338638" y="3871913"/>
          <p14:tracePt t="127694" x="4219575" y="3825875"/>
          <p14:tracePt t="127705" x="4119563" y="3779838"/>
          <p14:tracePt t="127710" x="4010025" y="3725863"/>
          <p14:tracePt t="127718" x="3890963" y="3679825"/>
          <p14:tracePt t="127726" x="3790950" y="3643313"/>
          <p14:tracePt t="127734" x="3717925" y="3616325"/>
          <p14:tracePt t="127742" x="3671888" y="3589338"/>
          <p14:tracePt t="127752" x="3608388" y="3570288"/>
          <p14:tracePt t="127758" x="3562350" y="3543300"/>
          <p14:tracePt t="127765" x="3498850" y="3524250"/>
          <p14:tracePt t="127772" x="3416300" y="3479800"/>
          <p14:tracePt t="127781" x="3362325" y="3451225"/>
          <p14:tracePt t="127789" x="3297238" y="3433763"/>
          <p14:tracePt t="127796" x="3214688" y="3387725"/>
          <p14:tracePt t="127804" x="3151188" y="3370263"/>
          <p14:tracePt t="127812" x="3051175" y="3324225"/>
          <p14:tracePt t="127822" x="2995613" y="3314700"/>
          <p14:tracePt t="127826" x="2895600" y="3287713"/>
          <p14:tracePt t="127836" x="2822575" y="3268663"/>
          <p14:tracePt t="127842" x="2749550" y="3260725"/>
          <p14:tracePt t="127851" x="2649538" y="3260725"/>
          <p14:tracePt t="127858" x="2576513" y="3241675"/>
          <p14:tracePt t="127867" x="2484438" y="3241675"/>
          <p14:tracePt t="127872" x="2411413" y="3241675"/>
          <p14:tracePt t="127880" x="2328863" y="3251200"/>
          <p14:tracePt t="127888" x="2238375" y="3260725"/>
          <p14:tracePt t="127896" x="2128838" y="3287713"/>
          <p14:tracePt t="127904" x="2082800" y="3305175"/>
          <p14:tracePt t="127912" x="1954213" y="3341688"/>
          <p14:tracePt t="127921" x="1873250" y="3370263"/>
          <p14:tracePt t="127928" x="1744663" y="3397250"/>
          <p14:tracePt t="127937" x="1625600" y="3433763"/>
          <p14:tracePt t="127942" x="1535113" y="3460750"/>
          <p14:tracePt t="127951" x="1470025" y="3479800"/>
          <p14:tracePt t="127958" x="1389063" y="3506788"/>
          <p14:tracePt t="127966" x="1279525" y="3533775"/>
          <p14:tracePt t="127974" x="1196975" y="3560763"/>
          <p14:tracePt t="127983" x="1133475" y="3589338"/>
          <p14:tracePt t="127990" x="1050925" y="3625850"/>
          <p14:tracePt t="127999" x="941388" y="3689350"/>
          <p14:tracePt t="128006" x="876300" y="3706813"/>
          <p14:tracePt t="128012" x="795338" y="3752850"/>
          <p14:tracePt t="128020" x="676275" y="3808413"/>
          <p14:tracePt t="128028" x="593725" y="3862388"/>
          <p14:tracePt t="128037" x="493713" y="3917950"/>
          <p14:tracePt t="128044" x="447675" y="3954463"/>
          <p14:tracePt t="128054" x="420688" y="3963988"/>
          <p14:tracePt t="128060" x="384175" y="4000500"/>
          <p14:tracePt t="128072" x="355600" y="4027488"/>
          <p14:tracePt t="128076" x="347663" y="4037013"/>
          <p14:tracePt t="128082" x="328613" y="4054475"/>
          <p14:tracePt t="128090" x="328613" y="4073525"/>
          <p14:tracePt t="128099" x="328613" y="4090988"/>
          <p14:tracePt t="128106" x="328613" y="4117975"/>
          <p14:tracePt t="128115" x="328613" y="4137025"/>
          <p14:tracePt t="128122" x="328613" y="4164013"/>
          <p14:tracePt t="128130" x="338138" y="4183063"/>
          <p14:tracePt t="128138" x="347663" y="4200525"/>
          <p14:tracePt t="128144" x="374650" y="4227513"/>
          <p14:tracePt t="128154" x="392113" y="4246563"/>
          <p14:tracePt t="128160" x="420688" y="4273550"/>
          <p14:tracePt t="128172" x="465138" y="4310063"/>
          <p14:tracePt t="128176" x="539750" y="4365625"/>
          <p14:tracePt t="128184" x="584200" y="4402138"/>
          <p14:tracePt t="128190" x="612775" y="4419600"/>
          <p14:tracePt t="128198" x="657225" y="4456113"/>
          <p14:tracePt t="128206" x="739775" y="4511675"/>
          <p14:tracePt t="128215" x="785813" y="4556125"/>
          <p14:tracePt t="128222" x="849313" y="4592638"/>
          <p14:tracePt t="128230" x="912813" y="4638675"/>
          <p14:tracePt t="128239" x="949325" y="4648200"/>
          <p14:tracePt t="128246" x="1004888" y="4684713"/>
          <p14:tracePt t="128254" x="1068388" y="4702175"/>
          <p14:tracePt t="128260" x="1169988" y="4730750"/>
          <p14:tracePt t="128271" x="1223963" y="4748213"/>
          <p14:tracePt t="128276" x="1250950" y="4748213"/>
          <p14:tracePt t="128284" x="1287463" y="4757738"/>
          <p14:tracePt t="128292" x="1316038" y="4757738"/>
          <p14:tracePt t="128301" x="1343025" y="4757738"/>
          <p14:tracePt t="128308" x="1360488" y="4757738"/>
          <p14:tracePt t="128316" x="1389063" y="4757738"/>
          <p14:tracePt t="128324" x="1416050" y="4757738"/>
          <p14:tracePt t="128330" x="1462088" y="4757738"/>
          <p14:tracePt t="128338" x="1498600" y="4757738"/>
          <p14:tracePt t="128346" x="1552575" y="4757738"/>
          <p14:tracePt t="128355" x="1625600" y="4757738"/>
          <p14:tracePt t="128363" x="1690688" y="4757738"/>
          <p14:tracePt t="128371" x="1727200" y="4757738"/>
          <p14:tracePt t="128378" x="1771650" y="4757738"/>
          <p14:tracePt t="128388" x="1808163" y="4757738"/>
          <p14:tracePt t="128392" x="1854200" y="4757738"/>
          <p14:tracePt t="128402" x="1909763" y="4748213"/>
          <p14:tracePt t="128408" x="1936750" y="4748213"/>
          <p14:tracePt t="128416" x="1982788" y="4738688"/>
          <p14:tracePt t="128424" x="2019300" y="4730750"/>
          <p14:tracePt t="128433" x="2046288" y="4721225"/>
          <p14:tracePt t="128440" x="2073275" y="4702175"/>
          <p14:tracePt t="128449" x="2092325" y="4694238"/>
          <p14:tracePt t="128456" x="2119313" y="4657725"/>
          <p14:tracePt t="128462" x="2155825" y="4629150"/>
          <p14:tracePt t="128470" x="2182813" y="4592638"/>
          <p14:tracePt t="128478" x="2192338" y="4592638"/>
          <p14:tracePt t="128488" x="2211388" y="4575175"/>
          <p14:tracePt t="128494" x="2228850" y="4538663"/>
          <p14:tracePt t="128505" x="2247900" y="4519613"/>
          <p14:tracePt t="128508" x="2274888" y="4475163"/>
          <p14:tracePt t="128517" x="2301875" y="4446588"/>
          <p14:tracePt t="128524" x="2311400" y="4419600"/>
          <p14:tracePt t="128533" x="2320925" y="4410075"/>
          <p14:tracePt t="128540" x="2328863" y="4383088"/>
          <p14:tracePt t="128548" x="2347913" y="4365625"/>
          <p14:tracePt t="128556" x="2357438" y="4329113"/>
          <p14:tracePt t="128564" x="2365375" y="4329113"/>
          <p14:tracePt t="128572" x="2365375" y="4310063"/>
          <p14:tracePt t="128578" x="2365375" y="4292600"/>
          <p14:tracePt t="128588" x="2365375" y="4273550"/>
          <p14:tracePt t="128596" x="2365375" y="4256088"/>
          <p14:tracePt t="128604" x="2365375" y="4237038"/>
          <p14:tracePt t="128610" x="2365375" y="4219575"/>
          <p14:tracePt t="128621" x="2365375" y="4200525"/>
          <p14:tracePt t="128626" x="2347913" y="4183063"/>
          <p14:tracePt t="128638" x="2338388" y="4173538"/>
          <p14:tracePt t="128642" x="2328863" y="4154488"/>
          <p14:tracePt t="128648" x="2311400" y="4154488"/>
          <p14:tracePt t="128656" x="2284413" y="4137025"/>
          <p14:tracePt t="128665" x="2255838" y="4127500"/>
          <p14:tracePt t="128673" x="2211388" y="4110038"/>
          <p14:tracePt t="128680" x="2165350" y="4090988"/>
          <p14:tracePt t="128688" x="2109788" y="4081463"/>
          <p14:tracePt t="128696" x="2063750" y="4064000"/>
          <p14:tracePt t="128704" x="2027238" y="4064000"/>
          <p14:tracePt t="128710" x="1973263" y="4037013"/>
          <p14:tracePt t="128718" x="1917700" y="4037013"/>
          <p14:tracePt t="128726" x="1873250" y="4037013"/>
          <p14:tracePt t="128735" x="1808163" y="4027488"/>
          <p14:tracePt t="128742" x="1735138" y="4027488"/>
          <p14:tracePt t="128754" x="1690688" y="4017963"/>
          <p14:tracePt t="128758" x="1644650" y="4017963"/>
          <p14:tracePt t="128767" x="1589088" y="4017963"/>
          <p14:tracePt t="128774" x="1552575" y="4017963"/>
          <p14:tracePt t="128780" x="1525588" y="4017963"/>
          <p14:tracePt t="128788" x="1479550" y="4017963"/>
          <p14:tracePt t="128796" x="1443038" y="4027488"/>
          <p14:tracePt t="128805" x="1397000" y="4037013"/>
          <p14:tracePt t="128812" x="1352550" y="4044950"/>
          <p14:tracePt t="128822" x="1316038" y="4054475"/>
          <p14:tracePt t="128826" x="1250950" y="4054475"/>
          <p14:tracePt t="128838" x="1243013" y="4054475"/>
          <p14:tracePt t="128842" x="1177925" y="4073525"/>
          <p14:tracePt t="128851" x="1123950" y="4073525"/>
          <p14:tracePt t="128858" x="1096963" y="4073525"/>
          <p14:tracePt t="128866" x="1068388" y="4073525"/>
          <p14:tracePt t="128874" x="1041400" y="4073525"/>
          <p14:tracePt t="128882" x="1022350" y="4073525"/>
          <p14:tracePt t="128890" x="985838" y="4073525"/>
          <p14:tracePt t="128896" x="958850" y="4073525"/>
          <p14:tracePt t="128905" x="931863" y="4073525"/>
          <p14:tracePt t="128912" x="912813" y="4073525"/>
          <p14:tracePt t="128921" x="885825" y="4073525"/>
          <p14:tracePt t="128928" x="858838" y="4073525"/>
          <p14:tracePt t="128939" x="812800" y="4073525"/>
          <p14:tracePt t="128944" x="776288" y="4073525"/>
          <p14:tracePt t="128954" x="722313" y="4064000"/>
          <p14:tracePt t="128958" x="685800" y="4064000"/>
          <p14:tracePt t="128966" x="649288" y="4054475"/>
          <p14:tracePt t="128974" x="603250" y="4044950"/>
          <p14:tracePt t="128983" x="576263" y="4037013"/>
          <p14:tracePt t="128990" x="566738" y="4037013"/>
          <p14:tracePt t="128998" x="547688" y="4027488"/>
          <p14:tracePt t="129007" x="539750" y="4027488"/>
          <p14:tracePt t="129014" x="530225" y="4027488"/>
          <p14:tracePt t="129334" x="530225" y="4017963"/>
          <p14:tracePt t="129342" x="530225" y="4000500"/>
          <p14:tracePt t="129348" x="530225" y="3990975"/>
          <p14:tracePt t="129358" x="539750" y="3990975"/>
          <p14:tracePt t="129362" x="539750" y="3981450"/>
          <p14:tracePt t="129371" x="547688" y="3971925"/>
          <p14:tracePt t="129389" x="557213" y="3963988"/>
          <p14:tracePt t="129394" x="566738" y="3954463"/>
          <p14:tracePt t="129409" x="566738" y="3944938"/>
          <p14:tracePt t="129417" x="576263" y="3944938"/>
          <p14:tracePt t="130156" x="584200" y="3935413"/>
          <p14:tracePt t="130164" x="593725" y="3935413"/>
          <p14:tracePt t="130175" x="603250" y="3935413"/>
          <p14:tracePt t="130180" x="612775" y="3935413"/>
          <p14:tracePt t="130188" x="620713" y="3935413"/>
          <p14:tracePt t="130203" x="630238" y="3935413"/>
          <p14:tracePt t="130521" x="639763" y="3935413"/>
          <p14:tracePt t="130538" x="649288" y="3935413"/>
          <p14:tracePt t="130554" x="657225" y="3935413"/>
          <p14:tracePt t="130962" x="657225" y="3944938"/>
          <p14:tracePt t="131010" x="657225" y="3954463"/>
          <p14:tracePt t="131086" x="657225" y="3963988"/>
          <p14:tracePt t="131273" x="685800" y="3963988"/>
          <p14:tracePt t="131279" x="712788" y="3963988"/>
          <p14:tracePt t="131287" x="722313" y="3963988"/>
          <p14:tracePt t="131294" x="739775" y="3963988"/>
          <p14:tracePt t="131304" x="749300" y="3963988"/>
          <p14:tracePt t="131321" x="758825" y="3963988"/>
          <p14:tracePt t="131326" x="766763" y="3963988"/>
          <p14:tracePt t="131341" x="776288" y="3963988"/>
          <p14:tracePt t="134242" x="785813" y="3963988"/>
          <p14:tracePt t="134252" x="822325" y="3963988"/>
          <p14:tracePt t="134258" x="904875" y="3963988"/>
          <p14:tracePt t="134268" x="1031875" y="3963988"/>
          <p14:tracePt t="134274" x="1160463" y="3963988"/>
          <p14:tracePt t="134283" x="1270000" y="3963988"/>
          <p14:tracePt t="134288" x="1379538" y="3963988"/>
          <p14:tracePt t="134296" x="1506538" y="3981450"/>
          <p14:tracePt t="134305" x="1598613" y="3981450"/>
          <p14:tracePt t="134312" x="1744663" y="3990975"/>
          <p14:tracePt t="134321" x="1844675" y="4008438"/>
          <p14:tracePt t="134328" x="1936750" y="4017963"/>
          <p14:tracePt t="134338" x="2082800" y="4037013"/>
          <p14:tracePt t="134344" x="2165350" y="4044950"/>
          <p14:tracePt t="134351" x="2328863" y="4064000"/>
          <p14:tracePt t="134358" x="2511425" y="4090988"/>
          <p14:tracePt t="134366" x="2676525" y="4117975"/>
          <p14:tracePt t="134374" x="2768600" y="4137025"/>
          <p14:tracePt t="134382" x="2978150" y="4164013"/>
          <p14:tracePt t="134391" x="3087688" y="4183063"/>
          <p14:tracePt t="134399" x="3233738" y="4210050"/>
          <p14:tracePt t="134406" x="3443288" y="4256088"/>
          <p14:tracePt t="134414" x="3598863" y="4292600"/>
          <p14:tracePt t="134420" x="3708400" y="4300538"/>
          <p14:tracePt t="134428" x="3836988" y="4346575"/>
          <p14:tracePt t="134437" x="4046538" y="4383088"/>
          <p14:tracePt t="134444" x="4192588" y="4410075"/>
          <p14:tracePt t="134454" x="4302125" y="4419600"/>
          <p14:tracePt t="134461" x="4513263" y="4456113"/>
          <p14:tracePt t="134471" x="4659313" y="4483100"/>
          <p14:tracePt t="134476" x="4732338" y="4483100"/>
          <p14:tracePt t="134482" x="4887913" y="4511675"/>
          <p14:tracePt t="134491" x="4914900" y="4519613"/>
          <p14:tracePt t="134498" x="4951413" y="4538663"/>
          <p14:tracePt t="134506" x="4968875" y="4538663"/>
          <p14:tracePt t="134515" x="5005388" y="4548188"/>
          <p14:tracePt t="134523" x="5033963" y="4556125"/>
          <p14:tracePt t="134531" x="5078413" y="4565650"/>
          <p14:tracePt t="134537" x="5114925" y="4575175"/>
          <p14:tracePt t="134544" x="5180013" y="4602163"/>
          <p14:tracePt t="134553" x="5224463" y="4621213"/>
          <p14:tracePt t="134560" x="5289550" y="4648200"/>
          <p14:tracePt t="134570" x="5380038" y="4694238"/>
          <p14:tracePt t="134576" x="5481638" y="4748213"/>
          <p14:tracePt t="134585" x="5562600" y="4784725"/>
          <p14:tracePt t="134592" x="5645150" y="4830763"/>
          <p14:tracePt t="134602" x="5727700" y="4867275"/>
          <p14:tracePt t="134606" x="5773738" y="4884738"/>
          <p14:tracePt t="134614" x="5873750" y="4949825"/>
          <p14:tracePt t="134623" x="5956300" y="5003800"/>
          <p14:tracePt t="134631" x="6083300" y="5059363"/>
          <p14:tracePt t="134639" x="6202363" y="5122863"/>
          <p14:tracePt t="134646" x="6338888" y="5195888"/>
          <p14:tracePt t="134654" x="6403975" y="5232400"/>
          <p14:tracePt t="134662" x="6503988" y="5278438"/>
          <p14:tracePt t="134669" x="6577013" y="5314950"/>
          <p14:tracePt t="134676" x="6623050" y="5332413"/>
          <p14:tracePt t="134688" x="6686550" y="5360988"/>
          <p14:tracePt t="134692" x="6750050" y="5397500"/>
          <p14:tracePt t="134701" x="6815138" y="5424488"/>
          <p14:tracePt t="134708" x="6842125" y="5461000"/>
          <p14:tracePt t="134717" x="6878638" y="5478463"/>
          <p14:tracePt t="134724" x="6905625" y="5497513"/>
          <p14:tracePt t="134732" x="6924675" y="5514975"/>
          <p14:tracePt t="134738" x="6942138" y="5534025"/>
          <p14:tracePt t="134746" x="6969125" y="5551488"/>
          <p14:tracePt t="134754" x="6978650" y="5580063"/>
          <p14:tracePt t="134762" x="6988175" y="5597525"/>
          <p14:tracePt t="134771" x="6988175" y="5616575"/>
          <p14:tracePt t="134778" x="6997700" y="5634038"/>
          <p14:tracePt t="134787" x="6997700" y="5643563"/>
          <p14:tracePt t="134794" x="7007225" y="5670550"/>
          <p14:tracePt t="134808" x="7007225" y="5689600"/>
          <p14:tracePt t="134817" x="7007225" y="5716588"/>
          <p14:tracePt t="134824" x="7007225" y="5734050"/>
          <p14:tracePt t="134832" x="6997700" y="5770563"/>
          <p14:tracePt t="134840" x="6969125" y="5789613"/>
          <p14:tracePt t="134848" x="6951663" y="5816600"/>
          <p14:tracePt t="134855" x="6932613" y="5835650"/>
          <p14:tracePt t="134862" x="6915150" y="5872163"/>
          <p14:tracePt t="134870" x="6878638" y="5899150"/>
          <p14:tracePt t="134878" x="6851650" y="5918200"/>
          <p14:tracePt t="134887" x="6823075" y="5954713"/>
          <p14:tracePt t="134894" x="6805613" y="5962650"/>
          <p14:tracePt t="134905" x="6769100" y="5991225"/>
          <p14:tracePt t="134910" x="6705600" y="6035675"/>
          <p14:tracePt t="134923" x="6686550" y="6054725"/>
          <p14:tracePt t="134924" x="6659563" y="6064250"/>
          <p14:tracePt t="134932" x="6623050" y="6081713"/>
          <p14:tracePt t="134940" x="6586538" y="6091238"/>
          <p14:tracePt t="134949" x="6550025" y="6100763"/>
          <p14:tracePt t="134956" x="6523038" y="6100763"/>
          <p14:tracePt t="134965" x="6494463" y="6108700"/>
          <p14:tracePt t="134972" x="6467475" y="6108700"/>
          <p14:tracePt t="134981" x="6421438" y="6108700"/>
          <p14:tracePt t="134987" x="6394450" y="6118225"/>
          <p14:tracePt t="134994" x="6367463" y="6118225"/>
          <p14:tracePt t="135006" x="6321425" y="6118225"/>
          <p14:tracePt t="135010" x="6284913" y="6118225"/>
          <p14:tracePt t="135021" x="6257925" y="6118225"/>
          <p14:tracePt t="135026" x="6202363" y="6118225"/>
          <p14:tracePt t="135035" x="6156325" y="6118225"/>
          <p14:tracePt t="135042" x="6111875" y="6108700"/>
          <p14:tracePt t="135054" x="6056313" y="6100763"/>
          <p14:tracePt t="135056" x="6010275" y="6100763"/>
          <p14:tracePt t="135065" x="5983288" y="6091238"/>
          <p14:tracePt t="135072" x="5937250" y="6091238"/>
          <p14:tracePt t="135080" x="5910263" y="6091238"/>
          <p14:tracePt t="135089" x="5891213" y="6091238"/>
          <p14:tracePt t="135096" x="5883275" y="6091238"/>
          <p14:tracePt t="135104" x="5873750" y="6091238"/>
          <p14:tracePt t="135112" x="5864225" y="6091238"/>
          <p14:tracePt t="135126" x="5854700" y="6081713"/>
          <p14:tracePt t="135135" x="5846763" y="6081713"/>
          <p14:tracePt t="135142" x="5837238" y="6072188"/>
          <p14:tracePt t="135154" x="5837238" y="6064250"/>
          <p14:tracePt t="135158" x="5827713" y="6054725"/>
          <p14:tracePt t="135166" x="5827713" y="6027738"/>
          <p14:tracePt t="135174" x="5827713" y="6018213"/>
          <p14:tracePt t="135180" x="5837238" y="5981700"/>
          <p14:tracePt t="135188" x="5846763" y="5954713"/>
          <p14:tracePt t="135196" x="5864225" y="5908675"/>
          <p14:tracePt t="135204" x="5883275" y="5881688"/>
          <p14:tracePt t="135212" x="5900738" y="5843588"/>
          <p14:tracePt t="135220" x="5937250" y="5816600"/>
          <p14:tracePt t="135228" x="5956300" y="5770563"/>
          <p14:tracePt t="135239" x="5983288" y="5753100"/>
          <p14:tracePt t="135244" x="6010275" y="5734050"/>
          <p14:tracePt t="135251" x="6038850" y="5697538"/>
          <p14:tracePt t="135258" x="6075363" y="5680075"/>
          <p14:tracePt t="135267" x="6083300" y="5680075"/>
          <p14:tracePt t="135274" x="6111875" y="5670550"/>
          <p14:tracePt t="135282" x="6138863" y="5661025"/>
          <p14:tracePt t="135290" x="6175375" y="5653088"/>
          <p14:tracePt t="135296" x="6211888" y="5653088"/>
          <p14:tracePt t="135305" x="6265863" y="5653088"/>
          <p14:tracePt t="135312" x="6357938" y="5653088"/>
          <p14:tracePt t="135320" x="6430963" y="5653088"/>
          <p14:tracePt t="135328" x="6486525" y="5653088"/>
          <p14:tracePt t="135338" x="6596063" y="5653088"/>
          <p14:tracePt t="135344" x="6669088" y="5653088"/>
          <p14:tracePt t="135354" x="6732588" y="5653088"/>
          <p14:tracePt t="135360" x="6769100" y="5661025"/>
          <p14:tracePt t="135367" x="6823075" y="5661025"/>
          <p14:tracePt t="135374" x="6905625" y="5680075"/>
          <p14:tracePt t="135383" x="6961188" y="5689600"/>
          <p14:tracePt t="135391" x="7007225" y="5697538"/>
          <p14:tracePt t="135399" x="7080250" y="5716588"/>
          <p14:tracePt t="135406" x="7143750" y="5726113"/>
          <p14:tracePt t="135414" x="7270750" y="5753100"/>
          <p14:tracePt t="135422" x="7316788" y="5780088"/>
          <p14:tracePt t="135428" x="7435850" y="5807075"/>
          <p14:tracePt t="135439" x="7499350" y="5843588"/>
          <p14:tracePt t="135444" x="7554913" y="5872163"/>
          <p14:tracePt t="135454" x="7637463" y="5889625"/>
          <p14:tracePt t="135460" x="7700963" y="5935663"/>
          <p14:tracePt t="135472" x="7783513" y="5991225"/>
          <p14:tracePt t="135476" x="7864475" y="6027738"/>
          <p14:tracePt t="135484" x="7929563" y="6064250"/>
          <p14:tracePt t="135492" x="8010525" y="6108700"/>
          <p14:tracePt t="135498" x="8039100" y="6127750"/>
          <p14:tracePt t="135507" x="8075613" y="6154738"/>
          <p14:tracePt t="135514" x="8102600" y="6191250"/>
          <p14:tracePt t="135522" x="8121650" y="6210300"/>
          <p14:tracePt t="135531" x="8148638" y="6237288"/>
          <p14:tracePt t="135538" x="8158163" y="6254750"/>
          <p14:tracePt t="135546" x="8166100" y="6273800"/>
          <p14:tracePt t="135555" x="8175625" y="6300788"/>
          <p14:tracePt t="135572" x="8175625" y="6327775"/>
          <p14:tracePt t="135585" x="8175625" y="6346825"/>
          <p14:tracePt t="135592" x="8166100" y="6364288"/>
          <p14:tracePt t="135602" x="8139113" y="6373813"/>
          <p14:tracePt t="135608" x="8121650" y="6400800"/>
          <p14:tracePt t="135617" x="8102600" y="6419850"/>
          <p14:tracePt t="135624" x="8085138" y="6429375"/>
          <p14:tracePt t="135630" x="8066088" y="6437313"/>
          <p14:tracePt t="135639" x="8047038" y="6446838"/>
          <p14:tracePt t="135654" x="8029575" y="6465888"/>
          <p14:tracePt t="135663" x="8020050" y="6465888"/>
          <p14:tracePt t="135671" x="8020050" y="6473825"/>
          <p14:tracePt t="135678" x="8010525" y="6473825"/>
          <p14:tracePt t="135764" x="8029575" y="6473825"/>
          <p14:tracePt t="135771" x="8039100" y="6473825"/>
          <p14:tracePt t="135778" x="8066088" y="6456363"/>
          <p14:tracePt t="135787" x="8085138" y="6437313"/>
          <p14:tracePt t="135794" x="8112125" y="6429375"/>
          <p14:tracePt t="135804" x="8121650" y="6400800"/>
          <p14:tracePt t="135810" x="8139113" y="6392863"/>
          <p14:tracePt t="135817" x="8148638" y="6392863"/>
          <p14:tracePt t="135824" x="8158163" y="6392863"/>
          <p14:tracePt t="135833" x="8158163" y="6383338"/>
          <p14:tracePt t="135849" x="8166100" y="6383338"/>
          <p14:tracePt t="136043" x="8166100" y="6373813"/>
          <p14:tracePt t="136051" x="8166100" y="6364288"/>
          <p14:tracePt t="136060" x="8166100" y="6356350"/>
          <p14:tracePt t="136074" x="8166100" y="6346825"/>
          <p14:tracePt t="136641" x="8166100" y="6337300"/>
          <p14:tracePt t="136656" x="8166100" y="6327775"/>
          <p14:tracePt t="136664" x="8175625" y="6319838"/>
          <p14:tracePt t="136671" x="8175625" y="6310313"/>
          <p14:tracePt t="136705" x="8175625" y="6300788"/>
          <p14:tracePt t="145587" x="8112125" y="6300788"/>
          <p14:tracePt t="145592" x="8093075" y="6300788"/>
          <p14:tracePt t="145602" x="8085138" y="6300788"/>
          <p14:tracePt t="145620" x="8075613" y="6300788"/>
          <p14:tracePt t="145625" x="8066088" y="6300788"/>
          <p14:tracePt t="145632" x="8056563" y="6300788"/>
          <p14:tracePt t="145640" x="8056563" y="6310313"/>
          <p14:tracePt t="145648" x="8047038" y="6310313"/>
          <p14:tracePt t="145655" x="8039100" y="6310313"/>
          <p14:tracePt t="145671" x="8029575" y="6310313"/>
          <p14:tracePt t="145711" x="8010525" y="6310313"/>
          <p14:tracePt t="145716" x="8002588" y="6310313"/>
          <p14:tracePt t="145724" x="7993063" y="6310313"/>
          <p14:tracePt t="145732" x="7993063" y="6319838"/>
          <p14:tracePt t="145740" x="7983538" y="6319838"/>
          <p14:tracePt t="145748" x="7966075" y="6327775"/>
          <p14:tracePt t="145756" x="7956550" y="6327775"/>
          <p14:tracePt t="145764" x="7947025" y="6337300"/>
          <p14:tracePt t="145773" x="7937500" y="6337300"/>
          <p14:tracePt t="145779" x="7929563" y="6346825"/>
          <p14:tracePt t="145795" x="7920038" y="6346825"/>
          <p14:tracePt t="145804" x="7910513" y="6346825"/>
          <p14:tracePt t="145812" x="7893050" y="6346825"/>
          <p14:tracePt t="145821" x="7864475" y="6364288"/>
          <p14:tracePt t="145826" x="7847013" y="6373813"/>
          <p14:tracePt t="145839" x="7820025" y="6373813"/>
          <p14:tracePt t="145842" x="7783513" y="6383338"/>
          <p14:tracePt t="145848" x="7754938" y="6383338"/>
          <p14:tracePt t="145856" x="7710488" y="6392863"/>
          <p14:tracePt t="145865" x="7681913" y="6400800"/>
          <p14:tracePt t="145872" x="7654925" y="6400800"/>
          <p14:tracePt t="145880" x="7627938" y="6410325"/>
          <p14:tracePt t="145889" x="7591425" y="6410325"/>
          <p14:tracePt t="145896" x="7581900" y="6410325"/>
          <p14:tracePt t="145904" x="7545388" y="6419850"/>
          <p14:tracePt t="145910" x="7526338" y="6419850"/>
          <p14:tracePt t="145920" x="7518400" y="6429375"/>
          <p14:tracePt t="145926" x="7508875" y="6429375"/>
          <p14:tracePt t="145937" x="7489825" y="6429375"/>
          <p14:tracePt t="145942" x="7453313" y="6437313"/>
          <p14:tracePt t="145951" x="7435850" y="6446838"/>
          <p14:tracePt t="145958" x="7408863" y="6446838"/>
          <p14:tracePt t="145968" x="7380288" y="6456363"/>
          <p14:tracePt t="145974" x="7353300" y="6456363"/>
          <p14:tracePt t="145980" x="7316788" y="6456363"/>
          <p14:tracePt t="145989" x="7289800" y="6465888"/>
          <p14:tracePt t="145996" x="7262813" y="6465888"/>
          <p14:tracePt t="146005" x="7243763" y="6465888"/>
          <p14:tracePt t="146012" x="7226300" y="6473825"/>
          <p14:tracePt t="146020" x="7197725" y="6473825"/>
          <p14:tracePt t="146028" x="7180263" y="6483350"/>
          <p14:tracePt t="146038" x="7161213" y="6483350"/>
          <p14:tracePt t="146042" x="7134225" y="6492875"/>
          <p14:tracePt t="146051" x="7116763" y="6492875"/>
          <p14:tracePt t="146058" x="7097713" y="6492875"/>
          <p14:tracePt t="146066" x="7080250" y="6510338"/>
          <p14:tracePt t="146074" x="7070725" y="6510338"/>
          <p14:tracePt t="146083" x="7051675" y="6510338"/>
          <p14:tracePt t="146089" x="7034213" y="6510338"/>
          <p14:tracePt t="146096" x="7024688" y="6510338"/>
          <p14:tracePt t="146105" x="7007225" y="6510338"/>
          <p14:tracePt t="146112" x="6978650" y="6510338"/>
          <p14:tracePt t="146121" x="6961188" y="6510338"/>
          <p14:tracePt t="146128" x="6942138" y="6510338"/>
          <p14:tracePt t="146137" x="6924675" y="6510338"/>
          <p14:tracePt t="146144" x="6905625" y="6510338"/>
          <p14:tracePt t="146153" x="6896100" y="6510338"/>
          <p14:tracePt t="146158" x="6869113" y="6519863"/>
          <p14:tracePt t="146166" x="6842125" y="6519863"/>
          <p14:tracePt t="146174" x="6823075" y="6519863"/>
          <p14:tracePt t="146182" x="6796088" y="6519863"/>
          <p14:tracePt t="146190" x="6759575" y="6519863"/>
          <p14:tracePt t="146199" x="6723063" y="6519863"/>
          <p14:tracePt t="146206" x="6686550" y="6519863"/>
          <p14:tracePt t="146214" x="6640513" y="6519863"/>
          <p14:tracePt t="146222" x="6632575" y="6519863"/>
          <p14:tracePt t="146228" x="6596063" y="6519863"/>
          <p14:tracePt t="146238" x="6567488" y="6519863"/>
          <p14:tracePt t="146244" x="6540500" y="6538913"/>
          <p14:tracePt t="146254" x="6513513" y="6538913"/>
          <p14:tracePt t="146260" x="6494463" y="6538913"/>
          <p14:tracePt t="146271" x="6486525" y="6538913"/>
          <p14:tracePt t="146276" x="6477000" y="6538913"/>
          <p14:tracePt t="146284" x="6457950" y="6538913"/>
          <p14:tracePt t="146290" x="6440488" y="6546850"/>
          <p14:tracePt t="146299" x="6421438" y="6546850"/>
          <p14:tracePt t="146307" x="6394450" y="6546850"/>
          <p14:tracePt t="146314" x="6375400" y="6546850"/>
          <p14:tracePt t="146322" x="6348413" y="6546850"/>
          <p14:tracePt t="146330" x="6321425" y="6546850"/>
          <p14:tracePt t="146338" x="6311900" y="6546850"/>
          <p14:tracePt t="146346" x="6284913" y="6546850"/>
          <p14:tracePt t="146354" x="6265863" y="6546850"/>
          <p14:tracePt t="146360" x="6248400" y="6546850"/>
          <p14:tracePt t="146373" x="6238875" y="6546850"/>
          <p14:tracePt t="146376" x="6221413" y="6546850"/>
          <p14:tracePt t="146384" x="6192838" y="6546850"/>
          <p14:tracePt t="146392" x="6156325" y="6546850"/>
          <p14:tracePt t="146403" x="6111875" y="6538913"/>
          <p14:tracePt t="146408" x="6102350" y="6538913"/>
          <p14:tracePt t="146417" x="6056313" y="6538913"/>
          <p14:tracePt t="146423" x="6010275" y="6529388"/>
          <p14:tracePt t="146430" x="5973763" y="6519863"/>
          <p14:tracePt t="146438" x="5946775" y="6519863"/>
          <p14:tracePt t="146447" x="5929313" y="6519863"/>
          <p14:tracePt t="146454" x="5891213" y="6510338"/>
          <p14:tracePt t="146462" x="5883275" y="6510338"/>
          <p14:tracePt t="146473" x="5864225" y="6510338"/>
          <p14:tracePt t="146478" x="5854700" y="6502400"/>
          <p14:tracePt t="146492" x="5846763" y="6502400"/>
          <p14:tracePt t="146563" x="5837238" y="6502400"/>
          <p14:tracePt t="146579" x="5827713" y="6502400"/>
          <p14:tracePt t="146588" x="5818188" y="6502400"/>
          <p14:tracePt t="146603" x="5810250" y="6502400"/>
          <p14:tracePt t="146617" x="5800725" y="6502400"/>
          <p14:tracePt t="146624" x="5791200" y="6502400"/>
          <p14:tracePt t="146633" x="5781675" y="6502400"/>
          <p14:tracePt t="146640" x="5764213" y="6502400"/>
          <p14:tracePt t="146649" x="5754688" y="6502400"/>
          <p14:tracePt t="146664" x="5745163" y="6502400"/>
          <p14:tracePt t="146679" x="5737225" y="6502400"/>
          <p14:tracePt t="146711" x="5727700" y="6502400"/>
          <p14:tracePt t="146726" x="5718175" y="6502400"/>
          <p14:tracePt t="146741" x="5708650" y="6502400"/>
          <p14:tracePt t="146773" x="5700713" y="6502400"/>
          <p14:tracePt t="147029" x="5700713" y="6492875"/>
          <p14:tracePt t="147036" x="5681663" y="6492875"/>
          <p14:tracePt t="147045" x="5672138" y="6492875"/>
          <p14:tracePt t="147052" x="5635625" y="6483350"/>
          <p14:tracePt t="147058" x="5618163" y="6483350"/>
          <p14:tracePt t="147066" x="5599113" y="6473825"/>
          <p14:tracePt t="147075" x="5581650" y="6473825"/>
          <p14:tracePt t="147083" x="5562600" y="6473825"/>
          <p14:tracePt t="147090" x="5545138" y="6465888"/>
          <p14:tracePt t="147099" x="5518150" y="6465888"/>
          <p14:tracePt t="147106" x="5508625" y="6465888"/>
          <p14:tracePt t="147114" x="5489575" y="6465888"/>
          <p14:tracePt t="147122" x="5481638" y="6465888"/>
          <p14:tracePt t="147128" x="5462588" y="6465888"/>
          <p14:tracePt t="147138" x="5462588" y="6456363"/>
          <p14:tracePt t="147144" x="5453063" y="6456363"/>
          <p14:tracePt t="147154" x="5445125" y="6456363"/>
          <p14:tracePt t="147160" x="5426075" y="6456363"/>
          <p14:tracePt t="147174" x="5416550" y="6456363"/>
          <p14:tracePt t="147176" x="5408613" y="6456363"/>
          <p14:tracePt t="147190" x="5389563" y="6456363"/>
          <p14:tracePt t="147206" x="5380038" y="6456363"/>
          <p14:tracePt t="147214" x="5370513" y="6456363"/>
          <p14:tracePt t="147223" x="5362575" y="6456363"/>
          <p14:tracePt t="147242" x="5353050" y="6456363"/>
          <p14:tracePt t="147257" x="5343525" y="6456363"/>
          <p14:tracePt t="147271" x="5334000" y="6456363"/>
          <p14:tracePt t="147287" x="5326063" y="6456363"/>
          <p14:tracePt t="147292" x="5316538" y="6456363"/>
          <p14:tracePt t="147302" x="5307013" y="6456363"/>
          <p14:tracePt t="147314" x="5297488" y="6456363"/>
          <p14:tracePt t="147323" x="5289550" y="6456363"/>
          <p14:tracePt t="147339" x="5270500" y="6456363"/>
          <p14:tracePt t="147347" x="5260975" y="6456363"/>
          <p14:tracePt t="147355" x="5243513" y="6456363"/>
          <p14:tracePt t="147362" x="5224463" y="6456363"/>
          <p14:tracePt t="147373" x="5216525" y="6456363"/>
          <p14:tracePt t="147376" x="5207000" y="6456363"/>
          <p14:tracePt t="147385" x="5187950" y="6456363"/>
          <p14:tracePt t="147392" x="5170488" y="6456363"/>
          <p14:tracePt t="147401" x="5133975" y="6465888"/>
          <p14:tracePt t="147408" x="5106988" y="6465888"/>
          <p14:tracePt t="147416" x="5087938" y="6465888"/>
          <p14:tracePt t="147424" x="5051425" y="6473825"/>
          <p14:tracePt t="147432" x="5033963" y="6473825"/>
          <p14:tracePt t="147438" x="5005388" y="6473825"/>
          <p14:tracePt t="147446" x="4960938" y="6473825"/>
          <p14:tracePt t="147455" x="4905375" y="6473825"/>
          <p14:tracePt t="147462" x="4895850" y="6473825"/>
          <p14:tracePt t="147474" x="4859338" y="6483350"/>
          <p14:tracePt t="147478" x="4822825" y="6483350"/>
          <p14:tracePt t="147487" x="4795838" y="6483350"/>
          <p14:tracePt t="147494" x="4749800" y="6483350"/>
          <p14:tracePt t="147501" x="4713288" y="6483350"/>
          <p14:tracePt t="147508" x="4676775" y="6483350"/>
          <p14:tracePt t="147517" x="4640263" y="6483350"/>
          <p14:tracePt t="147524" x="4613275" y="6483350"/>
          <p14:tracePt t="147532" x="4567238" y="6483350"/>
          <p14:tracePt t="147540" x="4540250" y="6483350"/>
          <p14:tracePt t="147548" x="4521200" y="6483350"/>
          <p14:tracePt t="147557" x="4503738" y="6483350"/>
          <p14:tracePt t="147564" x="4494213" y="6483350"/>
          <p14:tracePt t="147572" x="4484688" y="6483350"/>
          <p14:tracePt t="147578" x="4476750" y="6483350"/>
          <p14:tracePt t="147595" x="4457700" y="6483350"/>
          <p14:tracePt t="147605" x="4448175" y="6483350"/>
          <p14:tracePt t="147610" x="4430713" y="6483350"/>
          <p14:tracePt t="147619" x="4411663" y="6483350"/>
          <p14:tracePt t="147626" x="4403725" y="6483350"/>
          <p14:tracePt t="147632" x="4394200" y="6483350"/>
          <p14:tracePt t="147641" x="4394200" y="6473825"/>
          <p14:tracePt t="147648" x="4375150" y="6473825"/>
          <p14:tracePt t="147656" x="4357688" y="6473825"/>
          <p14:tracePt t="147665" x="4338638" y="6465888"/>
          <p14:tracePt t="147673" x="4311650" y="6465888"/>
          <p14:tracePt t="147680" x="4265613" y="6456363"/>
          <p14:tracePt t="147688" x="4238625" y="6456363"/>
          <p14:tracePt t="147694" x="4219575" y="6446838"/>
          <p14:tracePt t="147704" x="4146550" y="6419850"/>
          <p14:tracePt t="147710" x="4065588" y="6410325"/>
          <p14:tracePt t="147721" x="4010025" y="6383338"/>
          <p14:tracePt t="147726" x="3910013" y="6364288"/>
          <p14:tracePt t="147735" x="3817938" y="6337300"/>
          <p14:tracePt t="147742" x="3735388" y="6327775"/>
          <p14:tracePt t="147752" x="3662363" y="6319838"/>
          <p14:tracePt t="147758" x="3535363" y="6283325"/>
          <p14:tracePt t="147764" x="3498850" y="6283325"/>
          <p14:tracePt t="147772" x="3416300" y="6273800"/>
          <p14:tracePt t="147781" x="3343275" y="6264275"/>
          <p14:tracePt t="147788" x="3260725" y="6246813"/>
          <p14:tracePt t="147796" x="3206750" y="6237288"/>
          <p14:tracePt t="147805" x="3160713" y="6237288"/>
          <p14:tracePt t="147812" x="3105150" y="6227763"/>
          <p14:tracePt t="147818" x="3068638" y="6227763"/>
          <p14:tracePt t="147826" x="3024188" y="6218238"/>
          <p14:tracePt t="147835" x="2959100" y="6200775"/>
          <p14:tracePt t="147842" x="2886075" y="6200775"/>
          <p14:tracePt t="147851" x="2832100" y="6191250"/>
          <p14:tracePt t="147859" x="2786063" y="6191250"/>
          <p14:tracePt t="147867" x="2732088" y="6181725"/>
          <p14:tracePt t="147874" x="2676525" y="6164263"/>
          <p14:tracePt t="147880" x="2640013" y="6164263"/>
          <p14:tracePt t="147888" x="2584450" y="6154738"/>
          <p14:tracePt t="147896" x="2547938" y="6145213"/>
          <p14:tracePt t="147905" x="2503488" y="6145213"/>
          <p14:tracePt t="147912" x="2474913" y="6137275"/>
          <p14:tracePt t="147921" x="2447925" y="6137275"/>
          <p14:tracePt t="147928" x="2430463" y="6137275"/>
          <p14:tracePt t="147938" x="2393950" y="6127750"/>
          <p14:tracePt t="147942" x="2374900" y="6127750"/>
          <p14:tracePt t="147953" x="2347913" y="6118225"/>
          <p14:tracePt t="147958" x="2284413" y="6118225"/>
          <p14:tracePt t="147967" x="2238375" y="6118225"/>
          <p14:tracePt t="147974" x="2182813" y="6108700"/>
          <p14:tracePt t="147983" x="2109788" y="6108700"/>
          <p14:tracePt t="147991" x="2000250" y="6108700"/>
          <p14:tracePt t="147999" x="1954213" y="6108700"/>
          <p14:tracePt t="148006" x="1854200" y="6091238"/>
          <p14:tracePt t="148012" x="1744663" y="6081713"/>
          <p14:tracePt t="148020" x="1617663" y="6081713"/>
          <p14:tracePt t="148028" x="1489075" y="6064250"/>
          <p14:tracePt t="148038" x="1406525" y="6054725"/>
          <p14:tracePt t="148044" x="1333500" y="6054725"/>
          <p14:tracePt t="148054" x="1223963" y="6035675"/>
          <p14:tracePt t="148060" x="1133475" y="6027738"/>
          <p14:tracePt t="148072" x="1004888" y="6008688"/>
          <p14:tracePt t="148074" x="885825" y="5999163"/>
          <p14:tracePt t="148082" x="849313" y="5981700"/>
          <p14:tracePt t="148090" x="749300" y="5972175"/>
          <p14:tracePt t="148098" x="639763" y="5954713"/>
          <p14:tracePt t="148106" x="603250" y="5945188"/>
          <p14:tracePt t="148114" x="520700" y="5935663"/>
          <p14:tracePt t="148122" x="457200" y="5908675"/>
          <p14:tracePt t="148131" x="384175" y="5899150"/>
          <p14:tracePt t="148139" x="338138" y="5889625"/>
          <p14:tracePt t="148144" x="301625" y="5872163"/>
          <p14:tracePt t="148155" x="265113" y="5853113"/>
          <p14:tracePt t="148160" x="246063" y="5843588"/>
          <p14:tracePt t="148171" x="238125" y="5826125"/>
          <p14:tracePt t="148176" x="228600" y="5816600"/>
          <p14:tracePt t="148186" x="219075" y="5799138"/>
          <p14:tracePt t="148192" x="219075" y="5770563"/>
          <p14:tracePt t="148198" x="219075" y="5753100"/>
          <p14:tracePt t="148206" x="209550" y="5726113"/>
          <p14:tracePt t="148215" x="209550" y="5707063"/>
          <p14:tracePt t="148222" x="209550" y="5689600"/>
          <p14:tracePt t="148231" x="201613" y="5661025"/>
          <p14:tracePt t="148239" x="201613" y="5643563"/>
          <p14:tracePt t="148246" x="201613" y="5616575"/>
          <p14:tracePt t="148256" x="201613" y="5597525"/>
          <p14:tracePt t="148260" x="201613" y="5570538"/>
          <p14:tracePt t="148272" x="201613" y="5534025"/>
          <p14:tracePt t="148276" x="228600" y="5507038"/>
          <p14:tracePt t="148285" x="238125" y="5487988"/>
          <p14:tracePt t="148292" x="265113" y="5470525"/>
          <p14:tracePt t="148302" x="292100" y="5434013"/>
          <p14:tracePt t="148308" x="347663" y="5397500"/>
          <p14:tracePt t="148317" x="411163" y="5360988"/>
          <p14:tracePt t="148324" x="457200" y="5341938"/>
          <p14:tracePt t="148330" x="520700" y="5295900"/>
          <p14:tracePt t="148338" x="584200" y="5259388"/>
          <p14:tracePt t="148346" x="649288" y="5222875"/>
          <p14:tracePt t="148354" x="693738" y="5195888"/>
          <p14:tracePt t="148362" x="730250" y="5186363"/>
          <p14:tracePt t="148373" x="776288" y="5168900"/>
          <p14:tracePt t="148378" x="803275" y="5149850"/>
          <p14:tracePt t="148387" x="839788" y="5141913"/>
          <p14:tracePt t="148392" x="876300" y="5122863"/>
          <p14:tracePt t="148401" x="958850" y="5113338"/>
          <p14:tracePt t="148408" x="1014413" y="5105400"/>
          <p14:tracePt t="148417" x="1077913" y="5086350"/>
          <p14:tracePt t="148424" x="1187450" y="5086350"/>
          <p14:tracePt t="148432" x="1260475" y="5086350"/>
          <p14:tracePt t="148440" x="1352550" y="5086350"/>
          <p14:tracePt t="148449" x="1379538" y="5086350"/>
          <p14:tracePt t="148457" x="1498600" y="5086350"/>
          <p14:tracePt t="148462" x="1516063" y="5086350"/>
          <p14:tracePt t="148473" x="1552575" y="5086350"/>
          <p14:tracePt t="148478" x="1608138" y="5086350"/>
          <p14:tracePt t="148489" x="1654175" y="5095875"/>
          <p14:tracePt t="148494" x="1690688" y="5105400"/>
          <p14:tracePt t="148505" x="1727200" y="5113338"/>
          <p14:tracePt t="148510" x="1800225" y="5132388"/>
          <p14:tracePt t="148520" x="1873250" y="5149850"/>
          <p14:tracePt t="148526" x="1973263" y="5178425"/>
          <p14:tracePt t="148532" x="2027238" y="5186363"/>
          <p14:tracePt t="148540" x="2128838" y="5214938"/>
          <p14:tracePt t="148549" x="2255838" y="5241925"/>
          <p14:tracePt t="148556" x="2338388" y="5287963"/>
          <p14:tracePt t="148565" x="2374900" y="5295900"/>
          <p14:tracePt t="148573" x="2438400" y="5332413"/>
          <p14:tracePt t="148578" x="2493963" y="5368925"/>
          <p14:tracePt t="148587" x="2540000" y="5405438"/>
          <p14:tracePt t="148594" x="2566988" y="5434013"/>
          <p14:tracePt t="148605" x="2603500" y="5461000"/>
          <p14:tracePt t="148610" x="2620963" y="5478463"/>
          <p14:tracePt t="148618" x="2640013" y="5507038"/>
          <p14:tracePt t="148626" x="2649538" y="5514975"/>
          <p14:tracePt t="148634" x="2657475" y="5534025"/>
          <p14:tracePt t="148642" x="2667000" y="5551488"/>
          <p14:tracePt t="148648" x="2676525" y="5570538"/>
          <p14:tracePt t="148656" x="2676525" y="5588000"/>
          <p14:tracePt t="148665" x="2686050" y="5616575"/>
          <p14:tracePt t="148673" x="2703513" y="5653088"/>
          <p14:tracePt t="148681" x="2732088" y="5689600"/>
          <p14:tracePt t="148688" x="2759075" y="5726113"/>
          <p14:tracePt t="148696" x="2795588" y="5753100"/>
          <p14:tracePt t="148704" x="2841625" y="5807075"/>
          <p14:tracePt t="148710" x="2905125" y="5843588"/>
          <p14:tracePt t="148722" x="2968625" y="5881688"/>
          <p14:tracePt t="148726" x="3051175" y="5935663"/>
          <p14:tracePt t="148734" x="3087688" y="5972175"/>
          <p14:tracePt t="148742" x="3114675" y="5991225"/>
          <p14:tracePt t="148752" x="3133725" y="6008688"/>
          <p14:tracePt t="148758" x="3151188" y="6027738"/>
          <p14:tracePt t="148766" x="3160713" y="6045200"/>
          <p14:tracePt t="148774" x="3170238" y="6072188"/>
          <p14:tracePt t="148780" x="3170238" y="6091238"/>
          <p14:tracePt t="148789" x="3170238" y="6108700"/>
          <p14:tracePt t="148797" x="3170238" y="6127750"/>
          <p14:tracePt t="148805" x="3170238" y="6145213"/>
          <p14:tracePt t="148813" x="3151188" y="6181725"/>
          <p14:tracePt t="148821" x="3133725" y="6200775"/>
          <p14:tracePt t="148828" x="3114675" y="6218238"/>
          <p14:tracePt t="148838" x="3087688" y="6246813"/>
          <p14:tracePt t="148842" x="3068638" y="6264275"/>
          <p14:tracePt t="148852" x="3051175" y="6291263"/>
          <p14:tracePt t="148858" x="3041650" y="6291263"/>
          <p14:tracePt t="148867" x="3024188" y="6310313"/>
          <p14:tracePt t="148876" x="3014663" y="6327775"/>
          <p14:tracePt t="148882" x="2995613" y="6356350"/>
          <p14:tracePt t="148890" x="2987675" y="6373813"/>
          <p14:tracePt t="148896" x="2968625" y="6383338"/>
          <p14:tracePt t="148904" x="2959100" y="6400800"/>
          <p14:tracePt t="148912" x="2951163" y="6400800"/>
          <p14:tracePt t="148921" x="2941638" y="6410325"/>
          <p14:tracePt t="148928" x="2941638" y="6419850"/>
          <p14:tracePt t="148937" x="2941638" y="6429375"/>
          <p14:tracePt t="148944" x="2941638" y="6437313"/>
          <p14:tracePt t="148983" x="2941638" y="6446838"/>
          <p14:tracePt t="149016" x="2932113" y="6456363"/>
          <p14:tracePt t="149052" x="2932113" y="6465888"/>
          <p14:tracePt t="149061" x="2922588" y="6465888"/>
          <p14:tracePt t="149076" x="2922588" y="6473825"/>
          <p14:tracePt t="149092" x="2914650" y="6483350"/>
          <p14:tracePt t="149114" x="2914650" y="6492875"/>
          <p14:tracePt t="149131" x="2905125" y="6492875"/>
          <p14:tracePt t="149907" x="2914650" y="6492875"/>
          <p14:tracePt t="149915" x="2932113" y="6502400"/>
          <p14:tracePt t="149922" x="2951163" y="6502400"/>
          <p14:tracePt t="149931" x="2959100" y="6502400"/>
          <p14:tracePt t="149938" x="2987675" y="6510338"/>
          <p14:tracePt t="149944" x="3014663" y="6510338"/>
          <p14:tracePt t="149955" x="3060700" y="6519863"/>
          <p14:tracePt t="149960" x="3097213" y="6529388"/>
          <p14:tracePt t="149970" x="3141663" y="6538913"/>
          <p14:tracePt t="149976" x="3214688" y="6556375"/>
          <p14:tracePt t="149988" x="3316288" y="6583363"/>
          <p14:tracePt t="150002" x="3671888" y="6656388"/>
          <p14:tracePt t="150006" x="3836988" y="6702425"/>
          <p14:tracePt t="150014" x="4010025" y="6738938"/>
          <p14:tracePt t="150022" x="4238625" y="6765925"/>
          <p14:tracePt t="150032" x="4448175" y="6802438"/>
          <p14:tracePt t="150038" x="4630738" y="6831013"/>
          <p14:tracePt t="150046" x="4813300" y="6848475"/>
          <p14:tracePt t="150182" x="7307263" y="6831013"/>
          <p14:tracePt t="150185" x="7389813" y="6802438"/>
          <p14:tracePt t="150192" x="7518400" y="6775450"/>
          <p14:tracePt t="150202" x="7737475" y="6702425"/>
          <p14:tracePt t="150208" x="7847013" y="6692900"/>
          <p14:tracePt t="150217" x="8139113" y="6638925"/>
          <p14:tracePt t="150224" x="8567738" y="6565900"/>
          <p14:tracePt t="150232" x="8778875" y="65389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1380"/>
            <a:ext cx="7467600" cy="92602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Implementation of VICH GL6 and GL38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667000"/>
            <a:ext cx="8001000" cy="3429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 evaluation of 100 mg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narasin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/kg feed for prevention of coccidiosis in broiler chickens (NADA 118-980)</a:t>
            </a:r>
          </a:p>
          <a:p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https://animaldrugsatfda.fda.gov/adafda/app/search/public/document/downloadEA/150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07A1F9-F8E9-4023-BFFA-088A75EAF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3"/>
    </mc:Choice>
    <mc:Fallback xmlns="">
      <p:transition spd="slow" advTm="2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75" x="8531225" y="6465888"/>
          <p14:tracePt t="27882" x="8358188" y="6519863"/>
          <p14:tracePt t="27890" x="8248650" y="6538913"/>
          <p14:tracePt t="27899" x="8085138" y="6556375"/>
          <p14:tracePt t="27907" x="8010525" y="6556375"/>
          <p14:tracePt t="27913" x="7929563" y="6546850"/>
          <p14:tracePt t="27923" x="7874000" y="6519863"/>
          <p14:tracePt t="27929" x="7791450" y="6465888"/>
          <p14:tracePt t="27938" x="7718425" y="6383338"/>
          <p14:tracePt t="27945" x="7664450" y="6337300"/>
          <p14:tracePt t="27954" x="7564438" y="6108700"/>
          <p14:tracePt t="27961" x="7481888" y="5908675"/>
          <p14:tracePt t="27967" x="7389813" y="5543550"/>
          <p14:tracePt t="27974" x="7270750" y="5059363"/>
          <p14:tracePt t="27983" x="7180263" y="4556125"/>
          <p14:tracePt t="27991" x="7061200" y="4073525"/>
          <p14:tracePt t="27999" x="6878638" y="3479800"/>
          <p14:tracePt t="28007" x="6732588" y="2995613"/>
          <p14:tracePt t="28016" x="6486525" y="2246313"/>
          <p14:tracePt t="28022" x="6284913" y="1789113"/>
          <p14:tracePt t="28031" x="6165850" y="1516063"/>
          <p14:tracePt t="28039" x="5965825" y="1150938"/>
          <p14:tracePt t="28045" x="5800725" y="858838"/>
          <p14:tracePt t="28053" x="5645150" y="630238"/>
          <p14:tracePt t="28061" x="5618163" y="603250"/>
          <p14:tracePt t="28069" x="5408613" y="338138"/>
          <p14:tracePt t="28076" x="5289550" y="2095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CE52A-8327-46C5-A8BD-033DC567AC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85"/>
          <a:stretch/>
        </p:blipFill>
        <p:spPr>
          <a:xfrm>
            <a:off x="1295400" y="1457562"/>
            <a:ext cx="6851090" cy="52480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AD7CF9-CFD4-4CAB-8B97-4F25E66648D9}"/>
              </a:ext>
            </a:extLst>
          </p:cNvPr>
          <p:cNvSpPr/>
          <p:nvPr/>
        </p:nvSpPr>
        <p:spPr>
          <a:xfrm>
            <a:off x="1524000" y="1927863"/>
            <a:ext cx="1935304" cy="66293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E56AE7-BFAD-4F7B-80D8-A8545F0F2498}"/>
              </a:ext>
            </a:extLst>
          </p:cNvPr>
          <p:cNvSpPr/>
          <p:nvPr/>
        </p:nvSpPr>
        <p:spPr>
          <a:xfrm>
            <a:off x="6012890" y="1949301"/>
            <a:ext cx="2163904" cy="8382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08BF03-948F-44CB-9BA1-1105503204B7}"/>
              </a:ext>
            </a:extLst>
          </p:cNvPr>
          <p:cNvSpPr/>
          <p:nvPr/>
        </p:nvSpPr>
        <p:spPr>
          <a:xfrm>
            <a:off x="1338683" y="3211615"/>
            <a:ext cx="2279090" cy="7620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CB58ED-DE48-4D5E-88FF-43195AB8A2F2}"/>
              </a:ext>
            </a:extLst>
          </p:cNvPr>
          <p:cNvSpPr/>
          <p:nvPr/>
        </p:nvSpPr>
        <p:spPr>
          <a:xfrm>
            <a:off x="6056173" y="3352800"/>
            <a:ext cx="2021027" cy="569534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005941-1B4C-4229-A965-B4DF8CB93C3E}"/>
              </a:ext>
            </a:extLst>
          </p:cNvPr>
          <p:cNvSpPr/>
          <p:nvPr/>
        </p:nvSpPr>
        <p:spPr>
          <a:xfrm>
            <a:off x="1338683" y="4756299"/>
            <a:ext cx="1972069" cy="66473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8DB432-811C-44C8-9C37-B067AC693FB0}"/>
              </a:ext>
            </a:extLst>
          </p:cNvPr>
          <p:cNvSpPr txBox="1"/>
          <p:nvPr/>
        </p:nvSpPr>
        <p:spPr>
          <a:xfrm>
            <a:off x="2264358" y="339082"/>
            <a:ext cx="491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VICH GL6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CACB51-A6AE-4848-B0A4-216C938F6FB0}"/>
              </a:ext>
            </a:extLst>
          </p:cNvPr>
          <p:cNvSpPr/>
          <p:nvPr/>
        </p:nvSpPr>
        <p:spPr>
          <a:xfrm>
            <a:off x="6092760" y="4758099"/>
            <a:ext cx="2053730" cy="66293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327F7C-6C0A-4793-A43E-10EDF3B4F792}"/>
              </a:ext>
            </a:extLst>
          </p:cNvPr>
          <p:cNvSpPr/>
          <p:nvPr/>
        </p:nvSpPr>
        <p:spPr>
          <a:xfrm>
            <a:off x="6553200" y="6051699"/>
            <a:ext cx="1523999" cy="45121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5A62A6-E096-4C6F-B341-EEC1F1FD9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6"/>
    </mc:Choice>
    <mc:Fallback xmlns="">
      <p:transition spd="slow" advTm="3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15" x="3187700" y="6711950"/>
          <p14:tracePt t="27521" x="3471863" y="6575425"/>
          <p14:tracePt t="27529" x="3671888" y="6492875"/>
          <p14:tracePt t="27539" x="4092575" y="6327775"/>
          <p14:tracePt t="27545" x="4430713" y="6218238"/>
          <p14:tracePt t="27555" x="4878388" y="6100763"/>
          <p14:tracePt t="27561" x="5289550" y="5991225"/>
          <p14:tracePt t="27569" x="5691188" y="5899150"/>
          <p14:tracePt t="27578" x="6119813" y="5807075"/>
          <p14:tracePt t="27585" x="6321425" y="5743575"/>
          <p14:tracePt t="27590" x="6513513" y="5680075"/>
          <p14:tracePt t="27599" x="6669088" y="5597525"/>
          <p14:tracePt t="27607" x="6815138" y="5524500"/>
          <p14:tracePt t="27615" x="6951663" y="5414963"/>
          <p14:tracePt t="27624" x="7024688" y="5332413"/>
          <p14:tracePt t="27631" x="7051675" y="5305425"/>
          <p14:tracePt t="27639" x="7107238" y="5241925"/>
          <p14:tracePt t="27647" x="7180263" y="5122863"/>
          <p14:tracePt t="27653" x="7207250" y="5059363"/>
          <p14:tracePt t="27660" x="7226300" y="5013325"/>
          <p14:tracePt t="27669" x="7270750" y="4930775"/>
          <p14:tracePt t="27677" x="7280275" y="4894263"/>
          <p14:tracePt t="27685" x="7299325" y="4848225"/>
          <p14:tracePt t="27693" x="7307263" y="4811713"/>
          <p14:tracePt t="27700" x="7326313" y="4794250"/>
          <p14:tracePt t="27709" x="7326313" y="4784725"/>
          <p14:tracePt t="27715" x="7335838" y="4784725"/>
          <p14:tracePt t="27724" x="7353300" y="4767263"/>
          <p14:tracePt t="27731" x="7380288" y="4748213"/>
          <p14:tracePt t="27742" x="7389813" y="4730750"/>
          <p14:tracePt t="27746" x="7416800" y="4721225"/>
          <p14:tracePt t="27763" x="7426325" y="4711700"/>
          <p14:tracePt t="27774" x="7435850" y="4711700"/>
          <p14:tracePt t="27779" x="7445375" y="4702175"/>
          <p14:tracePt t="27785" x="7453313" y="4702175"/>
          <p14:tracePt t="27793" x="7472363" y="4694238"/>
          <p14:tracePt t="27801" x="7489825" y="4694238"/>
          <p14:tracePt t="27810" x="7508875" y="4694238"/>
          <p14:tracePt t="27825" x="7518400" y="4694238"/>
          <p14:tracePt t="27863" x="7526338" y="4702175"/>
          <p14:tracePt t="27873" x="7535863" y="4730750"/>
          <p14:tracePt t="27879" x="7545388" y="4775200"/>
          <p14:tracePt t="27891" x="7545388" y="4830763"/>
          <p14:tracePt t="27895" x="7545388" y="4884738"/>
          <p14:tracePt t="27903" x="7518400" y="4986338"/>
          <p14:tracePt t="27909" x="7481888" y="5068888"/>
          <p14:tracePt t="27917" x="7435850" y="5132388"/>
          <p14:tracePt t="27925" x="7380288" y="5214938"/>
          <p14:tracePt t="27933" x="7316788" y="5278438"/>
          <p14:tracePt t="27941" x="7307263" y="5295900"/>
          <p14:tracePt t="27949" x="7280275" y="5332413"/>
          <p14:tracePt t="27957" x="7226300" y="5368925"/>
          <p14:tracePt t="27962" x="7197725" y="5378450"/>
          <p14:tracePt t="27974" x="7189788" y="5378450"/>
          <p14:tracePt t="27979" x="7180263" y="5378450"/>
          <p14:tracePt t="28004" x="7170738" y="5378450"/>
          <p14:tracePt t="28011" x="7170738" y="5360988"/>
          <p14:tracePt t="28020" x="7161213" y="5341938"/>
          <p14:tracePt t="28026" x="7161213" y="5268913"/>
          <p14:tracePt t="28033" x="7161213" y="5232400"/>
          <p14:tracePt t="28041" x="7170738" y="5168900"/>
          <p14:tracePt t="28049" x="7180263" y="5149850"/>
          <p14:tracePt t="28057" x="7207250" y="5113338"/>
          <p14:tracePt t="28065" x="7226300" y="5086350"/>
          <p14:tracePt t="28073" x="7243763" y="5068888"/>
          <p14:tracePt t="28081" x="7270750" y="5059363"/>
          <p14:tracePt t="28091" x="7289800" y="5059363"/>
          <p14:tracePt t="28096" x="7307263" y="5059363"/>
          <p14:tracePt t="28103" x="7316788" y="5049838"/>
          <p14:tracePt t="28110" x="7326313" y="5049838"/>
          <p14:tracePt t="28120" x="7335838" y="5049838"/>
          <p14:tracePt t="28142" x="7343775" y="5049838"/>
          <p14:tracePt t="28151" x="7343775" y="5059363"/>
          <p14:tracePt t="28159" x="7353300" y="5068888"/>
          <p14:tracePt t="28165" x="7353300" y="5095875"/>
          <p14:tracePt t="28175" x="7353300" y="5105400"/>
          <p14:tracePt t="28190" x="7353300" y="5122863"/>
          <p14:tracePt t="28197" x="7353300" y="5141913"/>
          <p14:tracePt t="28206" x="7343775" y="5159375"/>
          <p14:tracePt t="28211" x="7335838" y="5178425"/>
          <p14:tracePt t="28220" x="7316788" y="5186363"/>
          <p14:tracePt t="28228" x="7299325" y="5214938"/>
          <p14:tracePt t="28235" x="7289800" y="5214938"/>
          <p14:tracePt t="28242" x="7270750" y="5222875"/>
          <p14:tracePt t="28251" x="7262813" y="5232400"/>
          <p14:tracePt t="28259" x="7253288" y="5232400"/>
          <p14:tracePt t="28268" x="7243763" y="5232400"/>
          <p14:tracePt t="28734" x="7270750" y="5222875"/>
          <p14:tracePt t="28742" x="7326313" y="5214938"/>
          <p14:tracePt t="28748" x="7389813" y="5195888"/>
          <p14:tracePt t="28756" x="7462838" y="5178425"/>
          <p14:tracePt t="28762" x="7508875" y="5178425"/>
          <p14:tracePt t="28774" x="7581900" y="5178425"/>
          <p14:tracePt t="28778" x="7618413" y="5159375"/>
          <p14:tracePt t="28789" x="7645400" y="5159375"/>
          <p14:tracePt t="28794" x="7691438" y="5149850"/>
          <p14:tracePt t="28800" x="7737475" y="5141913"/>
          <p14:tracePt t="28809" x="7754938" y="5132388"/>
          <p14:tracePt t="28817" x="7773988" y="5132388"/>
          <p14:tracePt t="28825" x="7773988" y="5122863"/>
          <p14:tracePt t="28833" x="7783513" y="5113338"/>
          <p14:tracePt t="28849" x="7791450" y="5113338"/>
          <p14:tracePt t="28879" x="7800975" y="5105400"/>
          <p14:tracePt t="28889" x="7800975" y="5095875"/>
          <p14:tracePt t="28895" x="7810500" y="5095875"/>
          <p14:tracePt t="28903" x="7820025" y="5076825"/>
          <p14:tracePt t="28911" x="7827963" y="5068888"/>
          <p14:tracePt t="28917" x="7837488" y="5049838"/>
          <p14:tracePt t="28925" x="7847013" y="5032375"/>
          <p14:tracePt t="28933" x="7856538" y="5013325"/>
          <p14:tracePt t="28941" x="7874000" y="4995863"/>
          <p14:tracePt t="28949" x="7883525" y="4976813"/>
          <p14:tracePt t="28957" x="7910513" y="4940300"/>
          <p14:tracePt t="28964" x="7937500" y="4913313"/>
          <p14:tracePt t="28973" x="7966075" y="4884738"/>
          <p14:tracePt t="28981" x="7983538" y="4840288"/>
          <p14:tracePt t="28989" x="8020050" y="4794250"/>
          <p14:tracePt t="28994" x="8056563" y="4767263"/>
          <p14:tracePt t="29003" x="8066088" y="4757738"/>
          <p14:tracePt t="29010" x="8066088" y="4748213"/>
          <p14:tracePt t="29019" x="8093075" y="4721225"/>
          <p14:tracePt t="30681" x="8085138" y="4730750"/>
          <p14:tracePt t="30691" x="8075613" y="4738688"/>
          <p14:tracePt t="30697" x="8066088" y="4748213"/>
          <p14:tracePt t="30704" x="8066088" y="4757738"/>
          <p14:tracePt t="30711" x="8066088" y="4767263"/>
          <p14:tracePt t="30717" x="8056563" y="4767263"/>
          <p14:tracePt t="30741" x="8056563" y="4775200"/>
          <p14:tracePt t="30750" x="8056563" y="4784725"/>
          <p14:tracePt t="30757" x="8056563" y="4794250"/>
          <p14:tracePt t="30765" x="8047038" y="4803775"/>
          <p14:tracePt t="30773" x="8039100" y="4821238"/>
          <p14:tracePt t="30781" x="8039100" y="4840288"/>
          <p14:tracePt t="30790" x="8029575" y="4867275"/>
          <p14:tracePt t="30794" x="8010525" y="4903788"/>
          <p14:tracePt t="30803" x="8002588" y="4967288"/>
          <p14:tracePt t="30811" x="7966075" y="5049838"/>
          <p14:tracePt t="30820" x="7947025" y="5122863"/>
          <p14:tracePt t="30826" x="7920038" y="5205413"/>
          <p14:tracePt t="30835" x="7900988" y="5287963"/>
          <p14:tracePt t="30841" x="7883525" y="5314950"/>
          <p14:tracePt t="30849" x="7874000" y="5387975"/>
          <p14:tracePt t="30857" x="7864475" y="5441950"/>
          <p14:tracePt t="30865" x="7864475" y="5487988"/>
          <p14:tracePt t="30874" x="7864475" y="5524500"/>
          <p14:tracePt t="30881" x="7864475" y="5570538"/>
          <p14:tracePt t="30890" x="7864475" y="5597525"/>
          <p14:tracePt t="30897" x="7864475" y="5616575"/>
          <p14:tracePt t="30903" x="7864475" y="5624513"/>
          <p14:tracePt t="30920" x="7864475" y="5634038"/>
          <p14:tracePt t="30927" x="7864475" y="5653088"/>
          <p14:tracePt t="30935" x="7864475" y="5670550"/>
          <p14:tracePt t="30943" x="7864475" y="5697538"/>
          <p14:tracePt t="30951" x="7864475" y="5726113"/>
          <p14:tracePt t="30959" x="7864475" y="5770563"/>
          <p14:tracePt t="30966" x="7856538" y="5826125"/>
          <p14:tracePt t="30974" x="7847013" y="5853113"/>
          <p14:tracePt t="30981" x="7847013" y="5899150"/>
          <p14:tracePt t="30990" x="7827963" y="5954713"/>
          <p14:tracePt t="30996" x="7810500" y="6018213"/>
          <p14:tracePt t="31007" x="7783513" y="6064250"/>
          <p14:tracePt t="31013" x="7747000" y="6127750"/>
          <p14:tracePt t="31023" x="7727950" y="6154738"/>
          <p14:tracePt t="31028" x="7691438" y="6200775"/>
          <p14:tracePt t="31039" x="7654925" y="6237288"/>
          <p14:tracePt t="31042" x="7627938" y="6283325"/>
          <p14:tracePt t="31050" x="7591425" y="6310313"/>
          <p14:tracePt t="31059" x="7564438" y="6327775"/>
          <p14:tracePt t="31067" x="7526338" y="6364288"/>
          <p14:tracePt t="31076" x="7489825" y="6373813"/>
          <p14:tracePt t="31082" x="7453313" y="6392863"/>
          <p14:tracePt t="31091" x="7416800" y="6400800"/>
          <p14:tracePt t="31097" x="7362825" y="6400800"/>
          <p14:tracePt t="31106" x="7316788" y="6400800"/>
          <p14:tracePt t="31112" x="7262813" y="6400800"/>
          <p14:tracePt t="31123" x="7234238" y="6400800"/>
          <p14:tracePt t="31129" x="7189788" y="6400800"/>
          <p14:tracePt t="31139" x="7161213" y="6400800"/>
          <p14:tracePt t="31144" x="7116763" y="6392863"/>
          <p14:tracePt t="31153" x="7097713" y="6383338"/>
          <p14:tracePt t="31160" x="7080250" y="6373813"/>
          <p14:tracePt t="31175" x="7070725" y="6364288"/>
          <p14:tracePt t="31183" x="7061200" y="6364288"/>
          <p14:tracePt t="31204" x="7051675" y="6356350"/>
          <p14:tracePt t="31261" x="7051675" y="6346825"/>
          <p14:tracePt t="31269" x="7088188" y="6337300"/>
          <p14:tracePt t="31277" x="7153275" y="6310313"/>
          <p14:tracePt t="31285" x="7189788" y="6300788"/>
          <p14:tracePt t="31293" x="7270750" y="6283325"/>
          <p14:tracePt t="31299" x="7343775" y="6283325"/>
          <p14:tracePt t="31307" x="7416800" y="6273800"/>
          <p14:tracePt t="31314" x="7581900" y="6254750"/>
          <p14:tracePt t="31323" x="7747000" y="6254750"/>
          <p14:tracePt t="31331" x="7874000" y="6254750"/>
          <p14:tracePt t="31339" x="7956550" y="6264275"/>
          <p14:tracePt t="31346" x="8066088" y="6291263"/>
          <p14:tracePt t="31353" x="8212138" y="6319838"/>
          <p14:tracePt t="31360" x="8275638" y="6346825"/>
          <p14:tracePt t="31371" x="8358188" y="6383338"/>
          <p14:tracePt t="31377" x="8385175" y="6410325"/>
          <p14:tracePt t="31384" x="8404225" y="6429375"/>
          <p14:tracePt t="31392" x="8413750" y="6446838"/>
          <p14:tracePt t="31400" x="8421688" y="6465888"/>
          <p14:tracePt t="31408" x="8421688" y="6492875"/>
          <p14:tracePt t="31414" x="8421688" y="6510338"/>
          <p14:tracePt t="31423" x="8404225" y="6538913"/>
          <p14:tracePt t="31431" x="8385175" y="6575425"/>
          <p14:tracePt t="31440" x="8367713" y="6602413"/>
          <p14:tracePt t="31446" x="8321675" y="6638925"/>
          <p14:tracePt t="31456" x="8258175" y="6692900"/>
          <p14:tracePt t="31462" x="8194675" y="6729413"/>
          <p14:tracePt t="31475" x="8121650" y="6765925"/>
          <p14:tracePt t="31478" x="8066088" y="6794500"/>
          <p14:tracePt t="31489" x="8002588" y="6802438"/>
          <p14:tracePt t="31492" x="7929563" y="6831013"/>
          <p14:tracePt t="31501" x="7864475" y="6831013"/>
          <p14:tracePt t="31508" x="7791450" y="6831013"/>
          <p14:tracePt t="31516" x="7718425" y="6831013"/>
          <p14:tracePt t="31525" x="7664450" y="6831013"/>
          <p14:tracePt t="31533" x="7645400" y="6831013"/>
          <p14:tracePt t="31540" x="7600950" y="6802438"/>
          <p14:tracePt t="31547" x="7581900" y="6784975"/>
          <p14:tracePt t="31556" x="7572375" y="6757988"/>
          <p14:tracePt t="31562" x="7564438" y="6729413"/>
          <p14:tracePt t="31573" x="7564438" y="6702425"/>
          <p14:tracePt t="31579" x="7564438" y="6648450"/>
          <p14:tracePt t="31591" x="7572375" y="6583363"/>
          <p14:tracePt t="31595" x="7618413" y="6519863"/>
          <p14:tracePt t="31604" x="7664450" y="6456363"/>
          <p14:tracePt t="31608" x="7718425" y="6400800"/>
          <p14:tracePt t="31616" x="7783513" y="6364288"/>
          <p14:tracePt t="31624" x="7864475" y="6310313"/>
          <p14:tracePt t="31633" x="7947025" y="6273800"/>
          <p14:tracePt t="31641" x="8002588" y="6254750"/>
          <p14:tracePt t="31650" x="8085138" y="6227763"/>
          <p14:tracePt t="31657" x="8158163" y="6218238"/>
          <p14:tracePt t="31665" x="8239125" y="6210300"/>
          <p14:tracePt t="31673" x="8312150" y="6210300"/>
          <p14:tracePt t="31679" x="8367713" y="6210300"/>
          <p14:tracePt t="31687" x="8413750" y="6218238"/>
          <p14:tracePt t="31695" x="8431213" y="6227763"/>
          <p14:tracePt t="31703" x="8450263" y="6246813"/>
          <p14:tracePt t="31710" x="8450263" y="6264275"/>
          <p14:tracePt t="31719" x="8450263" y="6283325"/>
          <p14:tracePt t="31727" x="8450263" y="6319838"/>
          <p14:tracePt t="31732" x="8450263" y="6346825"/>
          <p14:tracePt t="31741" x="8413750" y="6383338"/>
          <p14:tracePt t="31748" x="8377238" y="6446838"/>
          <p14:tracePt t="31757" x="8331200" y="6502400"/>
          <p14:tracePt t="31765" x="8294688" y="6529388"/>
          <p14:tracePt t="31773" x="8231188" y="6583363"/>
          <p14:tracePt t="31781" x="8166100" y="6611938"/>
          <p14:tracePt t="31789" x="8112125" y="6638925"/>
          <p14:tracePt t="31794" x="7993063" y="6665913"/>
          <p14:tracePt t="31807" x="7920038" y="6665913"/>
          <p14:tracePt t="31810" x="7864475" y="6665913"/>
          <p14:tracePt t="31818" x="7773988" y="6665913"/>
          <p14:tracePt t="31826" x="7737475" y="6665913"/>
          <p14:tracePt t="31834" x="7654925" y="6638925"/>
          <p14:tracePt t="31842" x="7637463" y="6619875"/>
          <p14:tracePt t="31851" x="7600950" y="6592888"/>
          <p14:tracePt t="31859" x="7581900" y="6565900"/>
          <p14:tracePt t="31864" x="7572375" y="6538913"/>
          <p14:tracePt t="31874" x="7572375" y="6519863"/>
          <p14:tracePt t="31881" x="7572375" y="6473825"/>
          <p14:tracePt t="31889" x="7572375" y="6446838"/>
          <p14:tracePt t="31897" x="7591425" y="6400800"/>
          <p14:tracePt t="31906" x="7608888" y="6392863"/>
          <p14:tracePt t="31913" x="7664450" y="6373813"/>
          <p14:tracePt t="31923" x="7727950" y="6346825"/>
          <p14:tracePt t="31929" x="7837488" y="6319838"/>
          <p14:tracePt t="31935" x="7900988" y="6310313"/>
          <p14:tracePt t="31942" x="8010525" y="6291263"/>
          <p14:tracePt t="31950" x="8085138" y="6291263"/>
          <p14:tracePt t="31958" x="8139113" y="6291263"/>
          <p14:tracePt t="31966" x="8202613" y="6300788"/>
          <p14:tracePt t="31975" x="8239125" y="6310313"/>
          <p14:tracePt t="31980" x="8258175" y="6310313"/>
          <p14:tracePt t="31989" x="8267700" y="6319838"/>
          <p14:tracePt t="32007" x="8267700" y="6327775"/>
          <p14:tracePt t="32012" x="8267700" y="6346825"/>
          <p14:tracePt t="32022" x="8267700" y="6364288"/>
          <p14:tracePt t="32029" x="8267700" y="6383338"/>
          <p14:tracePt t="32040" x="8258175" y="6392863"/>
          <p14:tracePt t="32044" x="8248650" y="6400800"/>
          <p14:tracePt t="32050" x="8248650" y="6410325"/>
          <p14:tracePt t="32059" x="8239125" y="6410325"/>
          <p14:tracePt t="32067" x="8221663" y="6419850"/>
          <p14:tracePt t="32075" x="8212138" y="6419850"/>
          <p14:tracePt t="32083" x="8212138" y="6429375"/>
          <p14:tracePt t="32091" x="8202613" y="6429375"/>
          <p14:tracePt t="32099" x="8202613" y="6437313"/>
          <p14:tracePt t="32177" x="8202613" y="6419850"/>
          <p14:tracePt t="32185" x="8239125" y="6373813"/>
          <p14:tracePt t="32191" x="8275638" y="6327775"/>
          <p14:tracePt t="32200" x="8294688" y="6300788"/>
          <p14:tracePt t="32207" x="8348663" y="6246813"/>
          <p14:tracePt t="32215" x="8404225" y="6200775"/>
          <p14:tracePt t="32222" x="8540750" y="6127750"/>
          <p14:tracePt t="32231" x="8686800" y="6035675"/>
          <p14:tracePt t="32239" x="8842375" y="5945188"/>
          <p14:tracePt t="32244" x="9024938" y="5826125"/>
          <p14:tracePt t="33201" x="802005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37585-E215-4320-88A1-8E36F4FE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EA58A-C6C1-4190-BBD3-B4B47D94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228600"/>
            <a:ext cx="7277100" cy="62109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212B21-931C-45F0-B061-F376F86C3622}"/>
              </a:ext>
            </a:extLst>
          </p:cNvPr>
          <p:cNvSpPr/>
          <p:nvPr/>
        </p:nvSpPr>
        <p:spPr>
          <a:xfrm>
            <a:off x="4572000" y="15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070D7B-CEDB-40AB-BE10-C616EEB757A1}"/>
              </a:ext>
            </a:extLst>
          </p:cNvPr>
          <p:cNvCxnSpPr>
            <a:cxnSpLocks/>
          </p:cNvCxnSpPr>
          <p:nvPr/>
        </p:nvCxnSpPr>
        <p:spPr>
          <a:xfrm>
            <a:off x="4191000" y="6096000"/>
            <a:ext cx="457200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4CF350-8A02-43B7-BD05-87A009EA1434}"/>
              </a:ext>
            </a:extLst>
          </p:cNvPr>
          <p:cNvSpPr/>
          <p:nvPr/>
        </p:nvSpPr>
        <p:spPr>
          <a:xfrm>
            <a:off x="6368901" y="352867"/>
            <a:ext cx="1098699" cy="26736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EEE991-3904-47C3-88BB-97A5D35CDA9C}"/>
              </a:ext>
            </a:extLst>
          </p:cNvPr>
          <p:cNvSpPr/>
          <p:nvPr/>
        </p:nvSpPr>
        <p:spPr>
          <a:xfrm>
            <a:off x="5638800" y="838200"/>
            <a:ext cx="2362200" cy="6096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01048C-2281-4047-9289-3623B85B7AD3}"/>
              </a:ext>
            </a:extLst>
          </p:cNvPr>
          <p:cNvSpPr/>
          <p:nvPr/>
        </p:nvSpPr>
        <p:spPr>
          <a:xfrm>
            <a:off x="5695507" y="1970567"/>
            <a:ext cx="1391093" cy="39163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1EF4AE-EA94-4C8D-8A5E-7022831DAE50}"/>
              </a:ext>
            </a:extLst>
          </p:cNvPr>
          <p:cNvSpPr/>
          <p:nvPr/>
        </p:nvSpPr>
        <p:spPr>
          <a:xfrm>
            <a:off x="5638800" y="3657600"/>
            <a:ext cx="1752600" cy="685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4D9F8E-9EF8-47BE-B4B8-40255A478CC6}"/>
              </a:ext>
            </a:extLst>
          </p:cNvPr>
          <p:cNvSpPr/>
          <p:nvPr/>
        </p:nvSpPr>
        <p:spPr>
          <a:xfrm>
            <a:off x="5516525" y="4508202"/>
            <a:ext cx="1571847" cy="3810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F17EA2-0DCD-4F17-A780-31B133379F31}"/>
              </a:ext>
            </a:extLst>
          </p:cNvPr>
          <p:cNvSpPr/>
          <p:nvPr/>
        </p:nvSpPr>
        <p:spPr>
          <a:xfrm>
            <a:off x="3712534" y="5801827"/>
            <a:ext cx="1600200" cy="71393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C94854-AD98-49FE-A732-21488CD5C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0"/>
    </mc:Choice>
    <mc:Fallback xmlns="">
      <p:transition spd="slow" advTm="2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9" x="8997950" y="338138"/>
          <p14:tracePt t="3527" x="8897938" y="457200"/>
          <p14:tracePt t="3535" x="8824913" y="520700"/>
          <p14:tracePt t="3542" x="8723313" y="647700"/>
          <p14:tracePt t="3551" x="8642350" y="703263"/>
          <p14:tracePt t="3558" x="8577263" y="749300"/>
          <p14:tracePt t="3565" x="8504238" y="822325"/>
          <p14:tracePt t="3574" x="8440738" y="858838"/>
          <p14:tracePt t="3582" x="8377238" y="922338"/>
          <p14:tracePt t="3591" x="8340725" y="958850"/>
          <p14:tracePt t="3596" x="8294688" y="1004888"/>
          <p14:tracePt t="3605" x="8267700" y="1041400"/>
          <p14:tracePt t="3612" x="8231188" y="1068388"/>
          <p14:tracePt t="3621" x="8212138" y="1114425"/>
          <p14:tracePt t="3628" x="8175625" y="1150938"/>
          <p14:tracePt t="3634" x="8139113" y="1196975"/>
          <p14:tracePt t="3642" x="8121650" y="1214438"/>
          <p14:tracePt t="3651" x="8102600" y="1241425"/>
          <p14:tracePt t="3659" x="8093075" y="1260475"/>
          <p14:tracePt t="3667" x="8075613" y="1277938"/>
          <p14:tracePt t="3674" x="8056563" y="1306513"/>
          <p14:tracePt t="3682" x="8029575" y="1323975"/>
          <p14:tracePt t="3691" x="8010525" y="1350963"/>
          <p14:tracePt t="3699" x="7993063" y="1370013"/>
          <p14:tracePt t="3705" x="7966075" y="1387475"/>
          <p14:tracePt t="3712" x="7947025" y="1416050"/>
          <p14:tracePt t="3723" x="7910513" y="1433513"/>
          <p14:tracePt t="3728" x="7893050" y="1443038"/>
          <p14:tracePt t="3737" x="7847013" y="1460500"/>
          <p14:tracePt t="3744" x="7800975" y="1489075"/>
          <p14:tracePt t="3753" x="7773988" y="1497013"/>
          <p14:tracePt t="3758" x="7718425" y="1516063"/>
          <p14:tracePt t="3766" x="7673975" y="1516063"/>
          <p14:tracePt t="3775" x="7627938" y="1543050"/>
          <p14:tracePt t="3783" x="7591425" y="1552575"/>
          <p14:tracePt t="3791" x="7564438" y="1562100"/>
          <p14:tracePt t="3799" x="7554913" y="1562100"/>
          <p14:tracePt t="3814" x="7554913" y="1570038"/>
          <p14:tracePt t="3844" x="7554913" y="1562100"/>
          <p14:tracePt t="3853" x="7554913" y="1533525"/>
          <p14:tracePt t="3860" x="7554913" y="1516063"/>
          <p14:tracePt t="3869" x="7554913" y="1506538"/>
          <p14:tracePt t="3877" x="7554913" y="1497013"/>
          <p14:tracePt t="3885" x="7554913" y="1479550"/>
          <p14:tracePt t="3899" x="7554913" y="1460500"/>
          <p14:tracePt t="3907" x="7554913" y="1443038"/>
          <p14:tracePt t="3931" x="7554913" y="1433513"/>
          <p14:tracePt t="3938" x="7554913" y="1423988"/>
          <p14:tracePt t="3955" x="7554913" y="1416050"/>
          <p14:tracePt t="3970" x="7564438" y="1406525"/>
          <p14:tracePt t="3977" x="7600950" y="1406525"/>
          <p14:tracePt t="3985" x="7627938" y="1406525"/>
          <p14:tracePt t="3993" x="7664450" y="1406525"/>
          <p14:tracePt t="4000" x="7700963" y="1406525"/>
          <p14:tracePt t="4008" x="7764463" y="1406525"/>
          <p14:tracePt t="4014" x="7856538" y="1406525"/>
          <p14:tracePt t="4022" x="7910513" y="1406525"/>
          <p14:tracePt t="4031" x="7993063" y="1416050"/>
          <p14:tracePt t="4039" x="8029575" y="1423988"/>
          <p14:tracePt t="4047" x="8075613" y="1433513"/>
          <p14:tracePt t="4057" x="8093075" y="1443038"/>
          <p14:tracePt t="4062" x="8102600" y="1443038"/>
          <p14:tracePt t="4073" x="8121650" y="1452563"/>
          <p14:tracePt t="4078" x="8121650" y="1460500"/>
          <p14:tracePt t="4084" x="8129588" y="1470025"/>
          <p14:tracePt t="4092" x="8139113" y="1470025"/>
          <p14:tracePt t="4100" x="8139113" y="1489075"/>
          <p14:tracePt t="4117" x="8148638" y="1489075"/>
          <p14:tracePt t="4125" x="8158163" y="1497013"/>
          <p14:tracePt t="4133" x="8166100" y="1506538"/>
          <p14:tracePt t="4139" x="8175625" y="1516063"/>
          <p14:tracePt t="4218" x="8175625" y="1525588"/>
          <p14:tracePt t="4225" x="8175625" y="1533525"/>
          <p14:tracePt t="4232" x="8166100" y="1552575"/>
          <p14:tracePt t="4241" x="8158163" y="1552575"/>
          <p14:tracePt t="4249" x="8148638" y="1562100"/>
          <p14:tracePt t="4258" x="8139113" y="1570038"/>
          <p14:tracePt t="4279" x="8139113" y="1579563"/>
          <p14:tracePt t="4357" x="8202613" y="1589088"/>
          <p14:tracePt t="4364" x="8275638" y="1589088"/>
          <p14:tracePt t="4373" x="8367713" y="1589088"/>
          <p14:tracePt t="4380" x="8458200" y="1606550"/>
          <p14:tracePt t="4390" x="8604250" y="1616075"/>
          <p14:tracePt t="4395" x="8732838" y="1616075"/>
          <p14:tracePt t="4407" x="8897938" y="1616075"/>
          <p14:tracePt t="4410" x="8988425" y="1616075"/>
          <p14:tracePt t="4420" x="9043988" y="1616075"/>
          <p14:tracePt t="4427" x="9107488" y="1616075"/>
          <p14:tracePt t="4434" x="9134475" y="1616075"/>
          <p14:tracePt t="4497" x="9097963" y="1616075"/>
          <p14:tracePt t="4504" x="9061450" y="1616075"/>
          <p14:tracePt t="4512" x="9034463" y="1625600"/>
          <p14:tracePt t="4521" x="8988425" y="1635125"/>
          <p14:tracePt t="4526" x="8970963" y="1652588"/>
          <p14:tracePt t="4535" x="8915400" y="1662113"/>
          <p14:tracePt t="4543" x="8878888" y="1671638"/>
          <p14:tracePt t="4551" x="8842375" y="1679575"/>
          <p14:tracePt t="4559" x="8815388" y="1689100"/>
          <p14:tracePt t="4566" x="8778875" y="1698625"/>
          <p14:tracePt t="4575" x="8759825" y="1708150"/>
          <p14:tracePt t="4583" x="8751888" y="1708150"/>
          <p14:tracePt t="4590" x="8742363" y="1708150"/>
          <p14:tracePt t="4596" x="8742363" y="1716088"/>
          <p14:tracePt t="4667" x="8759825" y="1716088"/>
          <p14:tracePt t="4675" x="8805863" y="1716088"/>
          <p14:tracePt t="4683" x="8861425" y="1708150"/>
          <p14:tracePt t="4690" x="8924925" y="1689100"/>
          <p14:tracePt t="4699" x="8978900" y="1689100"/>
          <p14:tracePt t="4706" x="9007475" y="1679575"/>
          <p14:tracePt t="4712" x="9024938" y="1679575"/>
          <p14:tracePt t="4722" x="9043988" y="1671638"/>
          <p14:tracePt t="4792" x="9034463" y="1671638"/>
          <p14:tracePt t="4800" x="9007475" y="1671638"/>
          <p14:tracePt t="4808" x="8970963" y="1671638"/>
          <p14:tracePt t="4815" x="8951913" y="1671638"/>
          <p14:tracePt t="4822" x="8942388" y="1671638"/>
          <p14:tracePt t="4830" x="8924925" y="1671638"/>
          <p14:tracePt t="4839" x="8915400" y="1671638"/>
          <p14:tracePt t="4844" x="8897938" y="1671638"/>
          <p14:tracePt t="4852" x="8888413" y="1671638"/>
          <p14:tracePt t="7337" x="8869363" y="1698625"/>
          <p14:tracePt t="7344" x="8861425" y="1716088"/>
          <p14:tracePt t="7351" x="8842375" y="1762125"/>
          <p14:tracePt t="7358" x="8832850" y="1771650"/>
          <p14:tracePt t="7367" x="8824913" y="1798638"/>
          <p14:tracePt t="7375" x="8815388" y="1808163"/>
          <p14:tracePt t="7382" x="8805863" y="1825625"/>
          <p14:tracePt t="7391" x="8796338" y="1844675"/>
          <p14:tracePt t="7398" x="8796338" y="1862138"/>
          <p14:tracePt t="7407" x="8788400" y="1881188"/>
          <p14:tracePt t="7415" x="8788400" y="1890713"/>
          <p14:tracePt t="7423" x="8778875" y="1890713"/>
          <p14:tracePt t="7428" x="8778875" y="1898650"/>
          <p14:tracePt t="7437" x="8778875" y="1908175"/>
          <p14:tracePt t="7444" x="8769350" y="1917700"/>
          <p14:tracePt t="7453" x="8769350" y="1927225"/>
          <p14:tracePt t="7460" x="8759825" y="1935163"/>
          <p14:tracePt t="7469" x="8759825" y="1944688"/>
          <p14:tracePt t="7489" x="8751888" y="1954213"/>
          <p14:tracePt t="7491" x="8751888" y="1973263"/>
          <p14:tracePt t="7498" x="8751888" y="1981200"/>
          <p14:tracePt t="7506" x="8742363" y="2000250"/>
          <p14:tracePt t="7515" x="8732838" y="2017713"/>
          <p14:tracePt t="7522" x="8732838" y="2036763"/>
          <p14:tracePt t="7530" x="8715375" y="2063750"/>
          <p14:tracePt t="7539" x="8705850" y="2082800"/>
          <p14:tracePt t="7544" x="8705850" y="2109788"/>
          <p14:tracePt t="7552" x="8696325" y="2146300"/>
          <p14:tracePt t="7560" x="8696325" y="2155825"/>
          <p14:tracePt t="7569" x="8686800" y="2163763"/>
          <p14:tracePt t="7576" x="8678863" y="2182813"/>
          <p14:tracePt t="7585" x="8669338" y="2209800"/>
          <p14:tracePt t="7601" x="8669338" y="2219325"/>
          <p14:tracePt t="7608" x="8669338" y="2228850"/>
          <p14:tracePt t="7615" x="8669338" y="2236788"/>
          <p14:tracePt t="7631" x="8669338" y="2246313"/>
          <p14:tracePt t="7664" x="8669338" y="2255838"/>
          <p14:tracePt t="7678" x="8669338" y="2265363"/>
          <p14:tracePt t="7693" x="8659813" y="2273300"/>
          <p14:tracePt t="7710" x="8659813" y="2282825"/>
          <p14:tracePt t="7726" x="8650288" y="2292350"/>
          <p14:tracePt t="7740" x="8650288" y="2301875"/>
          <p14:tracePt t="7747" x="8642350" y="2301875"/>
          <p14:tracePt t="7757" x="8642350" y="2309813"/>
          <p14:tracePt t="7773" x="8632825" y="2309813"/>
          <p14:tracePt t="7779" x="8632825" y="2319338"/>
          <p14:tracePt t="7787" x="8632825" y="2328863"/>
          <p14:tracePt t="7792" x="8623300" y="2328863"/>
          <p14:tracePt t="7800" x="8623300" y="2338388"/>
          <p14:tracePt t="7809" x="8613775" y="2338388"/>
          <p14:tracePt t="7817" x="8613775" y="2346325"/>
          <p14:tracePt t="7825" x="8613775" y="2355850"/>
          <p14:tracePt t="7833" x="8613775" y="2365375"/>
          <p14:tracePt t="7841" x="8604250" y="2365375"/>
          <p14:tracePt t="7848" x="8596313" y="2365375"/>
          <p14:tracePt t="7857" x="8577263" y="2382838"/>
          <p14:tracePt t="7873" x="8567738" y="2392363"/>
          <p14:tracePt t="7890" x="8567738" y="2401888"/>
          <p14:tracePt t="7894" x="8559800" y="2401888"/>
          <p14:tracePt t="7920" x="8550275" y="2411413"/>
          <p14:tracePt t="7933" x="8540750" y="2411413"/>
          <p14:tracePt t="7941" x="8531225" y="2411413"/>
          <p14:tracePt t="7949" x="8523288" y="2411413"/>
          <p14:tracePt t="7957" x="8513763" y="2411413"/>
          <p14:tracePt t="7965" x="8504238" y="2411413"/>
          <p14:tracePt t="7972" x="8494713" y="2411413"/>
          <p14:tracePt t="7980" x="8486775" y="2411413"/>
          <p14:tracePt t="7994" x="8477250" y="2411413"/>
          <p14:tracePt t="8003" x="8467725" y="2411413"/>
          <p14:tracePt t="8020" x="8458200" y="2411413"/>
          <p14:tracePt t="8027" x="8450263" y="2411413"/>
          <p14:tracePt t="8034" x="8440738" y="2411413"/>
          <p14:tracePt t="8042" x="8431213" y="2411413"/>
          <p14:tracePt t="8065" x="8421688" y="2411413"/>
          <p14:tracePt t="8082" x="8413750" y="2411413"/>
          <p14:tracePt t="8097" x="8404225" y="2411413"/>
          <p14:tracePt t="8121" x="8394700" y="2411413"/>
          <p14:tracePt t="8353" x="8413750" y="2392363"/>
          <p14:tracePt t="8360" x="8431213" y="2382838"/>
          <p14:tracePt t="8372" x="8440738" y="2374900"/>
          <p14:tracePt t="8375" x="8458200" y="2355850"/>
          <p14:tracePt t="8383" x="8467725" y="2355850"/>
          <p14:tracePt t="8391" x="8477250" y="2346325"/>
          <p14:tracePt t="8406" x="8486775" y="2346325"/>
          <p14:tracePt t="8604" x="8486775" y="2338388"/>
          <p14:tracePt t="8610" x="8467725" y="2319338"/>
          <p14:tracePt t="8618" x="8431213" y="2292350"/>
          <p14:tracePt t="8627" x="8404225" y="2265363"/>
          <p14:tracePt t="8633" x="8385175" y="2246313"/>
          <p14:tracePt t="8639" x="8377238" y="2236788"/>
          <p14:tracePt t="8646" x="8367713" y="2228850"/>
          <p14:tracePt t="8656" x="8358188" y="2209800"/>
          <p14:tracePt t="8663" x="8348663" y="2200275"/>
          <p14:tracePt t="8673" x="8340725" y="2192338"/>
          <p14:tracePt t="8688" x="8331200" y="2182813"/>
          <p14:tracePt t="8692" x="8321675" y="2182813"/>
          <p14:tracePt t="8709" x="8312150" y="2182813"/>
          <p14:tracePt t="8717" x="8312150" y="2173288"/>
          <p14:tracePt t="8724" x="8304213" y="2173288"/>
          <p14:tracePt t="8733" x="8294688" y="2173288"/>
          <p14:tracePt t="8741" x="8285163" y="2173288"/>
          <p14:tracePt t="8746" x="8267700" y="2173288"/>
          <p14:tracePt t="8755" x="8239125" y="2173288"/>
          <p14:tracePt t="8762" x="8202613" y="2173288"/>
          <p14:tracePt t="8772" x="8166100" y="2173288"/>
          <p14:tracePt t="8779" x="8121650" y="2182813"/>
          <p14:tracePt t="8787" x="8085138" y="2192338"/>
          <p14:tracePt t="8794" x="8066088" y="2192338"/>
          <p14:tracePt t="8806" x="8039100" y="2192338"/>
          <p14:tracePt t="8810" x="8002588" y="2200275"/>
          <p14:tracePt t="8819" x="7974013" y="2200275"/>
          <p14:tracePt t="8825" x="7947025" y="2200275"/>
          <p14:tracePt t="8832" x="7920038" y="2200275"/>
          <p14:tracePt t="8841" x="7900988" y="2200275"/>
          <p14:tracePt t="8849" x="7883525" y="2200275"/>
          <p14:tracePt t="8857" x="7874000" y="2200275"/>
          <p14:tracePt t="8864" x="7856538" y="2200275"/>
          <p14:tracePt t="8873" x="7837488" y="2200275"/>
          <p14:tracePt t="8881" x="7820025" y="2200275"/>
          <p14:tracePt t="8889" x="7791450" y="2200275"/>
          <p14:tracePt t="8894" x="7773988" y="2200275"/>
          <p14:tracePt t="8903" x="7754938" y="2200275"/>
          <p14:tracePt t="8910" x="7747000" y="2200275"/>
          <p14:tracePt t="8927" x="7737475" y="2200275"/>
          <p14:tracePt t="8943" x="7727950" y="2200275"/>
          <p14:tracePt t="9151" x="7718425" y="2200275"/>
          <p14:tracePt t="9159" x="7710488" y="2200275"/>
          <p14:tracePt t="9167" x="7700963" y="2200275"/>
          <p14:tracePt t="9174" x="7691438" y="2200275"/>
          <p14:tracePt t="9182" x="7681913" y="2200275"/>
          <p14:tracePt t="9191" x="7681913" y="2209800"/>
          <p14:tracePt t="9199" x="7673975" y="2209800"/>
          <p14:tracePt t="9206" x="7654925" y="2209800"/>
          <p14:tracePt t="9213" x="7637463" y="2209800"/>
          <p14:tracePt t="9225" x="7618413" y="2209800"/>
          <p14:tracePt t="9229" x="7600950" y="2209800"/>
          <p14:tracePt t="9237" x="7591425" y="2209800"/>
          <p14:tracePt t="9244" x="7581900" y="2209800"/>
          <p14:tracePt t="9253" x="7572375" y="2209800"/>
          <p14:tracePt t="9271" x="7564438" y="2209800"/>
          <p14:tracePt t="10690" x="7572375" y="2209800"/>
          <p14:tracePt t="10694" x="7664450" y="2219325"/>
          <p14:tracePt t="10702" x="7700963" y="2228850"/>
          <p14:tracePt t="10710" x="7783513" y="2246313"/>
          <p14:tracePt t="10718" x="7837488" y="2246313"/>
          <p14:tracePt t="10726" x="7883525" y="2255838"/>
          <p14:tracePt t="10734" x="7910513" y="2265363"/>
          <p14:tracePt t="10740" x="7956550" y="2273300"/>
          <p14:tracePt t="10748" x="7993063" y="2282825"/>
          <p14:tracePt t="10756" x="8039100" y="2301875"/>
          <p14:tracePt t="10765" x="8066088" y="2309813"/>
          <p14:tracePt t="10773" x="8085138" y="2319338"/>
          <p14:tracePt t="10780" x="8102600" y="2319338"/>
          <p14:tracePt t="10790" x="8121650" y="2328863"/>
          <p14:tracePt t="10796" x="8129588" y="2338388"/>
          <p14:tracePt t="10805" x="8139113" y="2338388"/>
          <p14:tracePt t="10820" x="8148638" y="2346325"/>
          <p14:tracePt t="10826" x="8166100" y="2365375"/>
          <p14:tracePt t="10834" x="8175625" y="2374900"/>
          <p14:tracePt t="10842" x="8185150" y="2392363"/>
          <p14:tracePt t="10850" x="8212138" y="2411413"/>
          <p14:tracePt t="10858" x="8212138" y="2419350"/>
          <p14:tracePt t="10867" x="8231188" y="2438400"/>
          <p14:tracePt t="10875" x="8248650" y="2455863"/>
          <p14:tracePt t="10881" x="8275638" y="2474913"/>
          <p14:tracePt t="10890" x="8294688" y="2492375"/>
          <p14:tracePt t="10896" x="8312150" y="2501900"/>
          <p14:tracePt t="10905" x="8321675" y="2511425"/>
          <p14:tracePt t="10912" x="8340725" y="2520950"/>
          <p14:tracePt t="10922" x="8358188" y="2528888"/>
          <p14:tracePt t="10926" x="8358188" y="2538413"/>
          <p14:tracePt t="10934" x="8367713" y="2547938"/>
          <p14:tracePt t="10942" x="8377238" y="2557463"/>
          <p14:tracePt t="10950" x="8385175" y="2565400"/>
          <p14:tracePt t="10959" x="8404225" y="2565400"/>
          <p14:tracePt t="10967" x="8413750" y="2574925"/>
          <p14:tracePt t="10975" x="8421688" y="2574925"/>
          <p14:tracePt t="10983" x="8431213" y="2593975"/>
          <p14:tracePt t="10991" x="8440738" y="2601913"/>
          <p14:tracePt t="10996" x="8458200" y="2611438"/>
          <p14:tracePt t="11004" x="8467725" y="2630488"/>
          <p14:tracePt t="11013" x="8477250" y="2638425"/>
          <p14:tracePt t="11026" x="8486775" y="2647950"/>
          <p14:tracePt t="11028" x="8494713" y="2657475"/>
          <p14:tracePt t="11040" x="8504238" y="2674938"/>
          <p14:tracePt t="11045" x="8513763" y="2674938"/>
          <p14:tracePt t="11054" x="8523288" y="2693988"/>
          <p14:tracePt t="11060" x="8523288" y="2711450"/>
          <p14:tracePt t="11066" x="8531225" y="2730500"/>
          <p14:tracePt t="11075" x="8540750" y="2747963"/>
          <p14:tracePt t="11083" x="8550275" y="2784475"/>
          <p14:tracePt t="11099" x="8550275" y="2803525"/>
          <p14:tracePt t="11107" x="8559800" y="2813050"/>
          <p14:tracePt t="11114" x="8559800" y="2830513"/>
          <p14:tracePt t="11122" x="8559800" y="2849563"/>
          <p14:tracePt t="11128" x="8559800" y="2867025"/>
          <p14:tracePt t="11138" x="8559800" y="2876550"/>
          <p14:tracePt t="11144" x="8559800" y="2886075"/>
          <p14:tracePt t="11154" x="8559800" y="2903538"/>
          <p14:tracePt t="11160" x="8559800" y="2922588"/>
          <p14:tracePt t="11171" x="8559800" y="2940050"/>
          <p14:tracePt t="11176" x="8559800" y="2949575"/>
          <p14:tracePt t="11182" x="8559800" y="2968625"/>
          <p14:tracePt t="11191" x="8559800" y="2976563"/>
          <p14:tracePt t="11198" x="8559800" y="2995613"/>
          <p14:tracePt t="11214" x="8559800" y="3013075"/>
          <p14:tracePt t="11223" x="8559800" y="3022600"/>
          <p14:tracePt t="11230" x="8550275" y="3032125"/>
          <p14:tracePt t="11239" x="8550275" y="3041650"/>
          <p14:tracePt t="11247" x="8540750" y="3049588"/>
          <p14:tracePt t="11253" x="8540750" y="3059113"/>
          <p14:tracePt t="11260" x="8531225" y="3068638"/>
          <p14:tracePt t="11269" x="8523288" y="3068638"/>
          <p14:tracePt t="11277" x="8523288" y="3078163"/>
          <p14:tracePt t="11285" x="8513763" y="3086100"/>
          <p14:tracePt t="11293" x="8513763" y="3095625"/>
          <p14:tracePt t="11301" x="8513763" y="3105150"/>
          <p14:tracePt t="11309" x="8504238" y="3105150"/>
          <p14:tracePt t="11317" x="8504238" y="3114675"/>
          <p14:tracePt t="11323" x="8494713" y="3114675"/>
          <p14:tracePt t="11330" x="8486775" y="3122613"/>
          <p14:tracePt t="11339" x="8486775" y="3132138"/>
          <p14:tracePt t="11346" x="8477250" y="3132138"/>
          <p14:tracePt t="11355" x="8477250" y="3141663"/>
          <p14:tracePt t="11363" x="8467725" y="3151188"/>
          <p14:tracePt t="11373" x="8458200" y="3159125"/>
          <p14:tracePt t="11401" x="8458200" y="3168650"/>
          <p14:tracePt t="11408" x="8458200" y="3178175"/>
          <p14:tracePt t="11417" x="8450263" y="3178175"/>
          <p14:tracePt t="11424" x="8450263" y="3187700"/>
          <p14:tracePt t="11440" x="8440738" y="3195638"/>
          <p14:tracePt t="11446" x="8440738" y="3205163"/>
          <p14:tracePt t="11464" x="8440738" y="3214688"/>
          <p14:tracePt t="11500" x="8431213" y="3214688"/>
          <p14:tracePt t="11517" x="8431213" y="3224213"/>
          <p14:tracePt t="11532" x="8431213" y="3232150"/>
          <p14:tracePt t="11540" x="8421688" y="3232150"/>
          <p14:tracePt t="11549" x="8421688" y="3241675"/>
          <p14:tracePt t="11563" x="8421688" y="3251200"/>
          <p14:tracePt t="11573" x="8413750" y="3251200"/>
          <p14:tracePt t="11578" x="8413750" y="3260725"/>
          <p14:tracePt t="11595" x="8413750" y="3268663"/>
          <p14:tracePt t="11603" x="8404225" y="3268663"/>
          <p14:tracePt t="11635" x="8404225" y="3278188"/>
          <p14:tracePt t="11649" x="8394700" y="3287713"/>
          <p14:tracePt t="11657" x="8394700" y="3297238"/>
          <p14:tracePt t="11674" x="8385175" y="3305175"/>
          <p14:tracePt t="11680" x="8377238" y="3314700"/>
          <p14:tracePt t="11690" x="8367713" y="3324225"/>
          <p14:tracePt t="11694" x="8358188" y="3324225"/>
          <p14:tracePt t="11703" x="8358188" y="3333750"/>
          <p14:tracePt t="11710" x="8358188" y="3341688"/>
          <p14:tracePt t="11722" x="8348663" y="3351213"/>
          <p14:tracePt t="11726" x="8340725" y="3370263"/>
          <p14:tracePt t="11734" x="8331200" y="3378200"/>
          <p14:tracePt t="11742" x="8321675" y="3378200"/>
          <p14:tracePt t="11750" x="8312150" y="3397250"/>
          <p14:tracePt t="11757" x="8304213" y="3397250"/>
          <p14:tracePt t="11765" x="8294688" y="3414713"/>
          <p14:tracePt t="11774" x="8285163" y="3414713"/>
          <p14:tracePt t="11780" x="8285163" y="3433763"/>
          <p14:tracePt t="11797" x="8275638" y="3443288"/>
          <p14:tracePt t="11805" x="8275638" y="3451225"/>
          <p14:tracePt t="11812" x="8267700" y="3451225"/>
          <p14:tracePt t="11819" x="8258175" y="3460750"/>
          <p14:tracePt t="11826" x="8258175" y="3470275"/>
          <p14:tracePt t="11835" x="8248650" y="3470275"/>
          <p14:tracePt t="11842" x="8239125" y="3470275"/>
          <p14:tracePt t="11850" x="8231188" y="3479800"/>
          <p14:tracePt t="11858" x="8231188" y="3487738"/>
          <p14:tracePt t="11866" x="8212138" y="3497263"/>
          <p14:tracePt t="11875" x="8202613" y="3506788"/>
          <p14:tracePt t="11890" x="8185150" y="3516313"/>
          <p14:tracePt t="11896" x="8175625" y="3524250"/>
          <p14:tracePt t="11906" x="8166100" y="3524250"/>
          <p14:tracePt t="11914" x="8166100" y="3533775"/>
          <p14:tracePt t="11923" x="8158163" y="3533775"/>
          <p14:tracePt t="11928" x="8148638" y="3533775"/>
          <p14:tracePt t="11937" x="8139113" y="3543300"/>
          <p14:tracePt t="11945" x="8129588" y="3552825"/>
          <p14:tracePt t="11951" x="8112125" y="3552825"/>
          <p14:tracePt t="11959" x="8102600" y="3560763"/>
          <p14:tracePt t="11966" x="8085138" y="3570288"/>
          <p14:tracePt t="11975" x="8066088" y="3579813"/>
          <p14:tracePt t="11982" x="8039100" y="3589338"/>
          <p14:tracePt t="11991" x="8010525" y="3606800"/>
          <p14:tracePt t="11998" x="7993063" y="3616325"/>
          <p14:tracePt t="12006" x="7947025" y="3625850"/>
          <p14:tracePt t="12012" x="7900988" y="3643313"/>
          <p14:tracePt t="12021" x="7874000" y="3652838"/>
          <p14:tracePt t="12029" x="7847013" y="3662363"/>
          <p14:tracePt t="12036" x="7810500" y="3670300"/>
          <p14:tracePt t="12045" x="7800975" y="3670300"/>
          <p14:tracePt t="12055" x="7791450" y="3679825"/>
          <p14:tracePt t="12240" x="7791450" y="3670300"/>
          <p14:tracePt t="12379" x="7783513" y="3679825"/>
          <p14:tracePt t="12391" x="7764463" y="3689350"/>
          <p14:tracePt t="12394" x="7754938" y="3706813"/>
          <p14:tracePt t="12400" x="7737475" y="3725863"/>
          <p14:tracePt t="12409" x="7727950" y="3735388"/>
          <p14:tracePt t="12416" x="7718425" y="3743325"/>
          <p14:tracePt t="12425" x="7710488" y="3762375"/>
          <p14:tracePt t="12433" x="7700963" y="3771900"/>
          <p14:tracePt t="12441" x="7691438" y="3779838"/>
          <p14:tracePt t="12449" x="7691438" y="3789363"/>
          <p14:tracePt t="12456" x="7681913" y="3798888"/>
          <p14:tracePt t="12462" x="7681913" y="3808413"/>
          <p14:tracePt t="12479" x="7673975" y="3808413"/>
          <p14:tracePt t="12491" x="7673975" y="3816350"/>
          <p14:tracePt t="12503" x="7673975" y="3825875"/>
          <p14:tracePt t="12639" x="7673975" y="3835400"/>
          <p14:tracePt t="12651" x="7673975" y="3852863"/>
          <p14:tracePt t="12657" x="7664450" y="3862388"/>
          <p14:tracePt t="12665" x="7664450" y="3871913"/>
          <p14:tracePt t="12674" x="7664450" y="3881438"/>
          <p14:tracePt t="12680" x="7664450" y="3889375"/>
          <p14:tracePt t="12705" x="7664450" y="3898900"/>
          <p14:tracePt t="12712" x="7664450" y="3908425"/>
          <p14:tracePt t="12727" x="7664450" y="3917950"/>
          <p14:tracePt t="12735" x="7664450" y="3927475"/>
          <p14:tracePt t="12751" x="7664450" y="3935413"/>
          <p14:tracePt t="12758" x="7664450" y="3944938"/>
          <p14:tracePt t="12797" x="7664450" y="3954463"/>
          <p14:tracePt t="12868" x="7673975" y="3954463"/>
          <p14:tracePt t="12876" x="7673975" y="3963988"/>
          <p14:tracePt t="12899" x="7681913" y="3971925"/>
          <p14:tracePt t="12921" x="7681913" y="3981450"/>
          <p14:tracePt t="12941" x="7691438" y="3981450"/>
          <p14:tracePt t="12961" x="7691438" y="3990975"/>
          <p14:tracePt t="15838" x="7691438" y="4044950"/>
          <p14:tracePt t="15848" x="7691438" y="4137025"/>
          <p14:tracePt t="15857" x="7691438" y="4237038"/>
          <p14:tracePt t="15863" x="7691438" y="4292600"/>
          <p14:tracePt t="15868" x="7673975" y="4310063"/>
          <p14:tracePt t="15877" x="7673975" y="4329113"/>
          <p14:tracePt t="15884" x="7673975" y="4346575"/>
          <p14:tracePt t="15892" x="7664450" y="4365625"/>
          <p14:tracePt t="15900" x="7664450" y="4373563"/>
          <p14:tracePt t="15908" x="7664450" y="4392613"/>
          <p14:tracePt t="15956" x="7664450" y="4402138"/>
          <p14:tracePt t="15975" x="7664450" y="4410075"/>
          <p14:tracePt t="15980" x="7664450" y="4419600"/>
          <p14:tracePt t="15991" x="7664450" y="4438650"/>
          <p14:tracePt t="15993" x="7664450" y="4456113"/>
          <p14:tracePt t="16000" x="7664450" y="4465638"/>
          <p14:tracePt t="16008" x="7664450" y="4475163"/>
          <p14:tracePt t="16016" x="7654925" y="4492625"/>
          <p14:tracePt t="16024" x="7654925" y="4511675"/>
          <p14:tracePt t="16033" x="7654925" y="4548188"/>
          <p14:tracePt t="16049" x="7654925" y="4575175"/>
          <p14:tracePt t="16056" x="7645400" y="4592638"/>
          <p14:tracePt t="16062" x="7645400" y="4611688"/>
          <p14:tracePt t="16072" x="7645400" y="4629150"/>
          <p14:tracePt t="16079" x="7637463" y="4629150"/>
          <p14:tracePt t="16091" x="7637463" y="4648200"/>
          <p14:tracePt t="16094" x="7637463" y="4657725"/>
          <p14:tracePt t="16104" x="7627938" y="4657725"/>
          <p14:tracePt t="16108" x="7627938" y="4665663"/>
          <p14:tracePt t="16116" x="7618413" y="4675188"/>
          <p14:tracePt t="16125" x="7618413" y="4684713"/>
          <p14:tracePt t="16132" x="7618413" y="4702175"/>
          <p14:tracePt t="16141" x="7608888" y="4711700"/>
          <p14:tracePt t="16149" x="7608888" y="4721225"/>
          <p14:tracePt t="16156" x="7600950" y="4738688"/>
          <p14:tracePt t="16164" x="7600950" y="4748213"/>
          <p14:tracePt t="16174" x="7600950" y="4757738"/>
          <p14:tracePt t="16273" x="7600950" y="4767263"/>
          <p14:tracePt t="16281" x="7600950" y="4775200"/>
          <p14:tracePt t="16289" x="7600950" y="4784725"/>
          <p14:tracePt t="16296" x="7600950" y="4803775"/>
          <p14:tracePt t="16303" x="7600950" y="4811713"/>
          <p14:tracePt t="16310" x="7600950" y="4821238"/>
          <p14:tracePt t="16335" x="7600950" y="4840288"/>
          <p14:tracePt t="16342" x="7600950" y="4848225"/>
          <p14:tracePt t="16351" x="7608888" y="4857750"/>
          <p14:tracePt t="16359" x="7618413" y="4867275"/>
          <p14:tracePt t="16364" x="7618413" y="4884738"/>
          <p14:tracePt t="16372" x="7627938" y="4884738"/>
          <p14:tracePt t="16390" x="7637463" y="4894263"/>
          <p14:tracePt t="16396" x="7637463" y="4903788"/>
          <p14:tracePt t="16413" x="7637463" y="4913313"/>
          <p14:tracePt t="16426" x="7637463" y="4922838"/>
          <p14:tracePt t="16443" x="7637463" y="4930775"/>
          <p14:tracePt t="16475" x="7637463" y="4940300"/>
          <p14:tracePt t="16592" x="7645400" y="4949825"/>
          <p14:tracePt t="16630" x="7645400" y="4959350"/>
          <p14:tracePt t="16640" x="7654925" y="4959350"/>
          <p14:tracePt t="16646" x="7664450" y="4959350"/>
          <p14:tracePt t="16655" x="7664450" y="4967288"/>
          <p14:tracePt t="16661" x="7673975" y="4967288"/>
          <p14:tracePt t="16669" x="7681913" y="4967288"/>
          <p14:tracePt t="16685" x="7691438" y="4967288"/>
          <p14:tracePt t="16724" x="7691438" y="4959350"/>
          <p14:tracePt t="16747" x="7710488" y="4949825"/>
          <p14:tracePt t="16754" x="7754938" y="4930775"/>
          <p14:tracePt t="16760" x="7783513" y="4913313"/>
          <p14:tracePt t="16768" x="7847013" y="4876800"/>
          <p14:tracePt t="17239" x="7847013" y="4884738"/>
          <p14:tracePt t="17245" x="7847013" y="4903788"/>
          <p14:tracePt t="17250" x="7847013" y="4930775"/>
          <p14:tracePt t="17258" x="7847013" y="4949825"/>
          <p14:tracePt t="17264" x="7856538" y="4967288"/>
          <p14:tracePt t="17274" x="7856538" y="4986338"/>
          <p14:tracePt t="17280" x="7864475" y="5013325"/>
          <p14:tracePt t="17290" x="7864475" y="5032375"/>
          <p14:tracePt t="17296" x="7864475" y="5049838"/>
          <p14:tracePt t="17305" x="7864475" y="5068888"/>
          <p14:tracePt t="17313" x="7874000" y="5076825"/>
          <p14:tracePt t="17323" x="7874000" y="5086350"/>
          <p14:tracePt t="17335" x="7874000" y="5095875"/>
          <p14:tracePt t="17353" x="7874000" y="5105400"/>
          <p14:tracePt t="17360" x="7883525" y="5113338"/>
          <p14:tracePt t="17368" x="7883525" y="5122863"/>
          <p14:tracePt t="17375" x="7893050" y="5122863"/>
          <p14:tracePt t="17382" x="7893050" y="5141913"/>
          <p14:tracePt t="17405" x="7893050" y="5149850"/>
          <p14:tracePt t="17513" x="7900988" y="5149850"/>
          <p14:tracePt t="17528" x="7910513" y="5149850"/>
          <p14:tracePt t="17557" x="7920038" y="5149850"/>
          <p14:tracePt t="17615" x="7929563" y="5149850"/>
          <p14:tracePt t="17647" x="7937500" y="5149850"/>
          <p14:tracePt t="17701" x="7947025" y="5149850"/>
          <p14:tracePt t="17992" x="7937500" y="5149850"/>
          <p14:tracePt t="17996" x="7929563" y="5149850"/>
          <p14:tracePt t="18010" x="7920038" y="5159375"/>
          <p14:tracePt t="18020" x="7910513" y="5159375"/>
          <p14:tracePt t="18027" x="7910513" y="5168900"/>
          <p14:tracePt t="18034" x="7900988" y="5178425"/>
          <p14:tracePt t="18040" x="7900988" y="5186363"/>
          <p14:tracePt t="18057" x="7900988" y="5195888"/>
          <p14:tracePt t="18072" x="7900988" y="5205413"/>
          <p14:tracePt t="18082" x="7893050" y="5214938"/>
          <p14:tracePt t="18092" x="7893050" y="5232400"/>
          <p14:tracePt t="18096" x="7893050" y="5241925"/>
          <p14:tracePt t="18103" x="7893050" y="5251450"/>
          <p14:tracePt t="18120" x="7893050" y="5259388"/>
          <p14:tracePt t="18157" x="7893050" y="5268913"/>
          <p14:tracePt t="18182" x="7893050" y="5278438"/>
          <p14:tracePt t="18205" x="7893050" y="5287963"/>
          <p14:tracePt t="18221" x="7893050" y="5295900"/>
          <p14:tracePt t="18243" x="7893050" y="5305425"/>
          <p14:tracePt t="18267" x="7893050" y="5314950"/>
          <p14:tracePt t="18281" x="7893050" y="5324475"/>
          <p14:tracePt t="18298" x="7893050" y="5332413"/>
          <p14:tracePt t="18313" x="7893050" y="5341938"/>
          <p14:tracePt t="18340" x="7893050" y="5351463"/>
          <p14:tracePt t="18356" x="7893050" y="5360988"/>
          <p14:tracePt t="18375" x="7893050" y="5368925"/>
          <p14:tracePt t="18382" x="7893050" y="5378450"/>
          <p14:tracePt t="18391" x="7893050" y="5387975"/>
          <p14:tracePt t="18398" x="7893050" y="5397500"/>
          <p14:tracePt t="18415" x="7893050" y="5405438"/>
          <p14:tracePt t="18428" x="7893050" y="5414963"/>
          <p14:tracePt t="18461" x="7893050" y="5424488"/>
          <p14:tracePt t="18475" x="7893050" y="5434013"/>
          <p14:tracePt t="18483" x="7893050" y="5441950"/>
          <p14:tracePt t="18499" x="7893050" y="5451475"/>
          <p14:tracePt t="18524" x="7893050" y="5461000"/>
          <p14:tracePt t="18590" x="7893050" y="5470525"/>
          <p14:tracePt t="18849" x="7893050" y="5478463"/>
          <p14:tracePt t="24031" x="7874000" y="5524500"/>
          <p14:tracePt t="24039" x="7864475" y="5543550"/>
          <p14:tracePt t="24054" x="7856538" y="5543550"/>
          <p14:tracePt t="24060" x="7856538" y="5551488"/>
          <p14:tracePt t="24069" x="7856538" y="5561013"/>
          <p14:tracePt t="24077" x="7847013" y="5561013"/>
          <p14:tracePt t="24084" x="7847013" y="5570538"/>
          <p14:tracePt t="24101" x="7847013" y="5580063"/>
          <p14:tracePt t="24116" x="7847013" y="5588000"/>
          <p14:tracePt t="24140" x="7847013" y="5597525"/>
          <p14:tracePt t="24178" x="7847013" y="5607050"/>
          <p14:tracePt t="24187" x="7847013" y="5616575"/>
          <p14:tracePt t="24193" x="7837488" y="5624513"/>
          <p14:tracePt t="24200" x="7837488" y="5643563"/>
          <p14:tracePt t="24209" x="7827963" y="5661025"/>
          <p14:tracePt t="24217" x="7827963" y="5670550"/>
          <p14:tracePt t="24225" x="7827963" y="5697538"/>
          <p14:tracePt t="24232" x="7827963" y="5716588"/>
          <p14:tracePt t="24241" x="7820025" y="5734050"/>
          <p14:tracePt t="24258" x="7820025" y="5753100"/>
          <p14:tracePt t="24263" x="7810500" y="5762625"/>
          <p14:tracePt t="24273" x="7810500" y="5770563"/>
          <p14:tracePt t="24278" x="7810500" y="5789613"/>
          <p14:tracePt t="24286" x="7810500" y="5799138"/>
          <p14:tracePt t="24294" x="7800975" y="5807075"/>
          <p14:tracePt t="24303" x="7800975" y="5816600"/>
          <p14:tracePt t="24310" x="7800975" y="5835650"/>
          <p14:tracePt t="24319" x="7800975" y="5843588"/>
          <p14:tracePt t="24325" x="7791450" y="5862638"/>
          <p14:tracePt t="24332" x="7791450" y="5881688"/>
          <p14:tracePt t="24341" x="7791450" y="5908675"/>
          <p14:tracePt t="24348" x="7783513" y="5926138"/>
          <p14:tracePt t="24356" x="7783513" y="5935663"/>
          <p14:tracePt t="24364" x="7773988" y="5954713"/>
          <p14:tracePt t="24372" x="7773988" y="5981700"/>
          <p14:tracePt t="24378" x="7764463" y="5999163"/>
          <p14:tracePt t="24388" x="7764463" y="6018213"/>
          <p14:tracePt t="24394" x="7764463" y="6035675"/>
          <p14:tracePt t="24403" x="7754938" y="6045200"/>
          <p14:tracePt t="24410" x="7754938" y="6054725"/>
          <p14:tracePt t="24427" x="7754938" y="6064250"/>
          <p14:tracePt t="24434" x="7747000" y="6081713"/>
          <p14:tracePt t="24442" x="7747000" y="6100763"/>
          <p14:tracePt t="24449" x="7737475" y="6127750"/>
          <p14:tracePt t="24457" x="7737475" y="6173788"/>
          <p14:tracePt t="24464" x="7727950" y="6210300"/>
          <p14:tracePt t="24473" x="7718425" y="6254750"/>
          <p14:tracePt t="24481" x="7700963" y="6319838"/>
          <p14:tracePt t="24489" x="7691438" y="6356350"/>
          <p14:tracePt t="24496" x="7681913" y="6392863"/>
          <p14:tracePt t="24505" x="7673975" y="6419850"/>
          <p14:tracePt t="24512" x="7664450" y="6446838"/>
          <p14:tracePt t="24519" x="7654925" y="6473825"/>
          <p14:tracePt t="24526" x="7645400" y="6492875"/>
          <p14:tracePt t="24534" x="7637463" y="6502400"/>
          <p14:tracePt t="24542" x="7637463" y="6510338"/>
          <p14:tracePt t="24551" x="7627938" y="6529388"/>
          <p14:tracePt t="24558" x="7618413" y="6538913"/>
          <p14:tracePt t="24566" x="7600950" y="6556375"/>
          <p14:tracePt t="24573" x="7591425" y="6565900"/>
          <p14:tracePt t="24580" x="7572375" y="6583363"/>
          <p14:tracePt t="24589" x="7535863" y="6611938"/>
          <p14:tracePt t="24596" x="7472363" y="6638925"/>
          <p14:tracePt t="24605" x="7426325" y="6656388"/>
          <p14:tracePt t="24613" x="7389813" y="6665913"/>
          <p14:tracePt t="24621" x="7326313" y="6692900"/>
          <p14:tracePt t="24628" x="7243763" y="6721475"/>
          <p14:tracePt t="24635" x="7170738" y="6748463"/>
          <p14:tracePt t="24643" x="7107238" y="6757988"/>
          <p14:tracePt t="24651" x="7034213" y="6757988"/>
          <p14:tracePt t="24659" x="6988175" y="6784975"/>
          <p14:tracePt t="24667" x="6878638" y="6794500"/>
          <p14:tracePt t="24675" x="6815138" y="6821488"/>
          <p14:tracePt t="24683" x="6750050" y="6831013"/>
          <p14:tracePt t="24690" x="6677025" y="68484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FDA Environmental Regulatory Framework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 Overview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VICH GL6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VICH GL38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CE61816-E96B-4C35-B89C-59AE41605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4"/>
    </mc:Choice>
    <mc:Fallback xmlns="">
      <p:transition spd="slow" advTm="4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D047-9D32-4164-936D-120A54C3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24" y="399585"/>
            <a:ext cx="6534151" cy="991944"/>
          </a:xfrm>
        </p:spPr>
        <p:txBody>
          <a:bodyPr>
            <a:normAutofit fontScale="90000"/>
          </a:bodyPr>
          <a:lstStyle/>
          <a:p>
            <a:r>
              <a:rPr lang="en-US" dirty="0"/>
              <a:t>EA Following VICH GL36 for </a:t>
            </a:r>
            <a:r>
              <a:rPr lang="en-US" dirty="0" err="1"/>
              <a:t>Narasin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6D6A4-5622-4DC0-8E5E-41884D7B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48" y="1752600"/>
            <a:ext cx="8509103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contained data for: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and chemical properties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fate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Toxicity to terrestrial and aquatic organisms</a:t>
            </a:r>
          </a:p>
          <a:p>
            <a:pPr lvl="1"/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was evaluated by calculating risk quotients (RQ): 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 =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</a:t>
            </a:r>
            <a:r>
              <a:rPr lang="en-US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</a:t>
            </a:r>
            <a:r>
              <a:rPr lang="en-US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divided by PNECs from Tier A (acute) toxicity tests</a:t>
            </a:r>
          </a:p>
          <a:p>
            <a:pPr lvl="1"/>
            <a:endParaRPr lang="en-US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RQs &lt; 1 for terrestrial and aquatic organisms. Therefore, no further evaluation needed and CVM prepared a Finding of No Significant Impact (FONSI)</a:t>
            </a:r>
          </a:p>
          <a:p>
            <a:endParaRPr lang="en-US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80EFF4A-BC76-473A-BCA8-D5768A93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475E89-EFA4-4A1D-952B-6D751536D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2"/>
    </mc:Choice>
    <mc:Fallback xmlns="">
      <p:transition spd="slow" advTm="3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DBFE-C069-42C0-8DB7-9BF9D425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2900-4FB4-4E4B-A569-47598E742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0070C0"/>
                </a:solidFill>
              </a:rPr>
              <a:t>AskCVM@fda.hhs.gov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0C118-98C6-4647-9BB1-5E8D000C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A6A500D-3004-41C2-B00B-F821FFA56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6"/>
    </mc:Choice>
    <mc:Fallback xmlns="">
      <p:transition spd="slow" advTm="3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124554-CA60-4935-B87D-CD4C3DDD6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"/>
    </mc:Choice>
    <mc:Fallback xmlns="">
      <p:transition spd="slow" advTm="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4486C-E7C3-4F88-9862-4B9EAFFC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Abbreviation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38C08-3B25-498F-B8D6-2D5FDB771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VMP = Veterinary Medicinal Product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US terminology = animal drug</a:t>
            </a:r>
          </a:p>
          <a:p>
            <a:r>
              <a:rPr lang="en-US" dirty="0">
                <a:solidFill>
                  <a:srgbClr val="0070C0"/>
                </a:solidFill>
              </a:rPr>
              <a:t>EIA = Environmental Impact Assessment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US terminology = Categorical Exclusion, Environmental Assessment (EA), or Environmental Impact Statement (EIS)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50E5CA-D790-47E3-81B7-9AFD8E82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66"/>
    </mc:Choice>
    <mc:Fallback xmlns="">
      <p:transition spd="slow" advTm="6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Environmental Policy Act (NEPA, 1969)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543382"/>
            <a:ext cx="8509103" cy="39336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US Federal Agencies to consider the environmental impact of their actions (40 CFR Part 1500-1508)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FDA promulgated regulations for implementing NEPA (21 CFR Part 25)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B65A5E-6F59-4D98-B000-D0F289FD2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7"/>
    </mc:Choice>
    <mc:Fallback xmlns="">
      <p:transition spd="slow" advTm="3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1" name="Group 29"/>
          <p:cNvGrpSpPr>
            <a:grpSpLocks/>
          </p:cNvGrpSpPr>
          <p:nvPr/>
        </p:nvGrpSpPr>
        <p:grpSpPr bwMode="auto">
          <a:xfrm>
            <a:off x="6172200" y="2057400"/>
            <a:ext cx="2590800" cy="1752600"/>
            <a:chOff x="3894" y="1852"/>
            <a:chExt cx="1632" cy="110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8208" name="Rectangle 21"/>
            <p:cNvSpPr>
              <a:spLocks noChangeArrowheads="1"/>
            </p:cNvSpPr>
            <p:nvPr/>
          </p:nvSpPr>
          <p:spPr bwMode="auto">
            <a:xfrm>
              <a:off x="3894" y="1852"/>
              <a:ext cx="1632" cy="1104"/>
            </a:xfrm>
            <a:prstGeom prst="rect">
              <a:avLst/>
            </a:prstGeom>
            <a:grp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8207" name="Rectangle 20"/>
            <p:cNvSpPr>
              <a:spLocks noChangeArrowheads="1"/>
            </p:cNvSpPr>
            <p:nvPr/>
          </p:nvSpPr>
          <p:spPr bwMode="auto">
            <a:xfrm>
              <a:off x="3982" y="1911"/>
              <a:ext cx="1456" cy="98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63008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b="1" dirty="0">
                  <a:solidFill>
                    <a:schemeClr val="tx1"/>
                  </a:solidFill>
                </a:rPr>
                <a:t>Environmental Impact Statements (EIS)</a:t>
              </a:r>
            </a:p>
          </p:txBody>
        </p:sp>
      </p:grpSp>
      <p:sp>
        <p:nvSpPr>
          <p:cNvPr id="8200" name="Rectangle 18"/>
          <p:cNvSpPr>
            <a:spLocks noChangeArrowheads="1"/>
          </p:cNvSpPr>
          <p:nvPr/>
        </p:nvSpPr>
        <p:spPr bwMode="auto">
          <a:xfrm>
            <a:off x="3276600" y="2057400"/>
            <a:ext cx="2590800" cy="1752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8198" name="Rectangle 16"/>
          <p:cNvSpPr>
            <a:spLocks noChangeArrowheads="1"/>
          </p:cNvSpPr>
          <p:nvPr/>
        </p:nvSpPr>
        <p:spPr bwMode="auto">
          <a:xfrm>
            <a:off x="381000" y="2057400"/>
            <a:ext cx="2590800" cy="175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73078" name="Text Box 22"/>
          <p:cNvSpPr txBox="1">
            <a:spLocks noChangeArrowheads="1"/>
          </p:cNvSpPr>
          <p:nvPr/>
        </p:nvSpPr>
        <p:spPr bwMode="auto">
          <a:xfrm>
            <a:off x="371475" y="4205288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Exclusion from the need to prepare an EA or EIS</a:t>
            </a:r>
            <a:endParaRPr lang="en-US" altLang="en-US" sz="1800" dirty="0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4129" y="179769"/>
            <a:ext cx="8538696" cy="1498152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 eaLnBrk="1" hangingPunct="1">
              <a:defRPr/>
            </a:pPr>
            <a:r>
              <a:rPr lang="en-US" altLang="en-US" sz="3600" b="1" dirty="0">
                <a:latin typeface="Arial" charset="0"/>
              </a:rPr>
              <a:t>Regulatory Tools for NEPA</a:t>
            </a:r>
            <a:endParaRPr lang="en-US" altLang="en-US" sz="2400" b="1" dirty="0">
              <a:latin typeface="Arial" charset="0"/>
            </a:endParaRPr>
          </a:p>
        </p:txBody>
      </p:sp>
      <p:sp>
        <p:nvSpPr>
          <p:cNvPr id="8197" name="Rectangle 15"/>
          <p:cNvSpPr>
            <a:spLocks noChangeArrowheads="1"/>
          </p:cNvSpPr>
          <p:nvPr/>
        </p:nvSpPr>
        <p:spPr bwMode="auto">
          <a:xfrm>
            <a:off x="523875" y="2586038"/>
            <a:ext cx="2286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Categorical</a:t>
            </a:r>
          </a:p>
          <a:p>
            <a:pPr algn="ctr"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Exclusions</a:t>
            </a:r>
          </a:p>
        </p:txBody>
      </p:sp>
      <p:sp>
        <p:nvSpPr>
          <p:cNvPr id="8199" name="Rectangle 17"/>
          <p:cNvSpPr>
            <a:spLocks noChangeArrowheads="1"/>
          </p:cNvSpPr>
          <p:nvPr/>
        </p:nvSpPr>
        <p:spPr bwMode="auto">
          <a:xfrm>
            <a:off x="3416300" y="2335213"/>
            <a:ext cx="2311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63008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Environmental Assessments (EA)</a:t>
            </a:r>
          </a:p>
        </p:txBody>
      </p:sp>
      <p:sp>
        <p:nvSpPr>
          <p:cNvPr id="173079" name="Line 23"/>
          <p:cNvSpPr>
            <a:spLocks noChangeShapeType="1"/>
          </p:cNvSpPr>
          <p:nvPr/>
        </p:nvSpPr>
        <p:spPr bwMode="auto">
          <a:xfrm>
            <a:off x="1666875" y="3810000"/>
            <a:ext cx="0" cy="471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3081" name="Text Box 25"/>
          <p:cNvSpPr txBox="1">
            <a:spLocks noChangeArrowheads="1"/>
          </p:cNvSpPr>
          <p:nvPr/>
        </p:nvSpPr>
        <p:spPr bwMode="auto">
          <a:xfrm>
            <a:off x="3190875" y="4205288"/>
            <a:ext cx="2743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Public document; concise analysis to determine if significan</a:t>
            </a:r>
            <a:r>
              <a:rPr lang="en-US" altLang="en-US" dirty="0"/>
              <a:t>t environmental impacts would occur</a:t>
            </a:r>
            <a:endParaRPr lang="en-US" altLang="en-US" sz="1800" dirty="0"/>
          </a:p>
        </p:txBody>
      </p:sp>
      <p:sp>
        <p:nvSpPr>
          <p:cNvPr id="173082" name="Text Box 26"/>
          <p:cNvSpPr txBox="1">
            <a:spLocks noChangeArrowheads="1"/>
          </p:cNvSpPr>
          <p:nvPr/>
        </p:nvSpPr>
        <p:spPr bwMode="auto">
          <a:xfrm>
            <a:off x="5981700" y="4205288"/>
            <a:ext cx="2971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Public document; complex analysis of the impacts of the proposed action and any alternatives</a:t>
            </a:r>
            <a:endParaRPr lang="en-US" altLang="en-US" sz="1800" dirty="0"/>
          </a:p>
        </p:txBody>
      </p:sp>
      <p:sp>
        <p:nvSpPr>
          <p:cNvPr id="173083" name="Line 27"/>
          <p:cNvSpPr>
            <a:spLocks noChangeShapeType="1"/>
          </p:cNvSpPr>
          <p:nvPr/>
        </p:nvSpPr>
        <p:spPr bwMode="auto">
          <a:xfrm>
            <a:off x="4562475" y="3824288"/>
            <a:ext cx="0" cy="47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3084" name="Line 28"/>
          <p:cNvSpPr>
            <a:spLocks noChangeShapeType="1"/>
          </p:cNvSpPr>
          <p:nvPr/>
        </p:nvSpPr>
        <p:spPr bwMode="auto">
          <a:xfrm>
            <a:off x="7467600" y="3824288"/>
            <a:ext cx="0" cy="47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4800" y="6278563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0DBE312B-ACB2-4458-882C-E0EBA8ADD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6337367"/>
            <a:ext cx="27622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rgbClr val="F49100"/>
              </a:buClr>
              <a:buSzPct val="80000"/>
              <a:buFont typeface="Wingdings" pitchFamily="2" charset="2"/>
              <a:buNone/>
              <a:defRPr/>
            </a:pPr>
            <a:r>
              <a:rPr lang="en-US" altLang="en-US" sz="1600" b="1" dirty="0">
                <a:latin typeface="+mn-lt"/>
                <a:cs typeface="Arial" charset="0"/>
              </a:rPr>
              <a:t>CFR, Title 40, Part 1500 - 1508</a:t>
            </a:r>
            <a:r>
              <a:rPr lang="en-US" altLang="en-US" sz="1600" dirty="0">
                <a:latin typeface="+mn-lt"/>
                <a:cs typeface="Arial" charset="0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255701-E994-4944-9AB1-D8CBE1CA1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77880"/>
      </p:ext>
    </p:extLst>
  </p:cSld>
  <p:clrMapOvr>
    <a:masterClrMapping/>
  </p:clrMapOvr>
  <p:transition advTm="47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7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7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7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7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7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7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3078" grpId="0"/>
      <p:bldP spid="173079" grpId="0" animBg="1"/>
      <p:bldP spid="173081" grpId="0"/>
      <p:bldP spid="173082" grpId="0"/>
      <p:bldP spid="173083" grpId="0" animBg="1"/>
      <p:bldP spid="1730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320402"/>
            <a:ext cx="7594600" cy="9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Arial" charset="0"/>
              </a:rPr>
              <a:t>Categorical Exclusions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1339850"/>
            <a:ext cx="1981200" cy="915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Proposed Action (e.g., new drug, indication, etc.)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8663" y="2711450"/>
            <a:ext cx="1752600" cy="6413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Categorical Exclusion</a:t>
            </a:r>
          </a:p>
        </p:txBody>
      </p:sp>
      <p:cxnSp>
        <p:nvCxnSpPr>
          <p:cNvPr id="7" name="AutoShape 6"/>
          <p:cNvCxnSpPr>
            <a:cxnSpLocks noChangeShapeType="1"/>
            <a:stCxn id="5" idx="2"/>
            <a:endCxn id="6" idx="0"/>
          </p:cNvCxnSpPr>
          <p:nvPr/>
        </p:nvCxnSpPr>
        <p:spPr bwMode="auto">
          <a:xfrm>
            <a:off x="1600200" y="2255838"/>
            <a:ext cx="4763" cy="4556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04963" y="2299494"/>
            <a:ext cx="155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Meets criteria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99E19C-59DC-4B0D-99D7-3A9AAE59073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0" y="1752600"/>
            <a:ext cx="5943600" cy="3352800"/>
          </a:xfrm>
          <a:prstGeom prst="rect">
            <a:avLst/>
          </a:prstGeom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200" b="1" dirty="0">
                <a:latin typeface="Arial" charset="0"/>
              </a:rPr>
              <a:t>21 CFR 25.33</a:t>
            </a:r>
            <a:endParaRPr lang="en-US" sz="1100" dirty="0">
              <a:latin typeface="Arial" charset="0"/>
            </a:endParaRPr>
          </a:p>
          <a:p>
            <a:pPr marL="396875" lvl="1" indent="-27305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>
                <a:latin typeface="Arial" charset="0"/>
              </a:rPr>
              <a:t>Actions which the agency has predetermined do not individually or cumulatively have a significant effect on the human environment; and therefore, ordinarily do not require the preparation of an EA or EIS </a:t>
            </a:r>
          </a:p>
          <a:p>
            <a:pPr marL="396875" lvl="1" indent="-27305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>
                <a:latin typeface="Arial" charset="0"/>
              </a:rPr>
              <a:t>Based primarily on agency actions that result in limited animal drug use or do not increase the animal drug use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FDA5C87-97A6-48AA-8FFE-C424A0972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6"/>
    </mc:Choice>
    <mc:Fallback xmlns="">
      <p:transition spd="slow" advTm="3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325040"/>
            <a:ext cx="7594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Arial" charset="0"/>
              </a:rPr>
              <a:t>Categorical Exclusions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1339850"/>
            <a:ext cx="1981200" cy="915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Proposed Action (e.g., new drug, indication, etc.)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8663" y="2711450"/>
            <a:ext cx="1752600" cy="6413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Categorical Exclusion</a:t>
            </a:r>
          </a:p>
        </p:txBody>
      </p:sp>
      <p:cxnSp>
        <p:nvCxnSpPr>
          <p:cNvPr id="7" name="AutoShape 6"/>
          <p:cNvCxnSpPr>
            <a:cxnSpLocks noChangeShapeType="1"/>
            <a:stCxn id="5" idx="2"/>
            <a:endCxn id="6" idx="0"/>
          </p:cNvCxnSpPr>
          <p:nvPr/>
        </p:nvCxnSpPr>
        <p:spPr bwMode="auto">
          <a:xfrm>
            <a:off x="1600200" y="2255838"/>
            <a:ext cx="4763" cy="4556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04963" y="2299494"/>
            <a:ext cx="155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Meets criteria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99E19C-59DC-4B0D-99D7-3A9AAE59073D}"/>
              </a:ext>
            </a:extLst>
          </p:cNvPr>
          <p:cNvSpPr txBox="1">
            <a:spLocks noChangeArrowheads="1"/>
          </p:cNvSpPr>
          <p:nvPr/>
        </p:nvSpPr>
        <p:spPr>
          <a:xfrm>
            <a:off x="3011489" y="1394572"/>
            <a:ext cx="5943600" cy="3352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200" b="1" dirty="0">
                <a:latin typeface="Arial" charset="0"/>
              </a:rPr>
              <a:t>21 CFR 25.33</a:t>
            </a:r>
            <a:endParaRPr lang="en-US" sz="1100" dirty="0">
              <a:latin typeface="Arial" charset="0"/>
            </a:endParaRPr>
          </a:p>
          <a:p>
            <a:pPr marL="406400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en-US" sz="2000" dirty="0">
                <a:latin typeface="Arial" charset="0"/>
              </a:rPr>
              <a:t>Actions that do not increase use of an animal drug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latin typeface="Arial" charset="0"/>
              </a:rPr>
              <a:t>Naturally occurring substances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latin typeface="Arial" charset="0"/>
              </a:rPr>
              <a:t>Drugs for nonfood animals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latin typeface="Arial" charset="0"/>
              </a:rPr>
              <a:t>Anesthetics that are individually administered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 err="1">
                <a:latin typeface="Arial" charset="0"/>
              </a:rPr>
              <a:t>Nonsystemic</a:t>
            </a:r>
            <a:r>
              <a:rPr lang="en-US" altLang="en-US" sz="2000" dirty="0">
                <a:latin typeface="Arial" charset="0"/>
              </a:rPr>
              <a:t> topical and ophthalmic animal drugs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latin typeface="Arial" charset="0"/>
              </a:rPr>
              <a:t>Drugs for minor species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latin typeface="Arial" charset="0"/>
              </a:rPr>
              <a:t>Prescription drugs for terrestrial animals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latin typeface="Arial" charset="0"/>
              </a:rPr>
              <a:t>Investigational use of animal drugs</a:t>
            </a:r>
          </a:p>
          <a:p>
            <a:pPr marL="40640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000" dirty="0">
                <a:latin typeface="Arial" charset="0"/>
              </a:rPr>
              <a:t>Withdrawal of NADAs, ANADAs, or FAPs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2000" b="1" dirty="0">
              <a:solidFill>
                <a:srgbClr val="FF9900"/>
              </a:solidFill>
              <a:latin typeface="Arial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1100" dirty="0">
              <a:latin typeface="Arial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8AD4E72-33E7-487D-AC2D-1B86D52D6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13507" b="-549"/>
          <a:stretch>
            <a:fillRect/>
          </a:stretch>
        </p:blipFill>
        <p:spPr bwMode="auto">
          <a:xfrm>
            <a:off x="2077520" y="4924730"/>
            <a:ext cx="1989558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Rx">
            <a:extLst>
              <a:ext uri="{FF2B5EF4-FFF2-40B4-BE49-F238E27FC236}">
                <a16:creationId xmlns:a16="http://schemas.microsoft.com/office/drawing/2014/main" id="{D26E8C3B-7CD9-45A2-A3DC-6B4CDAEA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52" y="5105400"/>
            <a:ext cx="1128175" cy="112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pisode #17: A Horse Named Andrew | #Millennial Podcast (The ">
            <a:extLst>
              <a:ext uri="{FF2B5EF4-FFF2-40B4-BE49-F238E27FC236}">
                <a16:creationId xmlns:a16="http://schemas.microsoft.com/office/drawing/2014/main" id="{69D54070-8E02-41E6-98BA-5D4731C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0" y="4924730"/>
            <a:ext cx="2169110" cy="16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9EA10D9-7F4F-4655-9781-EE76AA8F5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7"/>
    </mc:Choice>
    <mc:Fallback xmlns="">
      <p:transition spd="slow" advTm="3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6F2B9E07-1730-4AA2-A094-B05B8C4B0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775"/>
            <a:ext cx="7620000" cy="42862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solidFill>
                  <a:srgbClr val="0070C0"/>
                </a:solidFill>
                <a:cs typeface="Arial" panose="020B0604020202020204" pitchFamily="34" charset="0"/>
              </a:rPr>
              <a:t>Extraordinary Circumstances: </a:t>
            </a:r>
          </a:p>
          <a:p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If extraordinary circumstances are identified that indicate a specific proposed action, that ordinarily would be excluded, may significantly affect the quality of the human environment, then an EA will be required (21 CFR 25.15 and 25.21). </a:t>
            </a:r>
          </a:p>
        </p:txBody>
      </p:sp>
      <p:sp>
        <p:nvSpPr>
          <p:cNvPr id="20484" name="Footer Placeholder 1">
            <a:extLst>
              <a:ext uri="{FF2B5EF4-FFF2-40B4-BE49-F238E27FC236}">
                <a16:creationId xmlns:a16="http://schemas.microsoft.com/office/drawing/2014/main" id="{489C0E7C-3E5B-4E0D-83D4-37C2906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Helvetica" panose="020B0604020202020204" pitchFamily="34" charset="0"/>
              </a:rPr>
              <a:t>www.fda.gov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A79B0BD-B6C0-496B-A0BC-3F27C042E68D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325040"/>
            <a:ext cx="7594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Arial" charset="0"/>
              </a:rPr>
              <a:t>Categorical Exclusions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0A3011-926D-47C1-AC20-96EAC41E3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4"/>
    </mc:Choice>
    <mc:Fallback xmlns="">
      <p:transition spd="slow" advTm="2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2BCF-17F2-49C1-93CD-754ADD76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57" y="67327"/>
            <a:ext cx="8509103" cy="926020"/>
          </a:xfrm>
        </p:spPr>
        <p:txBody>
          <a:bodyPr/>
          <a:lstStyle/>
          <a:p>
            <a:r>
              <a:rPr lang="en-US" dirty="0"/>
              <a:t>Environmental Impact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329473C-B2B7-4451-B691-DEBCA8846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143000"/>
            <a:ext cx="1905000" cy="1477328"/>
          </a:xfrm>
          <a:prstGeom prst="rect">
            <a:avLst/>
          </a:prstGeom>
          <a:solidFill>
            <a:srgbClr val="21B2C9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>
              <a:defRPr/>
            </a:pPr>
            <a:endParaRPr lang="en-US" altLang="en-US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Agency Action</a:t>
            </a:r>
            <a:endParaRPr lang="en-US" altLang="en-US" sz="1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Tx/>
              <a:buChar char="•"/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Drug</a:t>
            </a:r>
          </a:p>
          <a:p>
            <a:pPr algn="ctr">
              <a:buFontTx/>
              <a:buChar char="•"/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to Approved Drug</a:t>
            </a:r>
          </a:p>
          <a:p>
            <a:pPr algn="ctr">
              <a:defRPr/>
            </a:pPr>
            <a:endParaRPr lang="en-US" altLang="en-US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46E5714F-72D5-4F18-A2AB-DE2C719F3F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2620963"/>
            <a:ext cx="1371600" cy="1063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BF56EB0-601C-4D26-B86D-30998993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73" y="3684588"/>
            <a:ext cx="2146229" cy="738664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algn="ctr">
              <a:defRPr/>
            </a:pPr>
            <a:endParaRPr lang="en-US" altLang="en-US" sz="12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Categorical Exclusion</a:t>
            </a:r>
          </a:p>
          <a:p>
            <a:pPr algn="ctr">
              <a:defRPr/>
            </a:pPr>
            <a:endParaRPr lang="en-US" altLang="en-US" sz="12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641CB2CF-08DA-4DDE-B9A8-5C69440D6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620963"/>
            <a:ext cx="1633538" cy="11033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CBC233D-AD19-472B-B5EB-CF06F0E27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3684588"/>
            <a:ext cx="3222625" cy="76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algn="ctr">
              <a:defRPr/>
            </a:pPr>
            <a:endParaRPr lang="en-US" altLang="en-US" sz="1200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Environmental Assessment (EA)</a:t>
            </a:r>
          </a:p>
          <a:p>
            <a:pPr algn="ctr">
              <a:defRPr/>
            </a:pPr>
            <a:endParaRPr lang="en-US" altLang="en-US" sz="1200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399714A-A72B-4FDC-98BC-E2E3B20B2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55988"/>
            <a:ext cx="15382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Extraordinary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Circumstances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73125B2-7F77-497E-A04C-CA4615DD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409" y="5453063"/>
            <a:ext cx="2542556" cy="1231106"/>
          </a:xfrm>
          <a:prstGeom prst="rect">
            <a:avLst/>
          </a:prstGeom>
          <a:solidFill>
            <a:srgbClr val="C0C0C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algn="ctr">
              <a:defRPr/>
            </a:pPr>
            <a:endParaRPr lang="en-US" altLang="en-US" sz="1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Impact</a:t>
            </a:r>
          </a:p>
          <a:p>
            <a:pPr algn="ctr">
              <a:defRPr/>
            </a:pPr>
            <a:r>
              <a:rPr lang="en-US" alt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Statement (EIS) &amp; </a:t>
            </a:r>
          </a:p>
          <a:p>
            <a:pPr algn="ctr">
              <a:defRPr/>
            </a:pPr>
            <a:r>
              <a:rPr lang="en-US" alt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of Decision (ROD)</a:t>
            </a:r>
          </a:p>
          <a:p>
            <a:pPr algn="ctr">
              <a:defRPr/>
            </a:pPr>
            <a:endParaRPr lang="en-US" altLang="en-US" sz="1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011199B5-04EA-4E18-9D8C-0BC166AA2F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446588"/>
            <a:ext cx="137160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DB89111-B767-49BB-8D53-E72BE210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163" y="5589588"/>
            <a:ext cx="2514599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algn="ctr">
              <a:defRPr/>
            </a:pPr>
            <a:endParaRPr lang="en-US" altLang="en-US" sz="1000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Finding of No Significant </a:t>
            </a:r>
          </a:p>
          <a:p>
            <a:pPr algn="ctr">
              <a:defRPr/>
            </a:pPr>
            <a:r>
              <a:rPr lang="en-US" alt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Impact (FONSI)</a:t>
            </a:r>
          </a:p>
          <a:p>
            <a:pPr algn="ctr">
              <a:defRPr/>
            </a:pPr>
            <a:endParaRPr lang="en-US" altLang="en-US" sz="1000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BE1010C6-499B-4A1F-8866-FB3622A84F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4446588"/>
            <a:ext cx="1371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04F661A7-A0D4-462B-BAAA-C88651FE0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878" y="2859444"/>
            <a:ext cx="1521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Meets Criteria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704A2CE5-69F7-4084-B59F-75D40F22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4675188"/>
            <a:ext cx="25368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Acceptable Risk </a:t>
            </a:r>
          </a:p>
          <a:p>
            <a:pPr algn="r">
              <a:defRPr/>
            </a:pPr>
            <a:r>
              <a:rPr lang="en-US" alt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(Mitigations if necessary)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F30A688B-88B9-482E-BFD3-6DDB19497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751388"/>
            <a:ext cx="2090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Unacceptable Risk</a:t>
            </a: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5ED347FC-2DB7-4067-8140-1E67FADAE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4065588"/>
            <a:ext cx="1828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A79925DD-5AF2-443D-96D6-D3086C0FD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369" y="2783443"/>
            <a:ext cx="2354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Meet Criteria</a:t>
            </a: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9509055C-3579-4E57-A16F-1B1A3C1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278563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2B4413F9-AFE3-4D12-8C30-C56D36749F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1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71"/>
    </mc:Choice>
    <mc:Fallback xmlns="">
      <p:transition spd="slow" advTm="9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9" grpId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|5|3|6.3|15.3|16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</TotalTime>
  <Words>1136</Words>
  <Application>Microsoft Office PowerPoint</Application>
  <PresentationFormat>On-screen Show (4:3)</PresentationFormat>
  <Paragraphs>185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Helvetica</vt:lpstr>
      <vt:lpstr>Wingdings</vt:lpstr>
      <vt:lpstr>Wingdings 2</vt:lpstr>
      <vt:lpstr>1_Office Theme</vt:lpstr>
      <vt:lpstr>PowerPoint Presentation</vt:lpstr>
      <vt:lpstr>Outline</vt:lpstr>
      <vt:lpstr>Abbreviation List</vt:lpstr>
      <vt:lpstr>National Environmental Policy Act (NEPA, 1969)</vt:lpstr>
      <vt:lpstr>Regulatory Tools for NEPA</vt:lpstr>
      <vt:lpstr>PowerPoint Presentation</vt:lpstr>
      <vt:lpstr>PowerPoint Presentation</vt:lpstr>
      <vt:lpstr>PowerPoint Presentation</vt:lpstr>
      <vt:lpstr>Environmental Impact</vt:lpstr>
      <vt:lpstr>Implementation of VICH GL6 in the US </vt:lpstr>
      <vt:lpstr>PowerPoint Presentation</vt:lpstr>
      <vt:lpstr>VICH GL6</vt:lpstr>
      <vt:lpstr>VICH GL6</vt:lpstr>
      <vt:lpstr>Implementation of VICH GL38 in the US </vt:lpstr>
      <vt:lpstr>Publicly Viewable EAs and FONSIs</vt:lpstr>
      <vt:lpstr>Implementation of VICH GL6 and GL38</vt:lpstr>
      <vt:lpstr>Example Implementation of VICH GL6 and GL38</vt:lpstr>
      <vt:lpstr>PowerPoint Presentation</vt:lpstr>
      <vt:lpstr>PowerPoint Presentation</vt:lpstr>
      <vt:lpstr>EA Following VICH GL36 for Narasin</vt:lpstr>
      <vt:lpstr>Questions</vt:lpstr>
      <vt:lpstr>PowerPoint Presentation</vt:lpstr>
    </vt:vector>
  </TitlesOfParts>
  <Company>US FDA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name</dc:creator>
  <cp:lastModifiedBy>Wesley</cp:lastModifiedBy>
  <cp:revision>173</cp:revision>
  <dcterms:created xsi:type="dcterms:W3CDTF">2017-03-15T14:04:43Z</dcterms:created>
  <dcterms:modified xsi:type="dcterms:W3CDTF">2021-11-12T22:27:07Z</dcterms:modified>
</cp:coreProperties>
</file>