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3" r:id="rId1"/>
    <p:sldMasterId id="2147483838" r:id="rId2"/>
    <p:sldMasterId id="2147483853" r:id="rId3"/>
    <p:sldMasterId id="2147483846" r:id="rId4"/>
    <p:sldMasterId id="2147483872" r:id="rId5"/>
  </p:sldMasterIdLst>
  <p:notesMasterIdLst>
    <p:notesMasterId r:id="rId21"/>
  </p:notesMasterIdLst>
  <p:handoutMasterIdLst>
    <p:handoutMasterId r:id="rId22"/>
  </p:handoutMasterIdLst>
  <p:sldIdLst>
    <p:sldId id="275" r:id="rId6"/>
    <p:sldId id="260" r:id="rId7"/>
    <p:sldId id="288" r:id="rId8"/>
    <p:sldId id="290" r:id="rId9"/>
    <p:sldId id="331" r:id="rId10"/>
    <p:sldId id="327" r:id="rId11"/>
    <p:sldId id="329" r:id="rId12"/>
    <p:sldId id="336" r:id="rId13"/>
    <p:sldId id="325" r:id="rId14"/>
    <p:sldId id="326" r:id="rId15"/>
    <p:sldId id="332" r:id="rId16"/>
    <p:sldId id="333" r:id="rId17"/>
    <p:sldId id="334" r:id="rId18"/>
    <p:sldId id="335" r:id="rId19"/>
    <p:sldId id="284" r:id="rId20"/>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36">
          <p15:clr>
            <a:srgbClr val="A4A3A4"/>
          </p15:clr>
        </p15:guide>
        <p15:guide id="3" orient="horz" pos="890">
          <p15:clr>
            <a:srgbClr val="A4A3A4"/>
          </p15:clr>
        </p15:guide>
        <p15:guide id="4" orient="horz" pos="3748">
          <p15:clr>
            <a:srgbClr val="A4A3A4"/>
          </p15:clr>
        </p15:guide>
        <p15:guide id="5" pos="2880">
          <p15:clr>
            <a:srgbClr val="A4A3A4"/>
          </p15:clr>
        </p15:guide>
        <p15:guide id="6" pos="1746">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ckie Atkinson" initials="JA"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339933"/>
    <a:srgbClr val="636463"/>
    <a:srgbClr val="D2AD86"/>
    <a:srgbClr val="BC7000"/>
    <a:srgbClr val="BB8549"/>
    <a:srgbClr val="FF9900"/>
    <a:srgbClr val="FF66CC"/>
    <a:srgbClr val="006600"/>
    <a:srgbClr val="676D6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34" autoAdjust="0"/>
    <p:restoredTop sz="80342" autoAdjust="0"/>
  </p:normalViewPr>
  <p:slideViewPr>
    <p:cSldViewPr showGuides="1">
      <p:cViewPr varScale="1">
        <p:scale>
          <a:sx n="49" d="100"/>
          <a:sy n="49" d="100"/>
        </p:scale>
        <p:origin x="1950" y="54"/>
      </p:cViewPr>
      <p:guideLst>
        <p:guide orient="horz" pos="2160"/>
        <p:guide orient="horz" pos="436"/>
        <p:guide orient="horz" pos="890"/>
        <p:guide orient="horz" pos="3748"/>
        <p:guide pos="2880"/>
        <p:guide pos="1746"/>
      </p:guideLst>
    </p:cSldViewPr>
  </p:slideViewPr>
  <p:outlineViewPr>
    <p:cViewPr>
      <p:scale>
        <a:sx n="33" d="100"/>
        <a:sy n="33" d="100"/>
      </p:scale>
      <p:origin x="0" y="9360"/>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73" d="100"/>
          <a:sy n="73" d="100"/>
        </p:scale>
        <p:origin x="-2196"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fr-FR"/>
          </a:p>
        </p:txBody>
      </p:sp>
      <p:sp>
        <p:nvSpPr>
          <p:cNvPr id="62467"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fld id="{67153062-3210-4613-8195-47DDD86D802E}" type="datetime1">
              <a:rPr lang="fr-FR"/>
              <a:pPr>
                <a:defRPr/>
              </a:pPr>
              <a:t>23/03/2017</a:t>
            </a:fld>
            <a:endParaRPr lang="fr-FR"/>
          </a:p>
        </p:txBody>
      </p:sp>
      <p:sp>
        <p:nvSpPr>
          <p:cNvPr id="62468"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fr-FR"/>
          </a:p>
        </p:txBody>
      </p:sp>
      <p:sp>
        <p:nvSpPr>
          <p:cNvPr id="62469"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defRPr>
            </a:lvl1pPr>
          </a:lstStyle>
          <a:p>
            <a:pPr>
              <a:defRPr/>
            </a:pPr>
            <a:fld id="{74709B14-CB7C-4286-B937-F11B5A6EEACB}" type="slidenum">
              <a:rPr lang="fr-FR"/>
              <a:pPr>
                <a:defRPr/>
              </a:pPr>
              <a:t>‹#›</a:t>
            </a:fld>
            <a:endParaRPr lang="fr-FR"/>
          </a:p>
        </p:txBody>
      </p:sp>
    </p:spTree>
    <p:extLst>
      <p:ext uri="{BB962C8B-B14F-4D97-AF65-F5344CB8AC3E}">
        <p14:creationId xmlns:p14="http://schemas.microsoft.com/office/powerpoint/2010/main" val="2804919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fr-FR"/>
          </a:p>
        </p:txBody>
      </p:sp>
      <p:sp>
        <p:nvSpPr>
          <p:cNvPr id="35843"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fld id="{B1C05F7A-B5FD-45CE-94C4-3BE1029F5FC3}" type="datetime1">
              <a:rPr lang="fr-FR"/>
              <a:pPr>
                <a:defRPr/>
              </a:pPr>
              <a:t>23/03/2017</a:t>
            </a:fld>
            <a:endParaRPr lang="fr-FR"/>
          </a:p>
        </p:txBody>
      </p:sp>
      <p:sp>
        <p:nvSpPr>
          <p:cNvPr id="25604"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p:cNvSpPr>
            <a:spLocks noGrp="1" noChangeArrowheads="1"/>
          </p:cNvSpPr>
          <p:nvPr>
            <p:ph type="body" sz="quarter" idx="3"/>
          </p:nvPr>
        </p:nvSpPr>
        <p:spPr bwMode="auto">
          <a:xfrm>
            <a:off x="679450" y="4716465"/>
            <a:ext cx="5438775" cy="44656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35846"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fr-FR"/>
          </a:p>
        </p:txBody>
      </p:sp>
      <p:sp>
        <p:nvSpPr>
          <p:cNvPr id="35847"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defRPr>
            </a:lvl1pPr>
          </a:lstStyle>
          <a:p>
            <a:pPr>
              <a:defRPr/>
            </a:pPr>
            <a:fld id="{64A868F2-5643-4BBD-B1D0-4FBB83584740}" type="slidenum">
              <a:rPr lang="fr-FR"/>
              <a:pPr>
                <a:defRPr/>
              </a:pPr>
              <a:t>‹#›</a:t>
            </a:fld>
            <a:endParaRPr lang="fr-FR"/>
          </a:p>
        </p:txBody>
      </p:sp>
    </p:spTree>
    <p:extLst>
      <p:ext uri="{BB962C8B-B14F-4D97-AF65-F5344CB8AC3E}">
        <p14:creationId xmlns:p14="http://schemas.microsoft.com/office/powerpoint/2010/main" val="2214834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A868F2-5643-4BBD-B1D0-4FBB83584740}" type="slidenum">
              <a:rPr lang="fr-FR" smtClean="0"/>
              <a:pPr>
                <a:defRPr/>
              </a:pPr>
              <a:t>1</a:t>
            </a:fld>
            <a:endParaRPr lang="fr-FR"/>
          </a:p>
        </p:txBody>
      </p:sp>
    </p:spTree>
    <p:extLst>
      <p:ext uri="{BB962C8B-B14F-4D97-AF65-F5344CB8AC3E}">
        <p14:creationId xmlns:p14="http://schemas.microsoft.com/office/powerpoint/2010/main" val="1678620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r>
              <a:rPr lang="en-US" dirty="0"/>
              <a:t>One country </a:t>
            </a:r>
            <a:r>
              <a:rPr lang="hu-HU" dirty="0"/>
              <a:t>also indicated there need on regulatory trainining, namely on procedures. </a:t>
            </a:r>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dirty="0"/>
              <a:t>What has been will be again,    what has been done will be done again;    there is nothing new under the sun.</a:t>
            </a:r>
            <a:endParaRPr lang="en-US" kern="0" dirty="0"/>
          </a:p>
          <a:p>
            <a:pPr>
              <a:defRPr/>
            </a:pPr>
            <a:endParaRPr lang="en-US" dirty="0"/>
          </a:p>
        </p:txBody>
      </p:sp>
      <p:sp>
        <p:nvSpPr>
          <p:cNvPr id="55299" name="Slide Number Placeholder 3"/>
          <p:cNvSpPr>
            <a:spLocks noGrp="1"/>
          </p:cNvSpPr>
          <p:nvPr>
            <p:ph type="sldNum" sz="quarter" idx="5"/>
          </p:nvPr>
        </p:nvSpPr>
        <p:spPr>
          <a:noFill/>
        </p:spPr>
        <p:txBody>
          <a:bodyPr/>
          <a:lstStyle/>
          <a:p>
            <a:fld id="{60C9E9EE-32EB-4227-942A-3F73D7864F7D}" type="slidenum">
              <a:rPr lang="en-US" smtClean="0">
                <a:cs typeface="Arial" charset="0"/>
              </a:rPr>
              <a:pPr/>
              <a:t>13</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dirty="0"/>
              <a:t>What has been will be again,    what has been done will be done again;    there is nothing new under the sun.</a:t>
            </a:r>
            <a:endParaRPr lang="en-US" kern="0" dirty="0"/>
          </a:p>
          <a:p>
            <a:pPr>
              <a:defRPr/>
            </a:pPr>
            <a:endParaRPr lang="en-US" dirty="0"/>
          </a:p>
        </p:txBody>
      </p:sp>
      <p:sp>
        <p:nvSpPr>
          <p:cNvPr id="55299" name="Slide Number Placeholder 3"/>
          <p:cNvSpPr>
            <a:spLocks noGrp="1"/>
          </p:cNvSpPr>
          <p:nvPr>
            <p:ph type="sldNum" sz="quarter" idx="5"/>
          </p:nvPr>
        </p:nvSpPr>
        <p:spPr>
          <a:noFill/>
        </p:spPr>
        <p:txBody>
          <a:bodyPr/>
          <a:lstStyle/>
          <a:p>
            <a:fld id="{60C9E9EE-32EB-4227-942A-3F73D7864F7D}" type="slidenum">
              <a:rPr lang="en-US" smtClean="0">
                <a:cs typeface="Arial" charset="0"/>
              </a:rPr>
              <a:pPr/>
              <a:t>14</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A868F2-5643-4BBD-B1D0-4FBB83584740}" type="slidenum">
              <a:rPr lang="fr-FR" smtClean="0"/>
              <a:pPr>
                <a:defRPr/>
              </a:pPr>
              <a:t>15</a:t>
            </a:fld>
            <a:endParaRPr lang="fr-FR"/>
          </a:p>
        </p:txBody>
      </p:sp>
    </p:spTree>
    <p:extLst>
      <p:ext uri="{BB962C8B-B14F-4D97-AF65-F5344CB8AC3E}">
        <p14:creationId xmlns:p14="http://schemas.microsoft.com/office/powerpoint/2010/main" val="351743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4A868F2-5643-4BBD-B1D0-4FBB83584740}" type="slidenum">
              <a:rPr lang="fr-FR" smtClean="0"/>
              <a:pPr>
                <a:defRPr/>
              </a:pPr>
              <a:t>2</a:t>
            </a:fld>
            <a:endParaRPr lang="fr-FR"/>
          </a:p>
        </p:txBody>
      </p:sp>
    </p:spTree>
    <p:extLst>
      <p:ext uri="{BB962C8B-B14F-4D97-AF65-F5344CB8AC3E}">
        <p14:creationId xmlns:p14="http://schemas.microsoft.com/office/powerpoint/2010/main" val="329970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last 6</a:t>
            </a:r>
            <a:r>
              <a:rPr lang="en-US" baseline="30000" dirty="0"/>
              <a:t>th</a:t>
            </a:r>
            <a:r>
              <a:rPr lang="en-US" dirty="0"/>
              <a:t> VICH Outreach Forum a decision was taken to conduct a joint survey by OIE and </a:t>
            </a:r>
            <a:r>
              <a:rPr lang="en-US" dirty="0" err="1"/>
              <a:t>HealthforAnimals</a:t>
            </a:r>
            <a:r>
              <a:rPr lang="en-US" dirty="0"/>
              <a:t> among the VICH-Outreach Forum Countries. The goal was to obtain a general view of the current situation of the VICH Outreach Forum Countries, the ASEAN, CAMAVET and UEMOA region. </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results were presented in the 7 </a:t>
            </a:r>
            <a:r>
              <a:rPr lang="en-US" dirty="0" err="1"/>
              <a:t>th</a:t>
            </a:r>
            <a:r>
              <a:rPr lang="en-US" dirty="0"/>
              <a:t> Outreach Forum Meeting., which showed that the priority of quality,</a:t>
            </a:r>
            <a:r>
              <a:rPr lang="en-GB" baseline="0" dirty="0"/>
              <a:t>, safety and </a:t>
            </a:r>
            <a:r>
              <a:rPr lang="en-GB" baseline="0" dirty="0" err="1"/>
              <a:t>pharmacovigilance</a:t>
            </a:r>
            <a:r>
              <a:rPr lang="en-GB" baseline="0" dirty="0"/>
              <a:t> related guidelines  are the most interested topics.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4A868F2-5643-4BBD-B1D0-4FBB83584740}" type="slidenum">
              <a:rPr lang="fr-FR" smtClean="0"/>
              <a:pPr>
                <a:defRPr/>
              </a:pPr>
              <a:t>3</a:t>
            </a:fld>
            <a:endParaRPr lang="fr-FR"/>
          </a:p>
        </p:txBody>
      </p:sp>
    </p:spTree>
    <p:extLst>
      <p:ext uri="{BB962C8B-B14F-4D97-AF65-F5344CB8AC3E}">
        <p14:creationId xmlns:p14="http://schemas.microsoft.com/office/powerpoint/2010/main" val="942718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answer to the question : to what extent has your country adopted VICH guidelines ?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Arial" charset="0"/>
              </a:rPr>
              <a:t>Partly - only some guidelines and with modifications to suit local conditions</a:t>
            </a:r>
            <a:endParaRPr lang="en-US" sz="1200" kern="1200" dirty="0">
              <a:solidFill>
                <a:schemeClr val="tx1"/>
              </a:solidFill>
              <a:effectLst/>
              <a:latin typeface="Arial" charset="0"/>
              <a:ea typeface="+mn-ea"/>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64A868F2-5643-4BBD-B1D0-4FBB83584740}" type="slidenum">
              <a:rPr lang="fr-FR" smtClean="0"/>
              <a:pPr>
                <a:defRPr/>
              </a:pPr>
              <a:t>4</a:t>
            </a:fld>
            <a:endParaRPr lang="fr-FR"/>
          </a:p>
        </p:txBody>
      </p:sp>
    </p:spTree>
    <p:extLst>
      <p:ext uri="{BB962C8B-B14F-4D97-AF65-F5344CB8AC3E}">
        <p14:creationId xmlns:p14="http://schemas.microsoft.com/office/powerpoint/2010/main" val="1186898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A868F2-5643-4BBD-B1D0-4FBB83584740}" type="slidenum">
              <a:rPr lang="fr-FR" smtClean="0"/>
              <a:pPr>
                <a:defRPr/>
              </a:pPr>
              <a:t>5</a:t>
            </a:fld>
            <a:endParaRPr lang="fr-FR"/>
          </a:p>
        </p:txBody>
      </p:sp>
    </p:spTree>
    <p:extLst>
      <p:ext uri="{BB962C8B-B14F-4D97-AF65-F5344CB8AC3E}">
        <p14:creationId xmlns:p14="http://schemas.microsoft.com/office/powerpoint/2010/main" val="1186898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answer to the question : to what extent has your country adopted VICH guidelines ? Stability guidelines modification  to the special climate  </a:t>
            </a:r>
          </a:p>
        </p:txBody>
      </p:sp>
      <p:sp>
        <p:nvSpPr>
          <p:cNvPr id="4" name="Slide Number Placeholder 3"/>
          <p:cNvSpPr>
            <a:spLocks noGrp="1"/>
          </p:cNvSpPr>
          <p:nvPr>
            <p:ph type="sldNum" sz="quarter" idx="10"/>
          </p:nvPr>
        </p:nvSpPr>
        <p:spPr/>
        <p:txBody>
          <a:bodyPr/>
          <a:lstStyle/>
          <a:p>
            <a:pPr>
              <a:defRPr/>
            </a:pPr>
            <a:fld id="{64A868F2-5643-4BBD-B1D0-4FBB83584740}" type="slidenum">
              <a:rPr lang="fr-FR" smtClean="0"/>
              <a:pPr>
                <a:defRPr/>
              </a:pPr>
              <a:t>6</a:t>
            </a:fld>
            <a:endParaRPr lang="fr-FR"/>
          </a:p>
        </p:txBody>
      </p:sp>
    </p:spTree>
    <p:extLst>
      <p:ext uri="{BB962C8B-B14F-4D97-AF65-F5344CB8AC3E}">
        <p14:creationId xmlns:p14="http://schemas.microsoft.com/office/powerpoint/2010/main" val="1186898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A868F2-5643-4BBD-B1D0-4FBB83584740}" type="slidenum">
              <a:rPr lang="fr-FR" smtClean="0"/>
              <a:pPr>
                <a:defRPr/>
              </a:pPr>
              <a:t>7</a:t>
            </a:fld>
            <a:endParaRPr lang="fr-FR"/>
          </a:p>
        </p:txBody>
      </p:sp>
    </p:spTree>
    <p:extLst>
      <p:ext uri="{BB962C8B-B14F-4D97-AF65-F5344CB8AC3E}">
        <p14:creationId xmlns:p14="http://schemas.microsoft.com/office/powerpoint/2010/main" val="4134730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ln/>
        </p:spPr>
      </p:sp>
      <p:sp>
        <p:nvSpPr>
          <p:cNvPr id="50178" name="Rectangle 3"/>
          <p:cNvSpPr>
            <a:spLocks noGrp="1" noChangeArrowheads="1"/>
          </p:cNvSpPr>
          <p:nvPr>
            <p:ph type="body" idx="1"/>
          </p:nvPr>
        </p:nvSpPr>
        <p:spPr>
          <a:noFill/>
          <a:ln/>
        </p:spPr>
        <p:txBody>
          <a:bodyPr/>
          <a:lstStyle/>
          <a:p>
            <a:r>
              <a:rPr lang="hu-HU"/>
              <a:t>Need to be checked</a:t>
            </a:r>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Arial" charset="0"/>
              </a:rPr>
              <a:t>The seminar agenda was designed to be practical with lectures, country experiences and best practices, and exercises to provide skills, encourage participation and facilitate regional dialogue among European countries. The European Medicine Agency and the Eurasian Economic Commission (former Customs Union) shared their regional experience and expertise; future work could consist of establishing greater ‘bridges’ among those two </a:t>
            </a:r>
            <a:r>
              <a:rPr lang="en-US" sz="1200" kern="1200" dirty="0" err="1">
                <a:solidFill>
                  <a:schemeClr val="tx1"/>
                </a:solidFill>
                <a:effectLst/>
                <a:latin typeface="Arial" charset="0"/>
                <a:ea typeface="+mn-ea"/>
                <a:cs typeface="Arial" charset="0"/>
              </a:rPr>
              <a:t>organisations</a:t>
            </a:r>
            <a:r>
              <a:rPr lang="en-US" sz="1200" kern="1200">
                <a:solidFill>
                  <a:schemeClr val="tx1"/>
                </a:solidFill>
                <a:effectLst/>
                <a:latin typeface="Arial" charset="0"/>
                <a:ea typeface="+mn-ea"/>
                <a:cs typeface="Arial" charset="0"/>
              </a:rPr>
              <a:t> with similar mandates on VPs, for the benefit of the countries in the region.</a:t>
            </a:r>
          </a:p>
          <a:p>
            <a:endParaRPr lang="en-US" dirty="0"/>
          </a:p>
        </p:txBody>
      </p:sp>
      <p:sp>
        <p:nvSpPr>
          <p:cNvPr id="4" name="Slide Number Placeholder 3"/>
          <p:cNvSpPr>
            <a:spLocks noGrp="1"/>
          </p:cNvSpPr>
          <p:nvPr>
            <p:ph type="sldNum" sz="quarter" idx="10"/>
          </p:nvPr>
        </p:nvSpPr>
        <p:spPr/>
        <p:txBody>
          <a:bodyPr/>
          <a:lstStyle/>
          <a:p>
            <a:pPr>
              <a:defRPr/>
            </a:pPr>
            <a:fld id="{64A868F2-5643-4BBD-B1D0-4FBB83584740}" type="slidenum">
              <a:rPr lang="fr-FR" smtClean="0"/>
              <a:pPr>
                <a:defRPr/>
              </a:pPr>
              <a:t>9</a:t>
            </a:fld>
            <a:endParaRPr lang="fr-FR"/>
          </a:p>
        </p:txBody>
      </p:sp>
    </p:spTree>
    <p:extLst>
      <p:ext uri="{BB962C8B-B14F-4D97-AF65-F5344CB8AC3E}">
        <p14:creationId xmlns:p14="http://schemas.microsoft.com/office/powerpoint/2010/main" val="1186898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7" name="Espace réservé du texte 26"/>
          <p:cNvSpPr>
            <a:spLocks noGrp="1"/>
          </p:cNvSpPr>
          <p:nvPr>
            <p:ph type="body" sz="quarter" idx="17" hasCustomPrompt="1"/>
          </p:nvPr>
        </p:nvSpPr>
        <p:spPr>
          <a:xfrm>
            <a:off x="1971" y="1421210"/>
            <a:ext cx="9153525" cy="855662"/>
          </a:xfrm>
          <a:solidFill>
            <a:srgbClr val="A50021"/>
          </a:solidFill>
        </p:spPr>
        <p:txBody>
          <a:bodyPr wrap="square" lIns="1152000" tIns="360000" rIns="360000" bIns="360000" rtlCol="0" anchor="ctr" anchorCtr="0">
            <a:noAutofit/>
          </a:bodyPr>
          <a:lstStyle>
            <a:lvl1pPr marL="342900" indent="-342900">
              <a:buClr>
                <a:schemeClr val="bg1"/>
              </a:buClr>
              <a:buFont typeface="Wingdings" panose="05000000000000000000" pitchFamily="2" charset="2"/>
              <a:buChar char="§"/>
              <a:defRPr kumimoji="0" lang="fr-FR" sz="2400" b="0" i="0" u="none" strike="noStrike" kern="0" cap="none" spc="0" normalizeH="0" baseline="0" dirty="0">
                <a:ln>
                  <a:noFill/>
                </a:ln>
                <a:solidFill>
                  <a:srgbClr val="FFFFFF"/>
                </a:solidFill>
                <a:effectLst/>
                <a:uLnTx/>
                <a:uFillTx/>
                <a:latin typeface="Arial"/>
                <a:cs typeface="+mn-cs"/>
              </a:defRPr>
            </a:lvl1pPr>
          </a:lstStyle>
          <a:p>
            <a:pPr marL="0" marR="0" lvl="0" indent="0" defTabSz="457200" eaLnBrk="1" fontAlgn="auto" latinLnBrk="0" hangingPunct="1">
              <a:lnSpc>
                <a:spcPct val="100000"/>
              </a:lnSpc>
              <a:spcBef>
                <a:spcPts val="0"/>
              </a:spcBef>
              <a:spcAft>
                <a:spcPts val="0"/>
              </a:spcAft>
              <a:buClrTx/>
              <a:buSzTx/>
              <a:tabLst/>
            </a:pPr>
            <a:r>
              <a:rPr lang="fr-FR" dirty="0"/>
              <a:t>  </a:t>
            </a:r>
          </a:p>
        </p:txBody>
      </p:sp>
      <p:sp>
        <p:nvSpPr>
          <p:cNvPr id="30" name="Espace réservé du texte 26"/>
          <p:cNvSpPr>
            <a:spLocks noGrp="1"/>
          </p:cNvSpPr>
          <p:nvPr>
            <p:ph type="body" sz="quarter" idx="18" hasCustomPrompt="1"/>
          </p:nvPr>
        </p:nvSpPr>
        <p:spPr>
          <a:xfrm>
            <a:off x="1971" y="2276872"/>
            <a:ext cx="9153525" cy="855662"/>
          </a:xfrm>
          <a:solidFill>
            <a:srgbClr val="676F91"/>
          </a:solidFill>
        </p:spPr>
        <p:txBody>
          <a:bodyPr wrap="square" lIns="1152000" tIns="360000" rIns="360000" bIns="360000" rtlCol="0" anchor="ctr" anchorCtr="0">
            <a:noAutofit/>
          </a:bodyPr>
          <a:lstStyle>
            <a:lvl1pPr marL="342900" indent="-342900">
              <a:buClr>
                <a:schemeClr val="bg1"/>
              </a:buClr>
              <a:buFont typeface="Wingdings" panose="05000000000000000000" pitchFamily="2" charset="2"/>
              <a:buChar char="§"/>
              <a:defRPr kumimoji="0" lang="fr-FR" sz="2400" b="0" i="0" u="none" strike="noStrike" kern="0" cap="none" spc="0" normalizeH="0" baseline="0" dirty="0">
                <a:ln>
                  <a:noFill/>
                </a:ln>
                <a:solidFill>
                  <a:srgbClr val="FFFFFF"/>
                </a:solidFill>
                <a:effectLst/>
                <a:uLnTx/>
                <a:uFillTx/>
                <a:latin typeface="Arial"/>
                <a:cs typeface="+mn-cs"/>
              </a:defRPr>
            </a:lvl1pPr>
          </a:lstStyle>
          <a:p>
            <a:pPr marL="0" marR="0" lvl="0" indent="0" defTabSz="457200" eaLnBrk="1" fontAlgn="auto" latinLnBrk="0" hangingPunct="1">
              <a:lnSpc>
                <a:spcPct val="100000"/>
              </a:lnSpc>
              <a:spcBef>
                <a:spcPts val="0"/>
              </a:spcBef>
              <a:spcAft>
                <a:spcPts val="0"/>
              </a:spcAft>
              <a:buClrTx/>
              <a:buSzTx/>
              <a:tabLst/>
            </a:pPr>
            <a:r>
              <a:rPr lang="fr-FR" dirty="0"/>
              <a:t>  </a:t>
            </a:r>
          </a:p>
        </p:txBody>
      </p:sp>
      <p:sp>
        <p:nvSpPr>
          <p:cNvPr id="31" name="Espace réservé du texte 26"/>
          <p:cNvSpPr>
            <a:spLocks noGrp="1"/>
          </p:cNvSpPr>
          <p:nvPr>
            <p:ph type="body" sz="quarter" idx="19" hasCustomPrompt="1"/>
          </p:nvPr>
        </p:nvSpPr>
        <p:spPr>
          <a:xfrm>
            <a:off x="1971" y="3140968"/>
            <a:ext cx="9153525" cy="855662"/>
          </a:xfrm>
          <a:solidFill>
            <a:srgbClr val="769091"/>
          </a:solidFill>
        </p:spPr>
        <p:txBody>
          <a:bodyPr wrap="square" lIns="1152000" tIns="360000" rIns="360000" bIns="360000" rtlCol="0" anchor="ctr" anchorCtr="0">
            <a:noAutofit/>
          </a:bodyPr>
          <a:lstStyle>
            <a:lvl1pPr marL="342900" indent="-342900">
              <a:buClr>
                <a:schemeClr val="bg1"/>
              </a:buClr>
              <a:buFont typeface="Wingdings" panose="05000000000000000000" pitchFamily="2" charset="2"/>
              <a:buChar char="§"/>
              <a:defRPr kumimoji="0" lang="fr-FR" sz="2400" b="0" i="0" u="none" strike="noStrike" kern="0" cap="none" spc="0" normalizeH="0" baseline="0" dirty="0">
                <a:ln>
                  <a:noFill/>
                </a:ln>
                <a:solidFill>
                  <a:srgbClr val="FFFFFF"/>
                </a:solidFill>
                <a:effectLst/>
                <a:uLnTx/>
                <a:uFillTx/>
                <a:latin typeface="Arial"/>
                <a:cs typeface="+mn-cs"/>
              </a:defRPr>
            </a:lvl1pPr>
          </a:lstStyle>
          <a:p>
            <a:pPr marL="0" marR="0" lvl="0" indent="0" defTabSz="457200" eaLnBrk="1" fontAlgn="auto" latinLnBrk="0" hangingPunct="1">
              <a:lnSpc>
                <a:spcPct val="100000"/>
              </a:lnSpc>
              <a:spcBef>
                <a:spcPts val="0"/>
              </a:spcBef>
              <a:spcAft>
                <a:spcPts val="0"/>
              </a:spcAft>
              <a:buClrTx/>
              <a:buSzTx/>
              <a:tabLst/>
            </a:pPr>
            <a:r>
              <a:rPr lang="fr-FR" dirty="0"/>
              <a:t>  </a:t>
            </a:r>
          </a:p>
        </p:txBody>
      </p:sp>
      <p:sp>
        <p:nvSpPr>
          <p:cNvPr id="32" name="Espace réservé du texte 26"/>
          <p:cNvSpPr>
            <a:spLocks noGrp="1"/>
          </p:cNvSpPr>
          <p:nvPr>
            <p:ph type="body" sz="quarter" idx="20" hasCustomPrompt="1"/>
          </p:nvPr>
        </p:nvSpPr>
        <p:spPr>
          <a:xfrm>
            <a:off x="1971" y="4005064"/>
            <a:ext cx="9153525" cy="855662"/>
          </a:xfrm>
          <a:solidFill>
            <a:srgbClr val="D2AD86"/>
          </a:solidFill>
        </p:spPr>
        <p:txBody>
          <a:bodyPr wrap="square" lIns="1152000" tIns="360000" rIns="360000" bIns="360000" rtlCol="0" anchor="ctr" anchorCtr="0">
            <a:noAutofit/>
          </a:bodyPr>
          <a:lstStyle>
            <a:lvl1pPr marL="342900" indent="-342900">
              <a:buClr>
                <a:schemeClr val="bg1"/>
              </a:buClr>
              <a:buFont typeface="Wingdings" panose="05000000000000000000" pitchFamily="2" charset="2"/>
              <a:buChar char="§"/>
              <a:defRPr kumimoji="0" lang="fr-FR" sz="2400" b="0" i="0" u="none" strike="noStrike" kern="0" cap="none" spc="0" normalizeH="0" baseline="0" dirty="0">
                <a:ln>
                  <a:noFill/>
                </a:ln>
                <a:solidFill>
                  <a:srgbClr val="FFFFFF"/>
                </a:solidFill>
                <a:effectLst/>
                <a:uLnTx/>
                <a:uFillTx/>
                <a:latin typeface="Arial"/>
                <a:cs typeface="+mn-cs"/>
              </a:defRPr>
            </a:lvl1pPr>
          </a:lstStyle>
          <a:p>
            <a:pPr marL="0" marR="0" lvl="0" indent="0" defTabSz="457200" eaLnBrk="1" fontAlgn="auto" latinLnBrk="0" hangingPunct="1">
              <a:lnSpc>
                <a:spcPct val="100000"/>
              </a:lnSpc>
              <a:spcBef>
                <a:spcPts val="0"/>
              </a:spcBef>
              <a:spcAft>
                <a:spcPts val="0"/>
              </a:spcAft>
              <a:buClrTx/>
              <a:buSzTx/>
              <a:tabLst/>
            </a:pPr>
            <a:r>
              <a:rPr lang="fr-FR" dirty="0"/>
              <a:t>  </a:t>
            </a:r>
          </a:p>
        </p:txBody>
      </p:sp>
      <p:sp>
        <p:nvSpPr>
          <p:cNvPr id="33" name="Espace réservé du texte 26"/>
          <p:cNvSpPr>
            <a:spLocks noGrp="1"/>
          </p:cNvSpPr>
          <p:nvPr>
            <p:ph type="body" sz="quarter" idx="21" hasCustomPrompt="1"/>
          </p:nvPr>
        </p:nvSpPr>
        <p:spPr>
          <a:xfrm>
            <a:off x="1971" y="4869160"/>
            <a:ext cx="9153525" cy="855662"/>
          </a:xfrm>
          <a:solidFill>
            <a:srgbClr val="636463"/>
          </a:solidFill>
        </p:spPr>
        <p:txBody>
          <a:bodyPr wrap="square" lIns="1152000" tIns="360000" rIns="360000" bIns="360000" rtlCol="0" anchor="ctr" anchorCtr="0">
            <a:noAutofit/>
          </a:bodyPr>
          <a:lstStyle>
            <a:lvl1pPr marL="342900" indent="-342900">
              <a:buClr>
                <a:schemeClr val="bg1"/>
              </a:buClr>
              <a:buFont typeface="Wingdings" panose="05000000000000000000" pitchFamily="2" charset="2"/>
              <a:buChar char="§"/>
              <a:defRPr kumimoji="0" lang="fr-FR" sz="2400" b="0" i="0" u="none" strike="noStrike" kern="0" cap="none" spc="0" normalizeH="0" baseline="0" dirty="0">
                <a:ln>
                  <a:noFill/>
                </a:ln>
                <a:solidFill>
                  <a:srgbClr val="FFFFFF"/>
                </a:solidFill>
                <a:effectLst/>
                <a:uLnTx/>
                <a:uFillTx/>
                <a:latin typeface="Arial"/>
                <a:cs typeface="+mn-cs"/>
              </a:defRPr>
            </a:lvl1pPr>
          </a:lstStyle>
          <a:p>
            <a:pPr marL="0" marR="0" lvl="0" indent="0" defTabSz="457200" eaLnBrk="1" fontAlgn="auto" latinLnBrk="0" hangingPunct="1">
              <a:lnSpc>
                <a:spcPct val="100000"/>
              </a:lnSpc>
              <a:spcBef>
                <a:spcPts val="0"/>
              </a:spcBef>
              <a:spcAft>
                <a:spcPts val="0"/>
              </a:spcAft>
              <a:buClrTx/>
              <a:buSzTx/>
              <a:tabLst/>
            </a:pPr>
            <a:r>
              <a:rPr lang="fr-FR" dirty="0"/>
              <a:t>  </a:t>
            </a:r>
          </a:p>
        </p:txBody>
      </p:sp>
      <p:sp>
        <p:nvSpPr>
          <p:cNvPr id="3" name="Espace réservé du texte 8"/>
          <p:cNvSpPr>
            <a:spLocks noGrp="1"/>
          </p:cNvSpPr>
          <p:nvPr userDrawn="1">
            <p:ph type="body" sz="quarter" idx="11" hasCustomPrompt="1"/>
          </p:nvPr>
        </p:nvSpPr>
        <p:spPr>
          <a:xfrm>
            <a:off x="179388" y="188913"/>
            <a:ext cx="8496300" cy="493712"/>
          </a:xfrm>
        </p:spPr>
        <p:txBody>
          <a:bodyPr/>
          <a:lstStyle>
            <a:lvl1pPr marL="0" indent="0">
              <a:buNone/>
              <a:defRPr lang="fr-FR" sz="2800" b="0" kern="1200" dirty="0" smtClean="0">
                <a:solidFill>
                  <a:srgbClr val="A50021"/>
                </a:solidFill>
                <a:latin typeface="Arial"/>
                <a:ea typeface="+mn-ea"/>
                <a:cs typeface="+mn-cs"/>
              </a:defRPr>
            </a:lvl1pPr>
            <a:lvl5pPr marL="1828800" indent="0">
              <a:buNone/>
              <a:defRPr/>
            </a:lvl5pPr>
          </a:lstStyle>
          <a:p>
            <a:pPr lvl="0"/>
            <a:r>
              <a:rPr lang="fr-FR" dirty="0"/>
              <a:t>Agenda</a:t>
            </a:r>
          </a:p>
        </p:txBody>
      </p:sp>
    </p:spTree>
    <p:extLst>
      <p:ext uri="{BB962C8B-B14F-4D97-AF65-F5344CB8AC3E}">
        <p14:creationId xmlns:p14="http://schemas.microsoft.com/office/powerpoint/2010/main" val="1312017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sp>
        <p:nvSpPr>
          <p:cNvPr id="7" name="CuadroTexto 5"/>
          <p:cNvSpPr txBox="1"/>
          <p:nvPr userDrawn="1"/>
        </p:nvSpPr>
        <p:spPr>
          <a:xfrm>
            <a:off x="1" y="1707904"/>
            <a:ext cx="9144000" cy="3902322"/>
          </a:xfrm>
          <a:prstGeom prst="rect">
            <a:avLst/>
          </a:prstGeom>
          <a:solidFill>
            <a:srgbClr val="A50021"/>
          </a:solidFill>
        </p:spPr>
        <p:txBody>
          <a:bodyPr wrap="square" lIns="1152000" tIns="360000" rIns="2304000" bIns="360000" rtlCol="0" anchor="ctr" anchorCtr="0">
            <a:noAutofit/>
          </a:bodyPr>
          <a:lstStyle/>
          <a:p>
            <a:pPr marL="0" marR="0" lvl="0" indent="0" algn="r" defTabSz="457200" eaLnBrk="1" fontAlgn="auto" latinLnBrk="0" hangingPunct="1">
              <a:lnSpc>
                <a:spcPct val="120000"/>
              </a:lnSpc>
              <a:spcBef>
                <a:spcPts val="0"/>
              </a:spcBef>
              <a:spcAft>
                <a:spcPts val="0"/>
              </a:spcAft>
              <a:buClrTx/>
              <a:buSzTx/>
              <a:buFontTx/>
              <a:buNone/>
              <a:tabLst/>
              <a:defRPr/>
            </a:pPr>
            <a:endParaRPr kumimoji="0" lang="es-ES" sz="2400" b="0" i="0" u="none" strike="noStrike" kern="0" cap="none" spc="0" normalizeH="0" baseline="0" noProof="0" dirty="0">
              <a:ln>
                <a:noFill/>
              </a:ln>
              <a:solidFill>
                <a:srgbClr val="FFFFFF"/>
              </a:solidFill>
              <a:effectLst/>
              <a:uLnTx/>
              <a:uFillTx/>
              <a:latin typeface="Arial"/>
            </a:endParaRPr>
          </a:p>
        </p:txBody>
      </p:sp>
      <p:sp>
        <p:nvSpPr>
          <p:cNvPr id="3" name="Espace réservé du texte 2"/>
          <p:cNvSpPr>
            <a:spLocks noGrp="1"/>
          </p:cNvSpPr>
          <p:nvPr>
            <p:ph type="body" sz="quarter" idx="10" hasCustomPrompt="1"/>
          </p:nvPr>
        </p:nvSpPr>
        <p:spPr>
          <a:xfrm>
            <a:off x="4321175" y="2420938"/>
            <a:ext cx="4465638" cy="858837"/>
          </a:xfrm>
        </p:spPr>
        <p:txBody>
          <a:bodyPr/>
          <a:lstStyle>
            <a:lvl1pPr marL="0" indent="0" algn="r">
              <a:buNone/>
              <a:defRPr sz="1400">
                <a:solidFill>
                  <a:schemeClr val="bg1"/>
                </a:solidFill>
              </a:defRPr>
            </a:lvl1pPr>
          </a:lstStyle>
          <a:p>
            <a:pPr lvl="0"/>
            <a:r>
              <a:rPr lang="fr-FR" dirty="0"/>
              <a:t>Name of the speaker</a:t>
            </a:r>
          </a:p>
        </p:txBody>
      </p:sp>
      <p:sp>
        <p:nvSpPr>
          <p:cNvPr id="4" name="Sous-titre 2"/>
          <p:cNvSpPr>
            <a:spLocks noGrp="1"/>
          </p:cNvSpPr>
          <p:nvPr>
            <p:ph type="subTitle" idx="1" hasCustomPrompt="1"/>
          </p:nvPr>
        </p:nvSpPr>
        <p:spPr>
          <a:xfrm>
            <a:off x="395536" y="260649"/>
            <a:ext cx="8352928" cy="1296143"/>
          </a:xfrm>
        </p:spPr>
        <p:txBody>
          <a:bodyPr anchor="ctr"/>
          <a:lstStyle>
            <a:lvl1pPr marL="0" indent="0" algn="ctr">
              <a:buNone/>
              <a:defRPr lang="fr-FR" sz="4000" b="1" kern="1200" baseline="0" dirty="0">
                <a:solidFill>
                  <a:srgbClr val="A50021"/>
                </a:solidFill>
                <a:latin typeface="Arial" pitchFamily="34" charset="0"/>
                <a:ea typeface="+mn-ea"/>
                <a:cs typeface="+mn-c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dirty="0" err="1"/>
              <a:t>Thank</a:t>
            </a:r>
            <a:r>
              <a:rPr lang="fr-FR" dirty="0"/>
              <a:t> </a:t>
            </a:r>
            <a:r>
              <a:rPr lang="fr-FR" dirty="0" err="1"/>
              <a:t>you</a:t>
            </a:r>
            <a:r>
              <a:rPr lang="fr-FR" dirty="0"/>
              <a:t> for </a:t>
            </a:r>
            <a:r>
              <a:rPr lang="fr-FR" dirty="0" err="1"/>
              <a:t>your</a:t>
            </a:r>
            <a:r>
              <a:rPr lang="fr-FR" dirty="0"/>
              <a:t> attention</a:t>
            </a:r>
          </a:p>
        </p:txBody>
      </p:sp>
      <p:pic>
        <p:nvPicPr>
          <p:cNvPr id="8" name="Imagen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9219" y="4430628"/>
            <a:ext cx="4116735" cy="510540"/>
          </a:xfrm>
          <a:prstGeom prst="rect">
            <a:avLst/>
          </a:prstGeom>
        </p:spPr>
      </p:pic>
      <p:pic>
        <p:nvPicPr>
          <p:cNvPr id="9" name="Picture 6" descr="page10-1035-full copie"/>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043608" y="1811516"/>
            <a:ext cx="2226657" cy="369509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CuadroTexto 9"/>
          <p:cNvSpPr txBox="1"/>
          <p:nvPr userDrawn="1"/>
        </p:nvSpPr>
        <p:spPr>
          <a:xfrm>
            <a:off x="251520" y="5810524"/>
            <a:ext cx="3240360" cy="858836"/>
          </a:xfrm>
          <a:prstGeom prst="rect">
            <a:avLst/>
          </a:prstGeom>
          <a:noFill/>
        </p:spPr>
        <p:txBody>
          <a:bodyPr wrap="square" lIns="0" tIns="0" rIns="0" bIns="0" rtlCol="0" anchor="ctr" anchorCtr="0">
            <a:noAutofit/>
          </a:bodyPr>
          <a:lstStyle/>
          <a:p>
            <a:pPr algn="r" fontAlgn="auto">
              <a:spcAft>
                <a:spcPts val="0"/>
              </a:spcAft>
              <a:defRPr/>
            </a:pPr>
            <a:r>
              <a:rPr lang="fr-FR" sz="1200" kern="0" dirty="0">
                <a:solidFill>
                  <a:srgbClr val="5F5F5F"/>
                </a:solidFill>
                <a:cs typeface="Arial" pitchFamily="34" charset="0"/>
              </a:rPr>
              <a:t>12, rue de Prony, 75017 Paris, France </a:t>
            </a:r>
          </a:p>
          <a:p>
            <a:pPr algn="r" fontAlgn="auto">
              <a:spcAft>
                <a:spcPts val="0"/>
              </a:spcAft>
              <a:defRPr/>
            </a:pPr>
            <a:r>
              <a:rPr lang="fr-FR" sz="1400" b="1" kern="0" dirty="0">
                <a:solidFill>
                  <a:srgbClr val="5F5F5F"/>
                </a:solidFill>
                <a:cs typeface="Arial" pitchFamily="34" charset="0"/>
              </a:rPr>
              <a:t>www.oie.int</a:t>
            </a:r>
          </a:p>
          <a:p>
            <a:pPr algn="r" fontAlgn="auto">
              <a:spcAft>
                <a:spcPts val="0"/>
              </a:spcAft>
              <a:defRPr/>
            </a:pPr>
            <a:r>
              <a:rPr lang="fr-FR" sz="1400" b="0" kern="0" dirty="0">
                <a:solidFill>
                  <a:srgbClr val="5F5F5F"/>
                </a:solidFill>
                <a:cs typeface="Arial" pitchFamily="34" charset="0"/>
              </a:rPr>
              <a:t>media@oie.int</a:t>
            </a:r>
            <a:r>
              <a:rPr lang="fr-FR" sz="1400" b="0" kern="0" baseline="0" dirty="0">
                <a:solidFill>
                  <a:srgbClr val="5F5F5F"/>
                </a:solidFill>
                <a:cs typeface="Arial" pitchFamily="34" charset="0"/>
              </a:rPr>
              <a:t>  -  </a:t>
            </a:r>
            <a:r>
              <a:rPr lang="fr-FR" sz="1400" b="0" kern="0" dirty="0">
                <a:solidFill>
                  <a:srgbClr val="5F5F5F"/>
                </a:solidFill>
                <a:cs typeface="Arial" pitchFamily="34" charset="0"/>
              </a:rPr>
              <a:t>oie@oie.int </a:t>
            </a:r>
          </a:p>
        </p:txBody>
      </p:sp>
      <p:pic>
        <p:nvPicPr>
          <p:cNvPr id="15" name="Picture 23" descr="O:\Pubmz\ADMIN\CHARTE GRAPHIQUE OIE\Logos réseaux sociaux carrés\Youtube_gris.png"/>
          <p:cNvPicPr>
            <a:picLocks noChangeAspect="1" noChangeArrowheads="1"/>
          </p:cNvPicPr>
          <p:nvPr userDrawn="1"/>
        </p:nvPicPr>
        <p:blipFill rotWithShape="1">
          <a:blip r:embed="rId4" cstate="email">
            <a:extLst>
              <a:ext uri="{28A0092B-C50C-407E-A947-70E740481C1C}">
                <a14:useLocalDpi xmlns:a14="http://schemas.microsoft.com/office/drawing/2010/main" val="0"/>
              </a:ext>
            </a:extLst>
          </a:blip>
          <a:srcRect t="12943"/>
          <a:stretch/>
        </p:blipFill>
        <p:spPr bwMode="auto">
          <a:xfrm>
            <a:off x="7812312" y="6086507"/>
            <a:ext cx="504081" cy="43883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4" descr="O:\Pubmz\ADMIN\CHARTE GRAPHIQUE OIE\Logos réseaux sociaux carrés\Facebook_gris.png"/>
          <p:cNvPicPr>
            <a:picLocks noChangeAspect="1" noChangeArrowheads="1"/>
          </p:cNvPicPr>
          <p:nvPr userDrawn="1"/>
        </p:nvPicPr>
        <p:blipFill rotWithShape="1">
          <a:blip r:embed="rId5" cstate="email">
            <a:extLst>
              <a:ext uri="{28A0092B-C50C-407E-A947-70E740481C1C}">
                <a14:useLocalDpi xmlns:a14="http://schemas.microsoft.com/office/drawing/2010/main" val="0"/>
              </a:ext>
            </a:extLst>
          </a:blip>
          <a:srcRect t="12943"/>
          <a:stretch/>
        </p:blipFill>
        <p:spPr bwMode="auto">
          <a:xfrm>
            <a:off x="6804150" y="6086507"/>
            <a:ext cx="504081" cy="43883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5" descr="O:\Pubmz\ADMIN\CHARTE GRAPHIQUE OIE\Logos réseaux sociaux carrés\FlickR_gris.png"/>
          <p:cNvPicPr>
            <a:picLocks noChangeAspect="1" noChangeArrowheads="1"/>
          </p:cNvPicPr>
          <p:nvPr userDrawn="1"/>
        </p:nvPicPr>
        <p:blipFill rotWithShape="1">
          <a:blip r:embed="rId6" cstate="email">
            <a:extLst>
              <a:ext uri="{28A0092B-C50C-407E-A947-70E740481C1C}">
                <a14:useLocalDpi xmlns:a14="http://schemas.microsoft.com/office/drawing/2010/main" val="0"/>
              </a:ext>
            </a:extLst>
          </a:blip>
          <a:srcRect t="14776"/>
          <a:stretch/>
        </p:blipFill>
        <p:spPr bwMode="auto">
          <a:xfrm>
            <a:off x="8316391" y="6086507"/>
            <a:ext cx="504081" cy="4296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6" descr="O:\Pubmz\ADMIN\CHARTE GRAPHIQUE OIE\Logos réseaux sociaux carrés\Twitter_gris.png"/>
          <p:cNvPicPr>
            <a:picLocks noChangeAspect="1" noChangeArrowheads="1"/>
          </p:cNvPicPr>
          <p:nvPr userDrawn="1"/>
        </p:nvPicPr>
        <p:blipFill rotWithShape="1">
          <a:blip r:embed="rId7" cstate="email">
            <a:extLst>
              <a:ext uri="{28A0092B-C50C-407E-A947-70E740481C1C}">
                <a14:useLocalDpi xmlns:a14="http://schemas.microsoft.com/office/drawing/2010/main" val="0"/>
              </a:ext>
            </a:extLst>
          </a:blip>
          <a:srcRect t="12943"/>
          <a:stretch/>
        </p:blipFill>
        <p:spPr bwMode="auto">
          <a:xfrm>
            <a:off x="7308231" y="6086507"/>
            <a:ext cx="504081" cy="438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55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3">
    <p:spTree>
      <p:nvGrpSpPr>
        <p:cNvPr id="1" name=""/>
        <p:cNvGrpSpPr/>
        <p:nvPr/>
      </p:nvGrpSpPr>
      <p:grpSpPr>
        <a:xfrm>
          <a:off x="0" y="0"/>
          <a:ext cx="0" cy="0"/>
          <a:chOff x="0" y="0"/>
          <a:chExt cx="0" cy="0"/>
        </a:xfrm>
      </p:grpSpPr>
      <p:sp>
        <p:nvSpPr>
          <p:cNvPr id="7" name="CuadroTexto 5"/>
          <p:cNvSpPr txBox="1"/>
          <p:nvPr userDrawn="1"/>
        </p:nvSpPr>
        <p:spPr>
          <a:xfrm>
            <a:off x="1" y="1707904"/>
            <a:ext cx="9144000" cy="3902322"/>
          </a:xfrm>
          <a:prstGeom prst="rect">
            <a:avLst/>
          </a:prstGeom>
          <a:solidFill>
            <a:srgbClr val="676F91"/>
          </a:solidFill>
        </p:spPr>
        <p:txBody>
          <a:bodyPr wrap="square" lIns="1152000" tIns="360000" rIns="2304000" bIns="360000" rtlCol="0" anchor="ctr" anchorCtr="0">
            <a:noAutofit/>
          </a:bodyPr>
          <a:lstStyle/>
          <a:p>
            <a:pPr marL="0" marR="0" lvl="0" indent="0" algn="r" defTabSz="457200" eaLnBrk="1" fontAlgn="auto" latinLnBrk="0" hangingPunct="1">
              <a:lnSpc>
                <a:spcPct val="120000"/>
              </a:lnSpc>
              <a:spcBef>
                <a:spcPts val="0"/>
              </a:spcBef>
              <a:spcAft>
                <a:spcPts val="0"/>
              </a:spcAft>
              <a:buClrTx/>
              <a:buSzTx/>
              <a:buFontTx/>
              <a:buNone/>
              <a:tabLst/>
              <a:defRPr/>
            </a:pPr>
            <a:endParaRPr kumimoji="0" lang="es-ES" sz="2400" b="0" i="0" u="none" strike="noStrike" kern="0" cap="none" spc="0" normalizeH="0" baseline="0" noProof="0" dirty="0">
              <a:ln>
                <a:noFill/>
              </a:ln>
              <a:solidFill>
                <a:srgbClr val="FFFFFF"/>
              </a:solidFill>
              <a:effectLst/>
              <a:uLnTx/>
              <a:uFillTx/>
              <a:latin typeface="Arial"/>
            </a:endParaRPr>
          </a:p>
        </p:txBody>
      </p:sp>
      <p:sp>
        <p:nvSpPr>
          <p:cNvPr id="4" name="Sous-titre 2"/>
          <p:cNvSpPr>
            <a:spLocks noGrp="1"/>
          </p:cNvSpPr>
          <p:nvPr>
            <p:ph type="subTitle" idx="1" hasCustomPrompt="1"/>
          </p:nvPr>
        </p:nvSpPr>
        <p:spPr>
          <a:xfrm>
            <a:off x="395536" y="260649"/>
            <a:ext cx="8352928" cy="1296143"/>
          </a:xfrm>
        </p:spPr>
        <p:txBody>
          <a:bodyPr anchor="ctr"/>
          <a:lstStyle>
            <a:lvl1pPr marL="0" indent="0" algn="ctr">
              <a:buNone/>
              <a:defRPr lang="fr-FR" sz="4000" kern="1200" baseline="0" dirty="0">
                <a:solidFill>
                  <a:srgbClr val="676F91"/>
                </a:solidFill>
                <a:latin typeface="Arial" pitchFamily="34" charset="0"/>
                <a:ea typeface="+mn-ea"/>
                <a:cs typeface="+mn-c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dirty="0" err="1"/>
              <a:t>Thank</a:t>
            </a:r>
            <a:r>
              <a:rPr lang="fr-FR" dirty="0"/>
              <a:t> </a:t>
            </a:r>
            <a:r>
              <a:rPr lang="fr-FR" dirty="0" err="1"/>
              <a:t>you</a:t>
            </a:r>
            <a:r>
              <a:rPr lang="fr-FR" dirty="0"/>
              <a:t> for </a:t>
            </a:r>
            <a:r>
              <a:rPr lang="fr-FR" dirty="0" err="1"/>
              <a:t>your</a:t>
            </a:r>
            <a:r>
              <a:rPr lang="fr-FR" dirty="0"/>
              <a:t> attention</a:t>
            </a:r>
          </a:p>
        </p:txBody>
      </p:sp>
      <p:pic>
        <p:nvPicPr>
          <p:cNvPr id="1027" name="Picture 3" descr="C:\Users\yaf\APPDATA\LOCAL\TEMP\wz8291\PNG\iso+logo+slogan-CMYK-ANG-clos.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51720" y="5733256"/>
            <a:ext cx="4995753" cy="929257"/>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9"/>
          <p:cNvSpPr txBox="1"/>
          <p:nvPr userDrawn="1"/>
        </p:nvSpPr>
        <p:spPr>
          <a:xfrm>
            <a:off x="4105484" y="3645024"/>
            <a:ext cx="4681537" cy="858836"/>
          </a:xfrm>
          <a:prstGeom prst="rect">
            <a:avLst/>
          </a:prstGeom>
          <a:noFill/>
        </p:spPr>
        <p:txBody>
          <a:bodyPr wrap="square" lIns="0" tIns="0" rIns="0" bIns="0" rtlCol="0" anchor="ctr" anchorCtr="0">
            <a:noAutofit/>
          </a:bodyPr>
          <a:lstStyle/>
          <a:p>
            <a:pPr algn="r" fontAlgn="auto">
              <a:spcAft>
                <a:spcPts val="0"/>
              </a:spcAft>
              <a:defRPr/>
            </a:pPr>
            <a:r>
              <a:rPr lang="fr-FR" sz="1200" kern="0" dirty="0">
                <a:solidFill>
                  <a:srgbClr val="FFFFFF"/>
                </a:solidFill>
                <a:cs typeface="Arial" pitchFamily="34" charset="0"/>
              </a:rPr>
              <a:t>12, rue de Prony, 75017 Paris, France </a:t>
            </a:r>
          </a:p>
          <a:p>
            <a:pPr algn="r" fontAlgn="auto">
              <a:spcAft>
                <a:spcPts val="0"/>
              </a:spcAft>
              <a:defRPr/>
            </a:pPr>
            <a:r>
              <a:rPr lang="fr-FR" sz="1400" b="1" kern="0" dirty="0">
                <a:solidFill>
                  <a:srgbClr val="FFFFFF"/>
                </a:solidFill>
                <a:cs typeface="Arial" pitchFamily="34" charset="0"/>
              </a:rPr>
              <a:t>www.oie.int</a:t>
            </a:r>
          </a:p>
          <a:p>
            <a:pPr algn="r" fontAlgn="auto">
              <a:spcAft>
                <a:spcPts val="0"/>
              </a:spcAft>
              <a:defRPr/>
            </a:pPr>
            <a:r>
              <a:rPr lang="fr-FR" sz="1400" b="0" kern="0" dirty="0">
                <a:solidFill>
                  <a:schemeClr val="bg1"/>
                </a:solidFill>
                <a:cs typeface="Arial" pitchFamily="34" charset="0"/>
              </a:rPr>
              <a:t>media@oie.int</a:t>
            </a:r>
            <a:r>
              <a:rPr lang="fr-FR" sz="1400" b="0" kern="0" baseline="0" dirty="0">
                <a:solidFill>
                  <a:schemeClr val="bg1"/>
                </a:solidFill>
                <a:cs typeface="Arial" pitchFamily="34" charset="0"/>
              </a:rPr>
              <a:t>  -  </a:t>
            </a:r>
            <a:r>
              <a:rPr lang="fr-FR" sz="1400" b="0" kern="0" dirty="0">
                <a:solidFill>
                  <a:srgbClr val="FFFFFF"/>
                </a:solidFill>
                <a:cs typeface="Arial" pitchFamily="34" charset="0"/>
              </a:rPr>
              <a:t>oie@oie.int </a:t>
            </a:r>
          </a:p>
        </p:txBody>
      </p:sp>
      <p:sp>
        <p:nvSpPr>
          <p:cNvPr id="16" name="Espace réservé du texte 2"/>
          <p:cNvSpPr>
            <a:spLocks noGrp="1"/>
          </p:cNvSpPr>
          <p:nvPr>
            <p:ph type="body" sz="quarter" idx="10" hasCustomPrompt="1"/>
          </p:nvPr>
        </p:nvSpPr>
        <p:spPr>
          <a:xfrm>
            <a:off x="4321175" y="2132856"/>
            <a:ext cx="4465638" cy="858837"/>
          </a:xfrm>
        </p:spPr>
        <p:txBody>
          <a:bodyPr/>
          <a:lstStyle>
            <a:lvl1pPr marL="0" indent="0" algn="r">
              <a:buNone/>
              <a:defRPr sz="1400">
                <a:solidFill>
                  <a:schemeClr val="bg1"/>
                </a:solidFill>
              </a:defRPr>
            </a:lvl1pPr>
          </a:lstStyle>
          <a:p>
            <a:pPr lvl="0"/>
            <a:r>
              <a:rPr lang="fr-FR" dirty="0"/>
              <a:t>Name of the speaker</a:t>
            </a:r>
          </a:p>
        </p:txBody>
      </p:sp>
      <p:pic>
        <p:nvPicPr>
          <p:cNvPr id="11" name="Picture 2" descr="O:\com\Pubmz\PRODUCTIONS\ANIMAL-HEATH\2011\Photos\3e de couverture_gauche\_MG_6378_hd copie.jpg"/>
          <p:cNvPicPr>
            <a:picLocks noChangeAspect="1" noChangeArrowheads="1"/>
          </p:cNvPicPr>
          <p:nvPr userDrawn="1"/>
        </p:nvPicPr>
        <p:blipFill rotWithShape="1">
          <a:blip r:embed="rId3" cstate="email">
            <a:extLst>
              <a:ext uri="{28A0092B-C50C-407E-A947-70E740481C1C}">
                <a14:useLocalDpi xmlns:a14="http://schemas.microsoft.com/office/drawing/2010/main" val="0"/>
              </a:ext>
            </a:extLst>
          </a:blip>
          <a:srcRect l="-13" r="393"/>
          <a:stretch/>
        </p:blipFill>
        <p:spPr bwMode="auto">
          <a:xfrm>
            <a:off x="395536" y="2157126"/>
            <a:ext cx="4486275" cy="30038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 name="Picture 16" descr="O:\Pubmz\ADMIN\CHARTE GRAPHIQUE OIE\Logos réseaux sociaux carrés\Youtube_blanc.png"/>
          <p:cNvPicPr>
            <a:picLocks noChangeAspect="1" noChangeArrowheads="1"/>
          </p:cNvPicPr>
          <p:nvPr userDrawn="1"/>
        </p:nvPicPr>
        <p:blipFill rotWithShape="1">
          <a:blip r:embed="rId4" cstate="email">
            <a:extLst>
              <a:ext uri="{28A0092B-C50C-407E-A947-70E740481C1C}">
                <a14:useLocalDpi xmlns:a14="http://schemas.microsoft.com/office/drawing/2010/main" val="0"/>
              </a:ext>
            </a:extLst>
          </a:blip>
          <a:srcRect t="15575"/>
          <a:stretch/>
        </p:blipFill>
        <p:spPr bwMode="auto">
          <a:xfrm>
            <a:off x="7812410" y="5019675"/>
            <a:ext cx="504081" cy="42557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O:\Pubmz\ADMIN\CHARTE GRAPHIQUE OIE\Logos réseaux sociaux carrés\Twitter_blanc.png"/>
          <p:cNvPicPr>
            <a:picLocks noChangeAspect="1" noChangeArrowheads="1"/>
          </p:cNvPicPr>
          <p:nvPr userDrawn="1"/>
        </p:nvPicPr>
        <p:blipFill rotWithShape="1">
          <a:blip r:embed="rId5" cstate="email">
            <a:extLst>
              <a:ext uri="{28A0092B-C50C-407E-A947-70E740481C1C}">
                <a14:useLocalDpi xmlns:a14="http://schemas.microsoft.com/office/drawing/2010/main" val="0"/>
              </a:ext>
            </a:extLst>
          </a:blip>
          <a:srcRect t="15575"/>
          <a:stretch/>
        </p:blipFill>
        <p:spPr bwMode="auto">
          <a:xfrm>
            <a:off x="7308329" y="5019675"/>
            <a:ext cx="504081" cy="42557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O:\Pubmz\ADMIN\CHARTE GRAPHIQUE OIE\Logos réseaux sociaux carrés\Facebook_blanc.png"/>
          <p:cNvPicPr>
            <a:picLocks noChangeAspect="1" noChangeArrowheads="1"/>
          </p:cNvPicPr>
          <p:nvPr userDrawn="1"/>
        </p:nvPicPr>
        <p:blipFill rotWithShape="1">
          <a:blip r:embed="rId6" cstate="email">
            <a:extLst>
              <a:ext uri="{28A0092B-C50C-407E-A947-70E740481C1C}">
                <a14:useLocalDpi xmlns:a14="http://schemas.microsoft.com/office/drawing/2010/main" val="0"/>
              </a:ext>
            </a:extLst>
          </a:blip>
          <a:srcRect t="15575"/>
          <a:stretch/>
        </p:blipFill>
        <p:spPr bwMode="auto">
          <a:xfrm>
            <a:off x="6804248" y="5019675"/>
            <a:ext cx="504081" cy="42557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O:\Pubmz\ADMIN\CHARTE GRAPHIQUE OIE\Logos réseaux sociaux carrés\FlickR_blanc.png"/>
          <p:cNvPicPr>
            <a:picLocks noChangeAspect="1" noChangeArrowheads="1"/>
          </p:cNvPicPr>
          <p:nvPr userDrawn="1"/>
        </p:nvPicPr>
        <p:blipFill rotWithShape="1">
          <a:blip r:embed="rId7" cstate="email">
            <a:extLst>
              <a:ext uri="{28A0092B-C50C-407E-A947-70E740481C1C}">
                <a14:useLocalDpi xmlns:a14="http://schemas.microsoft.com/office/drawing/2010/main" val="0"/>
              </a:ext>
            </a:extLst>
          </a:blip>
          <a:srcRect t="15579"/>
          <a:stretch/>
        </p:blipFill>
        <p:spPr bwMode="auto">
          <a:xfrm>
            <a:off x="8316490" y="5019675"/>
            <a:ext cx="504081" cy="425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30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4">
    <p:bg>
      <p:bgPr>
        <a:solidFill>
          <a:srgbClr val="5F5F5F"/>
        </a:solidFill>
        <a:effectLst/>
      </p:bgPr>
    </p:bg>
    <p:spTree>
      <p:nvGrpSpPr>
        <p:cNvPr id="1" name=""/>
        <p:cNvGrpSpPr/>
        <p:nvPr/>
      </p:nvGrpSpPr>
      <p:grpSpPr>
        <a:xfrm>
          <a:off x="0" y="0"/>
          <a:ext cx="0" cy="0"/>
          <a:chOff x="0" y="0"/>
          <a:chExt cx="0" cy="0"/>
        </a:xfrm>
      </p:grpSpPr>
      <p:pic>
        <p:nvPicPr>
          <p:cNvPr id="3" name="Picture 4" descr="O:\com\Pubmz\ADMIN\CHARTE GRAPHIQUE OIE\REFONTE 2013\ELEMENTS Guide Visual OIE\04-iso+logo+slogan+BN-darkback\jpgs\iso+logo+slogan-BN-darkback-OIE-open-FRA.jpg"/>
          <p:cNvPicPr>
            <a:picLocks noChangeAspect="1" noChangeArrowheads="1"/>
          </p:cNvPicPr>
          <p:nvPr userDrawn="1"/>
        </p:nvPicPr>
        <p:blipFill rotWithShape="1">
          <a:blip r:embed="rId2" cstate="email">
            <a:clrChange>
              <a:clrFrom>
                <a:srgbClr val="181717"/>
              </a:clrFrom>
              <a:clrTo>
                <a:srgbClr val="181717">
                  <a:alpha val="0"/>
                </a:srgbClr>
              </a:clrTo>
            </a:clrChange>
            <a:extLst>
              <a:ext uri="{28A0092B-C50C-407E-A947-70E740481C1C}">
                <a14:useLocalDpi xmlns:a14="http://schemas.microsoft.com/office/drawing/2010/main" val="0"/>
              </a:ext>
            </a:extLst>
          </a:blip>
          <a:srcRect l="2448" t="9932" r="1855" b="19426"/>
          <a:stretch/>
        </p:blipFill>
        <p:spPr bwMode="auto">
          <a:xfrm>
            <a:off x="4400550" y="1219200"/>
            <a:ext cx="4556295" cy="625624"/>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8"/>
          <p:cNvSpPr txBox="1"/>
          <p:nvPr userDrawn="1"/>
        </p:nvSpPr>
        <p:spPr>
          <a:xfrm>
            <a:off x="4105484" y="2566988"/>
            <a:ext cx="4681537" cy="1704974"/>
          </a:xfrm>
          <a:prstGeom prst="rect">
            <a:avLst/>
          </a:prstGeom>
          <a:noFill/>
        </p:spPr>
        <p:txBody>
          <a:bodyPr wrap="square" lIns="0" tIns="0" rIns="0" bIns="0" rtlCol="0" anchor="ctr" anchorCtr="0">
            <a:noAutofit/>
          </a:bodyPr>
          <a:lstStyle/>
          <a:p>
            <a:pPr algn="r">
              <a:lnSpc>
                <a:spcPct val="120000"/>
              </a:lnSpc>
            </a:pPr>
            <a:r>
              <a:rPr lang="es-ES" sz="4800" dirty="0" err="1">
                <a:solidFill>
                  <a:srgbClr val="FFFFFF"/>
                </a:solidFill>
              </a:rPr>
              <a:t>Thank</a:t>
            </a:r>
            <a:r>
              <a:rPr lang="es-ES" sz="4800" dirty="0">
                <a:solidFill>
                  <a:srgbClr val="FFFFFF"/>
                </a:solidFill>
              </a:rPr>
              <a:t> </a:t>
            </a:r>
            <a:r>
              <a:rPr lang="es-ES" sz="4800" dirty="0" err="1">
                <a:solidFill>
                  <a:srgbClr val="FFFFFF"/>
                </a:solidFill>
              </a:rPr>
              <a:t>you</a:t>
            </a:r>
            <a:r>
              <a:rPr lang="es-ES" sz="4800" dirty="0">
                <a:solidFill>
                  <a:srgbClr val="FFFFFF"/>
                </a:solidFill>
              </a:rPr>
              <a:t> </a:t>
            </a:r>
            <a:r>
              <a:rPr lang="es-ES" sz="4800" dirty="0" err="1">
                <a:solidFill>
                  <a:srgbClr val="FFFFFF"/>
                </a:solidFill>
              </a:rPr>
              <a:t>for</a:t>
            </a:r>
            <a:r>
              <a:rPr lang="es-ES" sz="4800" dirty="0">
                <a:solidFill>
                  <a:srgbClr val="FFFFFF"/>
                </a:solidFill>
              </a:rPr>
              <a:t> </a:t>
            </a:r>
            <a:r>
              <a:rPr lang="es-ES" sz="4800" dirty="0" err="1">
                <a:solidFill>
                  <a:srgbClr val="FFFFFF"/>
                </a:solidFill>
              </a:rPr>
              <a:t>your</a:t>
            </a:r>
            <a:r>
              <a:rPr lang="es-ES" sz="4800" dirty="0">
                <a:solidFill>
                  <a:srgbClr val="FFFFFF"/>
                </a:solidFill>
              </a:rPr>
              <a:t> </a:t>
            </a:r>
            <a:r>
              <a:rPr lang="es-ES" sz="4800" dirty="0" err="1">
                <a:solidFill>
                  <a:srgbClr val="FFFFFF"/>
                </a:solidFill>
              </a:rPr>
              <a:t>attention</a:t>
            </a:r>
            <a:endParaRPr lang="es-ES" sz="4800" dirty="0">
              <a:solidFill>
                <a:srgbClr val="FFFFFF"/>
              </a:solidFill>
            </a:endParaRPr>
          </a:p>
        </p:txBody>
      </p:sp>
      <p:sp>
        <p:nvSpPr>
          <p:cNvPr id="15" name="Espace réservé pour une image  2"/>
          <p:cNvSpPr>
            <a:spLocks noGrp="1"/>
          </p:cNvSpPr>
          <p:nvPr userDrawn="1">
            <p:ph type="pic" sz="quarter" idx="10"/>
          </p:nvPr>
        </p:nvSpPr>
        <p:spPr>
          <a:xfrm>
            <a:off x="0" y="116632"/>
            <a:ext cx="4283968" cy="6741368"/>
          </a:xfrm>
        </p:spPr>
        <p:txBody>
          <a:bodyPr/>
          <a:lstStyle/>
          <a:p>
            <a:endParaRPr lang="fr-FR"/>
          </a:p>
        </p:txBody>
      </p:sp>
      <p:pic>
        <p:nvPicPr>
          <p:cNvPr id="16" name="Imagen 2" descr="779_high_resolution1.jpg"/>
          <p:cNvPicPr>
            <a:picLocks noChangeAspect="1"/>
          </p:cNvPicPr>
          <p:nvPr userDrawn="1"/>
        </p:nvPicPr>
        <p:blipFill rotWithShape="1">
          <a:blip r:embed="rId3" cstate="email">
            <a:extLst>
              <a:ext uri="{28A0092B-C50C-407E-A947-70E740481C1C}">
                <a14:useLocalDpi xmlns:a14="http://schemas.microsoft.com/office/drawing/2010/main" val="0"/>
              </a:ext>
            </a:extLst>
          </a:blip>
          <a:srcRect b="1023"/>
          <a:stretch/>
        </p:blipFill>
        <p:spPr>
          <a:xfrm>
            <a:off x="0" y="114299"/>
            <a:ext cx="4305421" cy="6743701"/>
          </a:xfrm>
          <a:prstGeom prst="rect">
            <a:avLst/>
          </a:prstGeom>
        </p:spPr>
      </p:pic>
      <p:sp>
        <p:nvSpPr>
          <p:cNvPr id="19" name="CuadroTexto 9"/>
          <p:cNvSpPr txBox="1"/>
          <p:nvPr userDrawn="1"/>
        </p:nvSpPr>
        <p:spPr>
          <a:xfrm>
            <a:off x="4105484" y="4514380"/>
            <a:ext cx="4681537" cy="858836"/>
          </a:xfrm>
          <a:prstGeom prst="rect">
            <a:avLst/>
          </a:prstGeom>
          <a:noFill/>
        </p:spPr>
        <p:txBody>
          <a:bodyPr wrap="square" lIns="0" tIns="0" rIns="0" bIns="0" rtlCol="0" anchor="ctr" anchorCtr="0">
            <a:noAutofit/>
          </a:bodyPr>
          <a:lstStyle/>
          <a:p>
            <a:pPr algn="r" fontAlgn="auto">
              <a:spcAft>
                <a:spcPts val="0"/>
              </a:spcAft>
              <a:defRPr/>
            </a:pPr>
            <a:r>
              <a:rPr lang="fr-FR" sz="1200" kern="0" dirty="0">
                <a:solidFill>
                  <a:srgbClr val="FFFFFF"/>
                </a:solidFill>
                <a:cs typeface="Arial" pitchFamily="34" charset="0"/>
              </a:rPr>
              <a:t>12, rue de Prony, 75017 Paris, France </a:t>
            </a:r>
          </a:p>
          <a:p>
            <a:pPr algn="r" fontAlgn="auto">
              <a:spcAft>
                <a:spcPts val="0"/>
              </a:spcAft>
              <a:defRPr/>
            </a:pPr>
            <a:r>
              <a:rPr lang="fr-FR" sz="1400" b="1" kern="0" dirty="0">
                <a:solidFill>
                  <a:srgbClr val="FFFFFF"/>
                </a:solidFill>
                <a:cs typeface="Arial" pitchFamily="34" charset="0"/>
              </a:rPr>
              <a:t>www.oie.int</a:t>
            </a:r>
          </a:p>
          <a:p>
            <a:pPr algn="r" fontAlgn="auto">
              <a:spcAft>
                <a:spcPts val="0"/>
              </a:spcAft>
              <a:defRPr/>
            </a:pPr>
            <a:r>
              <a:rPr lang="fr-FR" sz="1400" b="0" kern="0" dirty="0">
                <a:solidFill>
                  <a:schemeClr val="bg1"/>
                </a:solidFill>
                <a:cs typeface="Arial" pitchFamily="34" charset="0"/>
              </a:rPr>
              <a:t>media@oie.int</a:t>
            </a:r>
            <a:r>
              <a:rPr lang="fr-FR" sz="1400" b="0" kern="0" baseline="0" dirty="0">
                <a:solidFill>
                  <a:schemeClr val="bg1"/>
                </a:solidFill>
                <a:cs typeface="Arial" pitchFamily="34" charset="0"/>
              </a:rPr>
              <a:t>  -  </a:t>
            </a:r>
            <a:r>
              <a:rPr lang="fr-FR" sz="1400" b="0" kern="0" dirty="0">
                <a:solidFill>
                  <a:srgbClr val="FFFFFF"/>
                </a:solidFill>
                <a:cs typeface="Arial" pitchFamily="34" charset="0"/>
              </a:rPr>
              <a:t>oie@oie.int </a:t>
            </a:r>
          </a:p>
        </p:txBody>
      </p:sp>
      <p:pic>
        <p:nvPicPr>
          <p:cNvPr id="14" name="Picture 16" descr="O:\Pubmz\ADMIN\CHARTE GRAPHIQUE OIE\Logos réseaux sociaux carrés\Youtube_blanc.png"/>
          <p:cNvPicPr>
            <a:picLocks noChangeAspect="1" noChangeArrowheads="1"/>
          </p:cNvPicPr>
          <p:nvPr userDrawn="1"/>
        </p:nvPicPr>
        <p:blipFill rotWithShape="1">
          <a:blip r:embed="rId4" cstate="email">
            <a:extLst>
              <a:ext uri="{28A0092B-C50C-407E-A947-70E740481C1C}">
                <a14:useLocalDpi xmlns:a14="http://schemas.microsoft.com/office/drawing/2010/main" val="0"/>
              </a:ext>
            </a:extLst>
          </a:blip>
          <a:srcRect t="15575"/>
          <a:stretch/>
        </p:blipFill>
        <p:spPr bwMode="auto">
          <a:xfrm>
            <a:off x="7812410" y="5883746"/>
            <a:ext cx="504081" cy="42557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7" descr="O:\Pubmz\ADMIN\CHARTE GRAPHIQUE OIE\Logos réseaux sociaux carrés\Twitter_blanc.png"/>
          <p:cNvPicPr>
            <a:picLocks noChangeAspect="1" noChangeArrowheads="1"/>
          </p:cNvPicPr>
          <p:nvPr userDrawn="1"/>
        </p:nvPicPr>
        <p:blipFill rotWithShape="1">
          <a:blip r:embed="rId5" cstate="email">
            <a:extLst>
              <a:ext uri="{28A0092B-C50C-407E-A947-70E740481C1C}">
                <a14:useLocalDpi xmlns:a14="http://schemas.microsoft.com/office/drawing/2010/main" val="0"/>
              </a:ext>
            </a:extLst>
          </a:blip>
          <a:srcRect t="15575"/>
          <a:stretch/>
        </p:blipFill>
        <p:spPr bwMode="auto">
          <a:xfrm>
            <a:off x="7308329" y="5883746"/>
            <a:ext cx="504081" cy="42557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8" descr="O:\Pubmz\ADMIN\CHARTE GRAPHIQUE OIE\Logos réseaux sociaux carrés\Facebook_blanc.png"/>
          <p:cNvPicPr>
            <a:picLocks noChangeAspect="1" noChangeArrowheads="1"/>
          </p:cNvPicPr>
          <p:nvPr userDrawn="1"/>
        </p:nvPicPr>
        <p:blipFill rotWithShape="1">
          <a:blip r:embed="rId6" cstate="email">
            <a:extLst>
              <a:ext uri="{28A0092B-C50C-407E-A947-70E740481C1C}">
                <a14:useLocalDpi xmlns:a14="http://schemas.microsoft.com/office/drawing/2010/main" val="0"/>
              </a:ext>
            </a:extLst>
          </a:blip>
          <a:srcRect t="15575"/>
          <a:stretch/>
        </p:blipFill>
        <p:spPr bwMode="auto">
          <a:xfrm>
            <a:off x="6804248" y="5883746"/>
            <a:ext cx="504081" cy="42557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9" descr="O:\Pubmz\ADMIN\CHARTE GRAPHIQUE OIE\Logos réseaux sociaux carrés\FlickR_blanc.png"/>
          <p:cNvPicPr>
            <a:picLocks noChangeAspect="1" noChangeArrowheads="1"/>
          </p:cNvPicPr>
          <p:nvPr userDrawn="1"/>
        </p:nvPicPr>
        <p:blipFill rotWithShape="1">
          <a:blip r:embed="rId7" cstate="email">
            <a:extLst>
              <a:ext uri="{28A0092B-C50C-407E-A947-70E740481C1C}">
                <a14:useLocalDpi xmlns:a14="http://schemas.microsoft.com/office/drawing/2010/main" val="0"/>
              </a:ext>
            </a:extLst>
          </a:blip>
          <a:srcRect t="15579"/>
          <a:stretch/>
        </p:blipFill>
        <p:spPr bwMode="auto">
          <a:xfrm>
            <a:off x="8316490" y="5883746"/>
            <a:ext cx="504081" cy="425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792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5">
    <p:bg>
      <p:bgPr>
        <a:solidFill>
          <a:srgbClr val="5F5F5F"/>
        </a:solidFill>
        <a:effectLst/>
      </p:bgPr>
    </p:bg>
    <p:spTree>
      <p:nvGrpSpPr>
        <p:cNvPr id="1" name=""/>
        <p:cNvGrpSpPr/>
        <p:nvPr/>
      </p:nvGrpSpPr>
      <p:grpSpPr>
        <a:xfrm>
          <a:off x="0" y="0"/>
          <a:ext cx="0" cy="0"/>
          <a:chOff x="0" y="0"/>
          <a:chExt cx="0" cy="0"/>
        </a:xfrm>
      </p:grpSpPr>
      <p:pic>
        <p:nvPicPr>
          <p:cNvPr id="3" name="Picture 4" descr="O:\com\Pubmz\ADMIN\CHARTE GRAPHIQUE OIE\REFONTE 2013\ELEMENTS Guide Visual OIE\04-iso+logo+slogan+BN-darkback\jpgs\iso+logo+slogan-BN-darkback-OIE-open-FRA.jpg"/>
          <p:cNvPicPr>
            <a:picLocks noChangeAspect="1" noChangeArrowheads="1"/>
          </p:cNvPicPr>
          <p:nvPr userDrawn="1"/>
        </p:nvPicPr>
        <p:blipFill rotWithShape="1">
          <a:blip r:embed="rId2" cstate="email">
            <a:clrChange>
              <a:clrFrom>
                <a:srgbClr val="181717"/>
              </a:clrFrom>
              <a:clrTo>
                <a:srgbClr val="181717">
                  <a:alpha val="0"/>
                </a:srgbClr>
              </a:clrTo>
            </a:clrChange>
            <a:extLst>
              <a:ext uri="{28A0092B-C50C-407E-A947-70E740481C1C}">
                <a14:useLocalDpi xmlns:a14="http://schemas.microsoft.com/office/drawing/2010/main" val="0"/>
              </a:ext>
            </a:extLst>
          </a:blip>
          <a:srcRect l="2448" t="9932" r="1855" b="19426"/>
          <a:stretch/>
        </p:blipFill>
        <p:spPr bwMode="auto">
          <a:xfrm>
            <a:off x="4400550" y="1219200"/>
            <a:ext cx="4556295" cy="625624"/>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8"/>
          <p:cNvSpPr txBox="1"/>
          <p:nvPr userDrawn="1"/>
        </p:nvSpPr>
        <p:spPr>
          <a:xfrm>
            <a:off x="4105484" y="2566988"/>
            <a:ext cx="4681537" cy="1704974"/>
          </a:xfrm>
          <a:prstGeom prst="rect">
            <a:avLst/>
          </a:prstGeom>
          <a:noFill/>
        </p:spPr>
        <p:txBody>
          <a:bodyPr wrap="square" lIns="0" tIns="0" rIns="0" bIns="0" rtlCol="0" anchor="ctr" anchorCtr="0">
            <a:noAutofit/>
          </a:bodyPr>
          <a:lstStyle/>
          <a:p>
            <a:pPr algn="r">
              <a:lnSpc>
                <a:spcPct val="120000"/>
              </a:lnSpc>
            </a:pPr>
            <a:r>
              <a:rPr lang="es-ES" sz="4800" dirty="0" err="1">
                <a:solidFill>
                  <a:srgbClr val="FFFFFF"/>
                </a:solidFill>
              </a:rPr>
              <a:t>Thank</a:t>
            </a:r>
            <a:r>
              <a:rPr lang="es-ES" sz="4800" dirty="0">
                <a:solidFill>
                  <a:srgbClr val="FFFFFF"/>
                </a:solidFill>
              </a:rPr>
              <a:t> </a:t>
            </a:r>
            <a:r>
              <a:rPr lang="es-ES" sz="4800" dirty="0" err="1">
                <a:solidFill>
                  <a:srgbClr val="FFFFFF"/>
                </a:solidFill>
              </a:rPr>
              <a:t>you</a:t>
            </a:r>
            <a:r>
              <a:rPr lang="es-ES" sz="4800" dirty="0">
                <a:solidFill>
                  <a:srgbClr val="FFFFFF"/>
                </a:solidFill>
              </a:rPr>
              <a:t> </a:t>
            </a:r>
            <a:r>
              <a:rPr lang="es-ES" sz="4800" dirty="0" err="1">
                <a:solidFill>
                  <a:srgbClr val="FFFFFF"/>
                </a:solidFill>
              </a:rPr>
              <a:t>for</a:t>
            </a:r>
            <a:r>
              <a:rPr lang="es-ES" sz="4800" dirty="0">
                <a:solidFill>
                  <a:srgbClr val="FFFFFF"/>
                </a:solidFill>
              </a:rPr>
              <a:t> </a:t>
            </a:r>
            <a:r>
              <a:rPr lang="es-ES" sz="4800" dirty="0" err="1">
                <a:solidFill>
                  <a:srgbClr val="FFFFFF"/>
                </a:solidFill>
              </a:rPr>
              <a:t>your</a:t>
            </a:r>
            <a:r>
              <a:rPr lang="es-ES" sz="4800" dirty="0">
                <a:solidFill>
                  <a:srgbClr val="FFFFFF"/>
                </a:solidFill>
              </a:rPr>
              <a:t> </a:t>
            </a:r>
            <a:r>
              <a:rPr lang="es-ES" sz="4800" dirty="0" err="1">
                <a:solidFill>
                  <a:srgbClr val="FFFFFF"/>
                </a:solidFill>
              </a:rPr>
              <a:t>attention</a:t>
            </a:r>
            <a:endParaRPr lang="es-ES" sz="4800" dirty="0">
              <a:solidFill>
                <a:srgbClr val="FFFFFF"/>
              </a:solidFill>
            </a:endParaRPr>
          </a:p>
        </p:txBody>
      </p:sp>
      <p:sp>
        <p:nvSpPr>
          <p:cNvPr id="15" name="Espace réservé pour une image  2"/>
          <p:cNvSpPr>
            <a:spLocks noGrp="1"/>
          </p:cNvSpPr>
          <p:nvPr>
            <p:ph type="pic" sz="quarter" idx="10"/>
          </p:nvPr>
        </p:nvSpPr>
        <p:spPr>
          <a:xfrm>
            <a:off x="0" y="116632"/>
            <a:ext cx="4283968" cy="6741368"/>
          </a:xfrm>
        </p:spPr>
        <p:txBody>
          <a:bodyPr/>
          <a:lstStyle/>
          <a:p>
            <a:endParaRPr lang="fr-FR"/>
          </a:p>
        </p:txBody>
      </p:sp>
      <p:sp>
        <p:nvSpPr>
          <p:cNvPr id="21" name="CuadroTexto 9"/>
          <p:cNvSpPr txBox="1"/>
          <p:nvPr userDrawn="1"/>
        </p:nvSpPr>
        <p:spPr>
          <a:xfrm>
            <a:off x="4105484" y="4514380"/>
            <a:ext cx="4681537" cy="858836"/>
          </a:xfrm>
          <a:prstGeom prst="rect">
            <a:avLst/>
          </a:prstGeom>
          <a:noFill/>
        </p:spPr>
        <p:txBody>
          <a:bodyPr wrap="square" lIns="0" tIns="0" rIns="0" bIns="0" rtlCol="0" anchor="ctr" anchorCtr="0">
            <a:noAutofit/>
          </a:bodyPr>
          <a:lstStyle/>
          <a:p>
            <a:pPr algn="r" fontAlgn="auto">
              <a:spcAft>
                <a:spcPts val="0"/>
              </a:spcAft>
              <a:defRPr/>
            </a:pPr>
            <a:r>
              <a:rPr lang="fr-FR" sz="1200" kern="0" dirty="0">
                <a:solidFill>
                  <a:srgbClr val="FFFFFF"/>
                </a:solidFill>
                <a:cs typeface="Arial" pitchFamily="34" charset="0"/>
              </a:rPr>
              <a:t>12, rue de Prony, 75017 Paris, France </a:t>
            </a:r>
          </a:p>
          <a:p>
            <a:pPr algn="r" fontAlgn="auto">
              <a:spcAft>
                <a:spcPts val="0"/>
              </a:spcAft>
              <a:defRPr/>
            </a:pPr>
            <a:r>
              <a:rPr lang="fr-FR" sz="1400" b="1" kern="0" dirty="0">
                <a:solidFill>
                  <a:srgbClr val="FFFFFF"/>
                </a:solidFill>
                <a:cs typeface="Arial" pitchFamily="34" charset="0"/>
              </a:rPr>
              <a:t>www.oie.int</a:t>
            </a:r>
          </a:p>
          <a:p>
            <a:pPr algn="r" fontAlgn="auto">
              <a:spcAft>
                <a:spcPts val="0"/>
              </a:spcAft>
              <a:defRPr/>
            </a:pPr>
            <a:r>
              <a:rPr lang="fr-FR" sz="1400" b="0" kern="0" dirty="0">
                <a:solidFill>
                  <a:schemeClr val="bg1"/>
                </a:solidFill>
                <a:cs typeface="Arial" pitchFamily="34" charset="0"/>
              </a:rPr>
              <a:t>media@oie.int</a:t>
            </a:r>
            <a:r>
              <a:rPr lang="fr-FR" sz="1400" b="0" kern="0" baseline="0" dirty="0">
                <a:solidFill>
                  <a:schemeClr val="bg1"/>
                </a:solidFill>
                <a:cs typeface="Arial" pitchFamily="34" charset="0"/>
              </a:rPr>
              <a:t>  -  </a:t>
            </a:r>
            <a:r>
              <a:rPr lang="fr-FR" sz="1400" b="0" kern="0" dirty="0">
                <a:solidFill>
                  <a:srgbClr val="FFFFFF"/>
                </a:solidFill>
                <a:cs typeface="Arial" pitchFamily="34" charset="0"/>
              </a:rPr>
              <a:t>oie@oie.int </a:t>
            </a:r>
          </a:p>
        </p:txBody>
      </p:sp>
      <p:pic>
        <p:nvPicPr>
          <p:cNvPr id="11" name="Picture 16" descr="O:\Pubmz\ADMIN\CHARTE GRAPHIQUE OIE\Logos réseaux sociaux carrés\Youtube_blanc.png"/>
          <p:cNvPicPr>
            <a:picLocks noChangeAspect="1" noChangeArrowheads="1"/>
          </p:cNvPicPr>
          <p:nvPr userDrawn="1"/>
        </p:nvPicPr>
        <p:blipFill rotWithShape="1">
          <a:blip r:embed="rId3" cstate="email">
            <a:extLst>
              <a:ext uri="{28A0092B-C50C-407E-A947-70E740481C1C}">
                <a14:useLocalDpi xmlns:a14="http://schemas.microsoft.com/office/drawing/2010/main" val="0"/>
              </a:ext>
            </a:extLst>
          </a:blip>
          <a:srcRect t="15575"/>
          <a:stretch/>
        </p:blipFill>
        <p:spPr bwMode="auto">
          <a:xfrm>
            <a:off x="7812410" y="5883746"/>
            <a:ext cx="504081" cy="42557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7" descr="O:\Pubmz\ADMIN\CHARTE GRAPHIQUE OIE\Logos réseaux sociaux carrés\Twitter_blanc.png"/>
          <p:cNvPicPr>
            <a:picLocks noChangeAspect="1" noChangeArrowheads="1"/>
          </p:cNvPicPr>
          <p:nvPr userDrawn="1"/>
        </p:nvPicPr>
        <p:blipFill rotWithShape="1">
          <a:blip r:embed="rId4" cstate="email">
            <a:extLst>
              <a:ext uri="{28A0092B-C50C-407E-A947-70E740481C1C}">
                <a14:useLocalDpi xmlns:a14="http://schemas.microsoft.com/office/drawing/2010/main" val="0"/>
              </a:ext>
            </a:extLst>
          </a:blip>
          <a:srcRect t="15575"/>
          <a:stretch/>
        </p:blipFill>
        <p:spPr bwMode="auto">
          <a:xfrm>
            <a:off x="7308329" y="5883746"/>
            <a:ext cx="504081" cy="42557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descr="O:\Pubmz\ADMIN\CHARTE GRAPHIQUE OIE\Logos réseaux sociaux carrés\Facebook_blanc.png"/>
          <p:cNvPicPr>
            <a:picLocks noChangeAspect="1" noChangeArrowheads="1"/>
          </p:cNvPicPr>
          <p:nvPr userDrawn="1"/>
        </p:nvPicPr>
        <p:blipFill rotWithShape="1">
          <a:blip r:embed="rId5" cstate="email">
            <a:extLst>
              <a:ext uri="{28A0092B-C50C-407E-A947-70E740481C1C}">
                <a14:useLocalDpi xmlns:a14="http://schemas.microsoft.com/office/drawing/2010/main" val="0"/>
              </a:ext>
            </a:extLst>
          </a:blip>
          <a:srcRect t="15575"/>
          <a:stretch/>
        </p:blipFill>
        <p:spPr bwMode="auto">
          <a:xfrm>
            <a:off x="6804248" y="5883746"/>
            <a:ext cx="504081" cy="42557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9" descr="O:\Pubmz\ADMIN\CHARTE GRAPHIQUE OIE\Logos réseaux sociaux carrés\FlickR_blanc.png"/>
          <p:cNvPicPr>
            <a:picLocks noChangeAspect="1" noChangeArrowheads="1"/>
          </p:cNvPicPr>
          <p:nvPr userDrawn="1"/>
        </p:nvPicPr>
        <p:blipFill rotWithShape="1">
          <a:blip r:embed="rId6" cstate="email">
            <a:extLst>
              <a:ext uri="{28A0092B-C50C-407E-A947-70E740481C1C}">
                <a14:useLocalDpi xmlns:a14="http://schemas.microsoft.com/office/drawing/2010/main" val="0"/>
              </a:ext>
            </a:extLst>
          </a:blip>
          <a:srcRect t="15579"/>
          <a:stretch/>
        </p:blipFill>
        <p:spPr bwMode="auto">
          <a:xfrm>
            <a:off x="8316490" y="5883746"/>
            <a:ext cx="504081" cy="425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893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3" name="Rectángulo 9"/>
          <p:cNvSpPr/>
          <p:nvPr userDrawn="1"/>
        </p:nvSpPr>
        <p:spPr>
          <a:xfrm>
            <a:off x="0" y="0"/>
            <a:ext cx="9140996" cy="108000"/>
          </a:xfrm>
          <a:prstGeom prst="rect">
            <a:avLst/>
          </a:prstGeom>
          <a:gradFill rotWithShape="1">
            <a:gsLst>
              <a:gs pos="0">
                <a:srgbClr val="A50021"/>
              </a:gs>
              <a:gs pos="100000">
                <a:srgbClr val="636463"/>
              </a:gs>
            </a:gsLst>
            <a:lin ang="16200000" scaled="0"/>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3EBDD"/>
              </a:solidFill>
              <a:effectLst/>
              <a:uLnTx/>
              <a:uFillTx/>
              <a:latin typeface="Arial"/>
              <a:ea typeface="+mn-ea"/>
              <a:cs typeface="+mn-cs"/>
            </a:endParaRPr>
          </a:p>
        </p:txBody>
      </p:sp>
      <p:sp>
        <p:nvSpPr>
          <p:cNvPr id="6" name="Rectangle 2"/>
          <p:cNvSpPr>
            <a:spLocks noGrp="1" noChangeArrowheads="1"/>
          </p:cNvSpPr>
          <p:nvPr>
            <p:ph type="title"/>
          </p:nvPr>
        </p:nvSpPr>
        <p:spPr bwMode="auto">
          <a:xfrm>
            <a:off x="457200" y="274638"/>
            <a:ext cx="8229600"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dirty="0"/>
              <a:t>Cliquez pour modifier le style du titre</a:t>
            </a:r>
          </a:p>
        </p:txBody>
      </p:sp>
    </p:spTree>
    <p:extLst>
      <p:ext uri="{BB962C8B-B14F-4D97-AF65-F5344CB8AC3E}">
        <p14:creationId xmlns:p14="http://schemas.microsoft.com/office/powerpoint/2010/main" val="387519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text">
    <p:spTree>
      <p:nvGrpSpPr>
        <p:cNvPr id="1" name=""/>
        <p:cNvGrpSpPr/>
        <p:nvPr/>
      </p:nvGrpSpPr>
      <p:grpSpPr>
        <a:xfrm>
          <a:off x="0" y="0"/>
          <a:ext cx="0" cy="0"/>
          <a:chOff x="0" y="0"/>
          <a:chExt cx="0" cy="0"/>
        </a:xfrm>
      </p:grpSpPr>
      <p:sp>
        <p:nvSpPr>
          <p:cNvPr id="13" name="Rectángulo 9"/>
          <p:cNvSpPr/>
          <p:nvPr userDrawn="1"/>
        </p:nvSpPr>
        <p:spPr>
          <a:xfrm>
            <a:off x="0" y="0"/>
            <a:ext cx="9140996" cy="108000"/>
          </a:xfrm>
          <a:prstGeom prst="rect">
            <a:avLst/>
          </a:prstGeom>
          <a:gradFill rotWithShape="1">
            <a:gsLst>
              <a:gs pos="0">
                <a:srgbClr val="A50021"/>
              </a:gs>
              <a:gs pos="100000">
                <a:srgbClr val="636463"/>
              </a:gs>
            </a:gsLst>
            <a:lin ang="16200000" scaled="0"/>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3EBDD"/>
              </a:solidFill>
              <a:effectLst/>
              <a:uLnTx/>
              <a:uFillTx/>
              <a:latin typeface="Arial"/>
              <a:ea typeface="+mn-ea"/>
              <a:cs typeface="+mn-cs"/>
            </a:endParaRPr>
          </a:p>
        </p:txBody>
      </p:sp>
      <p:sp>
        <p:nvSpPr>
          <p:cNvPr id="6" name="Rectangle 2"/>
          <p:cNvSpPr>
            <a:spLocks noGrp="1" noChangeArrowheads="1"/>
          </p:cNvSpPr>
          <p:nvPr>
            <p:ph type="title"/>
          </p:nvPr>
        </p:nvSpPr>
        <p:spPr bwMode="auto">
          <a:xfrm>
            <a:off x="457200" y="274638"/>
            <a:ext cx="8229600"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dirty="0"/>
              <a:t>Cliquez pour modifier le style du titre</a:t>
            </a:r>
          </a:p>
        </p:txBody>
      </p:sp>
      <p:sp>
        <p:nvSpPr>
          <p:cNvPr id="7" name="Rectangle 3"/>
          <p:cNvSpPr>
            <a:spLocks noGrp="1" noChangeArrowheads="1"/>
          </p:cNvSpPr>
          <p:nvPr>
            <p:ph idx="1"/>
          </p:nvPr>
        </p:nvSpPr>
        <p:spPr bwMode="auto">
          <a:xfrm>
            <a:off x="457200" y="160021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3000"/>
            </a:lvl1pPr>
            <a:lvl2pPr>
              <a:defRPr sz="2800"/>
            </a:lvl2pPr>
            <a:lvl3pPr>
              <a:defRPr sz="2400">
                <a:latin typeface="Arial" panose="020B0604020202020204" pitchFamily="34" charset="0"/>
                <a:cs typeface="Arial" panose="020B0604020202020204" pitchFamily="34" charset="0"/>
              </a:defRPr>
            </a:lvl3pPr>
            <a:lvl4pPr>
              <a:defRPr sz="2000"/>
            </a:lvl4pPr>
            <a:lvl5pPr>
              <a:defRPr sz="18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texte 4"/>
          <p:cNvSpPr>
            <a:spLocks noGrp="1"/>
          </p:cNvSpPr>
          <p:nvPr>
            <p:ph type="body" sz="quarter" idx="12" hasCustomPrompt="1"/>
          </p:nvPr>
        </p:nvSpPr>
        <p:spPr>
          <a:xfrm>
            <a:off x="468312" y="908720"/>
            <a:ext cx="8208143" cy="504056"/>
          </a:xfrm>
          <a:noFill/>
        </p:spPr>
        <p:txBody>
          <a:bodyPr/>
          <a:lstStyle>
            <a:lvl1pPr marL="0" indent="0" algn="ctr" rtl="0" eaLnBrk="0" fontAlgn="base" hangingPunct="0">
              <a:spcBef>
                <a:spcPct val="0"/>
              </a:spcBef>
              <a:spcAft>
                <a:spcPct val="0"/>
              </a:spcAft>
              <a:buNone/>
              <a:defRPr lang="fr-FR" sz="2400" b="0" i="1" kern="1200" dirty="0" smtClean="0">
                <a:solidFill>
                  <a:srgbClr val="636463"/>
                </a:solidFill>
                <a:latin typeface="Arial"/>
                <a:ea typeface="+mn-ea"/>
                <a:cs typeface="+mn-cs"/>
              </a:defRPr>
            </a:lvl1pPr>
          </a:lstStyle>
          <a:p>
            <a:pPr lvl="0"/>
            <a:r>
              <a:rPr lang="fr-FR" dirty="0" err="1"/>
              <a:t>Subtitle</a:t>
            </a:r>
            <a:r>
              <a:rPr lang="fr-FR" dirty="0"/>
              <a:t> </a:t>
            </a:r>
          </a:p>
        </p:txBody>
      </p:sp>
    </p:spTree>
    <p:extLst>
      <p:ext uri="{BB962C8B-B14F-4D97-AF65-F5344CB8AC3E}">
        <p14:creationId xmlns:p14="http://schemas.microsoft.com/office/powerpoint/2010/main" val="1722275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13" name="Rectángulo 9"/>
          <p:cNvSpPr/>
          <p:nvPr userDrawn="1"/>
        </p:nvSpPr>
        <p:spPr>
          <a:xfrm>
            <a:off x="0" y="0"/>
            <a:ext cx="9140996" cy="108000"/>
          </a:xfrm>
          <a:prstGeom prst="rect">
            <a:avLst/>
          </a:prstGeom>
          <a:gradFill rotWithShape="1">
            <a:gsLst>
              <a:gs pos="0">
                <a:srgbClr val="A50021"/>
              </a:gs>
              <a:gs pos="100000">
                <a:srgbClr val="636463"/>
              </a:gs>
            </a:gsLst>
            <a:lin ang="16200000" scaled="0"/>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3EBDD"/>
              </a:solidFill>
              <a:effectLst/>
              <a:uLnTx/>
              <a:uFillTx/>
              <a:latin typeface="Arial"/>
              <a:ea typeface="+mn-ea"/>
              <a:cs typeface="+mn-cs"/>
            </a:endParaRPr>
          </a:p>
        </p:txBody>
      </p:sp>
      <p:sp>
        <p:nvSpPr>
          <p:cNvPr id="6" name="Rectangle 2"/>
          <p:cNvSpPr>
            <a:spLocks noGrp="1" noChangeArrowheads="1"/>
          </p:cNvSpPr>
          <p:nvPr>
            <p:ph type="title"/>
          </p:nvPr>
        </p:nvSpPr>
        <p:spPr bwMode="auto">
          <a:xfrm>
            <a:off x="457200" y="274638"/>
            <a:ext cx="8229600"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dirty="0"/>
              <a:t>Cliquez pour modifier le style du titre</a:t>
            </a:r>
          </a:p>
        </p:txBody>
      </p:sp>
      <p:sp>
        <p:nvSpPr>
          <p:cNvPr id="7" name="Rectangle 3"/>
          <p:cNvSpPr>
            <a:spLocks noGrp="1" noChangeArrowheads="1"/>
          </p:cNvSpPr>
          <p:nvPr>
            <p:ph idx="1"/>
          </p:nvPr>
        </p:nvSpPr>
        <p:spPr bwMode="auto">
          <a:xfrm>
            <a:off x="457200" y="160021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3000"/>
            </a:lvl1pPr>
            <a:lvl2pPr>
              <a:defRPr sz="2800"/>
            </a:lvl2pPr>
            <a:lvl3pPr>
              <a:defRPr sz="2400">
                <a:latin typeface="Arial" panose="020B0604020202020204" pitchFamily="34" charset="0"/>
                <a:cs typeface="Arial" panose="020B0604020202020204" pitchFamily="34" charset="0"/>
              </a:defRPr>
            </a:lvl3pPr>
            <a:lvl4pPr>
              <a:defRPr sz="2000"/>
            </a:lvl4pPr>
            <a:lvl5pPr>
              <a:defRPr sz="18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541648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title, 2 columns">
    <p:spTree>
      <p:nvGrpSpPr>
        <p:cNvPr id="1" name=""/>
        <p:cNvGrpSpPr/>
        <p:nvPr/>
      </p:nvGrpSpPr>
      <p:grpSpPr>
        <a:xfrm>
          <a:off x="0" y="0"/>
          <a:ext cx="0" cy="0"/>
          <a:chOff x="0" y="0"/>
          <a:chExt cx="0" cy="0"/>
        </a:xfrm>
      </p:grpSpPr>
      <p:sp>
        <p:nvSpPr>
          <p:cNvPr id="13" name="Rectángulo 9"/>
          <p:cNvSpPr/>
          <p:nvPr userDrawn="1"/>
        </p:nvSpPr>
        <p:spPr>
          <a:xfrm>
            <a:off x="0" y="0"/>
            <a:ext cx="9140996" cy="108000"/>
          </a:xfrm>
          <a:prstGeom prst="rect">
            <a:avLst/>
          </a:prstGeom>
          <a:gradFill rotWithShape="1">
            <a:gsLst>
              <a:gs pos="0">
                <a:srgbClr val="A50021"/>
              </a:gs>
              <a:gs pos="100000">
                <a:srgbClr val="636463"/>
              </a:gs>
            </a:gsLst>
            <a:lin ang="16200000" scaled="0"/>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3EBDD"/>
              </a:solidFill>
              <a:effectLst/>
              <a:uLnTx/>
              <a:uFillTx/>
              <a:latin typeface="Arial"/>
              <a:ea typeface="+mn-ea"/>
              <a:cs typeface="+mn-cs"/>
            </a:endParaRPr>
          </a:p>
        </p:txBody>
      </p:sp>
      <p:sp>
        <p:nvSpPr>
          <p:cNvPr id="6" name="Rectangle 2"/>
          <p:cNvSpPr>
            <a:spLocks noGrp="1" noChangeArrowheads="1"/>
          </p:cNvSpPr>
          <p:nvPr>
            <p:ph type="title"/>
          </p:nvPr>
        </p:nvSpPr>
        <p:spPr bwMode="auto">
          <a:xfrm>
            <a:off x="457200" y="274638"/>
            <a:ext cx="8229600"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dirty="0"/>
              <a:t>Cliquez pour modifier le style du titre</a:t>
            </a:r>
          </a:p>
        </p:txBody>
      </p:sp>
      <p:sp>
        <p:nvSpPr>
          <p:cNvPr id="4" name="Espace réservé du texte 2"/>
          <p:cNvSpPr>
            <a:spLocks noGrp="1"/>
          </p:cNvSpPr>
          <p:nvPr>
            <p:ph type="body" sz="half" idx="1"/>
          </p:nvPr>
        </p:nvSpPr>
        <p:spPr>
          <a:xfrm>
            <a:off x="457200" y="1614505"/>
            <a:ext cx="4038600" cy="4536504"/>
          </a:xfrm>
        </p:spPr>
        <p:txBody>
          <a:bodyPr/>
          <a:lstStyle>
            <a:lvl1pPr marL="342900" indent="-342900">
              <a:buClr>
                <a:srgbClr val="A50021"/>
              </a:buClr>
              <a:buFont typeface="Wingdings" pitchFamily="2" charset="2"/>
              <a:buChar char="§"/>
              <a:defRPr sz="3000">
                <a:latin typeface="Arial" pitchFamily="34" charset="0"/>
                <a:cs typeface="Arial" pitchFamily="34" charset="0"/>
              </a:defRPr>
            </a:lvl1pPr>
            <a:lvl2pPr marL="742950" indent="-285750">
              <a:buSzPct val="100000"/>
              <a:buFont typeface="Arial" pitchFamily="34" charset="0"/>
              <a:buChar char="•"/>
              <a:defRPr>
                <a:latin typeface="Arial" pitchFamily="34" charset="0"/>
                <a:cs typeface="Arial" pitchFamily="34" charset="0"/>
              </a:defRPr>
            </a:lvl2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contenu 3"/>
          <p:cNvSpPr>
            <a:spLocks noGrp="1"/>
          </p:cNvSpPr>
          <p:nvPr>
            <p:ph sz="half" idx="2"/>
          </p:nvPr>
        </p:nvSpPr>
        <p:spPr>
          <a:xfrm>
            <a:off x="4648200" y="1614505"/>
            <a:ext cx="4038600" cy="4536504"/>
          </a:xfrm>
        </p:spPr>
        <p:txBody>
          <a:bodyPr/>
          <a:lstStyle>
            <a:lvl1pPr marL="342900" indent="-342900">
              <a:buClr>
                <a:srgbClr val="A50021"/>
              </a:buClr>
              <a:buFont typeface="Wingdings" pitchFamily="2" charset="2"/>
              <a:buChar char="§"/>
              <a:defRPr sz="3000">
                <a:latin typeface="Arial" pitchFamily="34" charset="0"/>
                <a:cs typeface="Arial" pitchFamily="34" charset="0"/>
              </a:defRPr>
            </a:lvl1pPr>
            <a:lvl2pPr marL="742950" indent="-285750">
              <a:buSzPct val="100000"/>
              <a:buFont typeface="Arial" pitchFamily="34" charset="0"/>
              <a:buChar char="•"/>
              <a:defRPr>
                <a:latin typeface="Arial" pitchFamily="34" charset="0"/>
                <a:cs typeface="Arial" pitchFamily="34" charset="0"/>
              </a:defRPr>
            </a:lvl2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texte 4"/>
          <p:cNvSpPr>
            <a:spLocks noGrp="1"/>
          </p:cNvSpPr>
          <p:nvPr>
            <p:ph type="body" sz="quarter" idx="12" hasCustomPrompt="1"/>
          </p:nvPr>
        </p:nvSpPr>
        <p:spPr>
          <a:xfrm>
            <a:off x="468312" y="908720"/>
            <a:ext cx="8208143" cy="504056"/>
          </a:xfrm>
          <a:noFill/>
        </p:spPr>
        <p:txBody>
          <a:bodyPr/>
          <a:lstStyle>
            <a:lvl1pPr marL="0" indent="0" algn="ctr" rtl="0" eaLnBrk="0" fontAlgn="base" hangingPunct="0">
              <a:spcBef>
                <a:spcPct val="0"/>
              </a:spcBef>
              <a:spcAft>
                <a:spcPct val="0"/>
              </a:spcAft>
              <a:buNone/>
              <a:defRPr lang="fr-FR" sz="2400" b="0" i="1" kern="1200" dirty="0" smtClean="0">
                <a:solidFill>
                  <a:srgbClr val="636463"/>
                </a:solidFill>
                <a:latin typeface="Arial"/>
                <a:ea typeface="+mn-ea"/>
                <a:cs typeface="+mn-cs"/>
              </a:defRPr>
            </a:lvl1pPr>
          </a:lstStyle>
          <a:p>
            <a:pPr lvl="0"/>
            <a:r>
              <a:rPr lang="fr-FR" dirty="0" err="1"/>
              <a:t>Subtitle</a:t>
            </a:r>
            <a:r>
              <a:rPr lang="fr-FR" dirty="0"/>
              <a:t> </a:t>
            </a:r>
          </a:p>
        </p:txBody>
      </p:sp>
    </p:spTree>
    <p:extLst>
      <p:ext uri="{BB962C8B-B14F-4D97-AF65-F5344CB8AC3E}">
        <p14:creationId xmlns:p14="http://schemas.microsoft.com/office/powerpoint/2010/main" val="15868239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2 columns">
    <p:spTree>
      <p:nvGrpSpPr>
        <p:cNvPr id="1" name=""/>
        <p:cNvGrpSpPr/>
        <p:nvPr/>
      </p:nvGrpSpPr>
      <p:grpSpPr>
        <a:xfrm>
          <a:off x="0" y="0"/>
          <a:ext cx="0" cy="0"/>
          <a:chOff x="0" y="0"/>
          <a:chExt cx="0" cy="0"/>
        </a:xfrm>
      </p:grpSpPr>
      <p:sp>
        <p:nvSpPr>
          <p:cNvPr id="13" name="Rectángulo 9"/>
          <p:cNvSpPr/>
          <p:nvPr userDrawn="1"/>
        </p:nvSpPr>
        <p:spPr>
          <a:xfrm>
            <a:off x="0" y="0"/>
            <a:ext cx="9140996" cy="108000"/>
          </a:xfrm>
          <a:prstGeom prst="rect">
            <a:avLst/>
          </a:prstGeom>
          <a:gradFill rotWithShape="1">
            <a:gsLst>
              <a:gs pos="0">
                <a:srgbClr val="A50021"/>
              </a:gs>
              <a:gs pos="100000">
                <a:srgbClr val="636463"/>
              </a:gs>
            </a:gsLst>
            <a:lin ang="16200000" scaled="0"/>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3EBDD"/>
              </a:solidFill>
              <a:effectLst/>
              <a:uLnTx/>
              <a:uFillTx/>
              <a:latin typeface="Arial"/>
              <a:ea typeface="+mn-ea"/>
              <a:cs typeface="+mn-cs"/>
            </a:endParaRPr>
          </a:p>
        </p:txBody>
      </p:sp>
      <p:sp>
        <p:nvSpPr>
          <p:cNvPr id="6" name="Rectangle 2"/>
          <p:cNvSpPr>
            <a:spLocks noGrp="1" noChangeArrowheads="1"/>
          </p:cNvSpPr>
          <p:nvPr>
            <p:ph type="title"/>
          </p:nvPr>
        </p:nvSpPr>
        <p:spPr bwMode="auto">
          <a:xfrm>
            <a:off x="457200" y="274638"/>
            <a:ext cx="8229600"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dirty="0"/>
              <a:t>Cliquez pour modifier le style du titre</a:t>
            </a:r>
          </a:p>
        </p:txBody>
      </p:sp>
      <p:sp>
        <p:nvSpPr>
          <p:cNvPr id="4" name="Espace réservé du texte 2"/>
          <p:cNvSpPr>
            <a:spLocks noGrp="1"/>
          </p:cNvSpPr>
          <p:nvPr>
            <p:ph type="body" sz="half" idx="1"/>
          </p:nvPr>
        </p:nvSpPr>
        <p:spPr>
          <a:xfrm>
            <a:off x="457200" y="1614505"/>
            <a:ext cx="4038600" cy="4536504"/>
          </a:xfrm>
        </p:spPr>
        <p:txBody>
          <a:bodyPr/>
          <a:lstStyle>
            <a:lvl1pPr marL="342900" indent="-342900">
              <a:buClr>
                <a:srgbClr val="A50021"/>
              </a:buClr>
              <a:buFont typeface="Wingdings" pitchFamily="2" charset="2"/>
              <a:buChar char="§"/>
              <a:defRPr sz="3000">
                <a:latin typeface="Arial" pitchFamily="34" charset="0"/>
                <a:cs typeface="Arial" pitchFamily="34" charset="0"/>
              </a:defRPr>
            </a:lvl1pPr>
            <a:lvl2pPr marL="742950" indent="-285750">
              <a:buSzPct val="100000"/>
              <a:buFont typeface="Arial" pitchFamily="34" charset="0"/>
              <a:buChar char="•"/>
              <a:defRPr>
                <a:latin typeface="Arial" pitchFamily="34" charset="0"/>
                <a:cs typeface="Arial" pitchFamily="34" charset="0"/>
              </a:defRPr>
            </a:lvl2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contenu 3"/>
          <p:cNvSpPr>
            <a:spLocks noGrp="1"/>
          </p:cNvSpPr>
          <p:nvPr>
            <p:ph sz="half" idx="2"/>
          </p:nvPr>
        </p:nvSpPr>
        <p:spPr>
          <a:xfrm>
            <a:off x="4648200" y="1614505"/>
            <a:ext cx="4038600" cy="4536504"/>
          </a:xfrm>
        </p:spPr>
        <p:txBody>
          <a:bodyPr/>
          <a:lstStyle>
            <a:lvl1pPr marL="342900" indent="-342900">
              <a:buClr>
                <a:srgbClr val="A50021"/>
              </a:buClr>
              <a:buFont typeface="Wingdings" pitchFamily="2" charset="2"/>
              <a:buChar char="§"/>
              <a:defRPr sz="3000">
                <a:latin typeface="Arial" pitchFamily="34" charset="0"/>
                <a:cs typeface="Arial" pitchFamily="34" charset="0"/>
              </a:defRPr>
            </a:lvl1pPr>
            <a:lvl2pPr marL="742950" indent="-285750">
              <a:buSzPct val="100000"/>
              <a:buFont typeface="Arial" pitchFamily="34" charset="0"/>
              <a:buChar char="•"/>
              <a:defRPr>
                <a:latin typeface="Arial" pitchFamily="34" charset="0"/>
                <a:cs typeface="Arial" pitchFamily="34" charset="0"/>
              </a:defRPr>
            </a:lvl2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520996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bject">
    <p:spTree>
      <p:nvGrpSpPr>
        <p:cNvPr id="1" name=""/>
        <p:cNvGrpSpPr/>
        <p:nvPr/>
      </p:nvGrpSpPr>
      <p:grpSpPr>
        <a:xfrm>
          <a:off x="0" y="0"/>
          <a:ext cx="0" cy="0"/>
          <a:chOff x="0" y="0"/>
          <a:chExt cx="0" cy="0"/>
        </a:xfrm>
      </p:grpSpPr>
      <p:sp>
        <p:nvSpPr>
          <p:cNvPr id="13" name="Rectángulo 9"/>
          <p:cNvSpPr/>
          <p:nvPr userDrawn="1"/>
        </p:nvSpPr>
        <p:spPr>
          <a:xfrm>
            <a:off x="0" y="0"/>
            <a:ext cx="9140996" cy="108000"/>
          </a:xfrm>
          <a:prstGeom prst="rect">
            <a:avLst/>
          </a:prstGeom>
          <a:gradFill rotWithShape="1">
            <a:gsLst>
              <a:gs pos="0">
                <a:srgbClr val="A50021"/>
              </a:gs>
              <a:gs pos="100000">
                <a:srgbClr val="636463"/>
              </a:gs>
            </a:gsLst>
            <a:lin ang="16200000" scaled="0"/>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3EBDD"/>
              </a:solidFill>
              <a:effectLst/>
              <a:uLnTx/>
              <a:uFillTx/>
              <a:latin typeface="Arial"/>
              <a:ea typeface="+mn-ea"/>
              <a:cs typeface="+mn-cs"/>
            </a:endParaRPr>
          </a:p>
        </p:txBody>
      </p:sp>
      <p:sp>
        <p:nvSpPr>
          <p:cNvPr id="6" name="Rectangle 2"/>
          <p:cNvSpPr>
            <a:spLocks noGrp="1" noChangeArrowheads="1"/>
          </p:cNvSpPr>
          <p:nvPr>
            <p:ph type="title" hasCustomPrompt="1"/>
          </p:nvPr>
        </p:nvSpPr>
        <p:spPr bwMode="auto">
          <a:xfrm>
            <a:off x="457200" y="274638"/>
            <a:ext cx="8229600"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lvl1pPr>
          </a:lstStyle>
          <a:p>
            <a:pPr lvl="0"/>
            <a:r>
              <a:rPr lang="fr-FR" dirty="0"/>
              <a:t>Cliquez pour modifier le style du titre</a:t>
            </a:r>
            <a:br>
              <a:rPr lang="fr-FR" dirty="0"/>
            </a:br>
            <a:endParaRPr lang="fr-FR" dirty="0"/>
          </a:p>
        </p:txBody>
      </p:sp>
      <p:sp>
        <p:nvSpPr>
          <p:cNvPr id="8" name="Espace réservé du texte 2"/>
          <p:cNvSpPr>
            <a:spLocks noGrp="1"/>
          </p:cNvSpPr>
          <p:nvPr>
            <p:ph type="body" sz="half" idx="1"/>
          </p:nvPr>
        </p:nvSpPr>
        <p:spPr>
          <a:xfrm>
            <a:off x="457200" y="1614505"/>
            <a:ext cx="4038600" cy="4536504"/>
          </a:xfrm>
        </p:spPr>
        <p:txBody>
          <a:bodyPr/>
          <a:lstStyle>
            <a:lvl1pPr marL="342900" indent="-342900">
              <a:buClr>
                <a:srgbClr val="A50021"/>
              </a:buClr>
              <a:buFont typeface="Wingdings" pitchFamily="2" charset="2"/>
              <a:buChar char="§"/>
              <a:defRPr sz="3000">
                <a:latin typeface="Arial" pitchFamily="34" charset="0"/>
                <a:cs typeface="Arial" pitchFamily="34" charset="0"/>
              </a:defRPr>
            </a:lvl1pPr>
            <a:lvl2pPr marL="742950" indent="-285750">
              <a:buSzPct val="100000"/>
              <a:buFont typeface="Arial" pitchFamily="34" charset="0"/>
              <a:buChar char="•"/>
              <a:defRPr>
                <a:latin typeface="Arial" pitchFamily="34" charset="0"/>
                <a:cs typeface="Arial" pitchFamily="34" charset="0"/>
              </a:defRPr>
            </a:lvl2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contenu 3"/>
          <p:cNvSpPr>
            <a:spLocks noGrp="1"/>
          </p:cNvSpPr>
          <p:nvPr>
            <p:ph sz="half" idx="2"/>
          </p:nvPr>
        </p:nvSpPr>
        <p:spPr>
          <a:xfrm>
            <a:off x="4648200" y="1614505"/>
            <a:ext cx="4038600" cy="4536504"/>
          </a:xfrm>
        </p:spPr>
        <p:txBody>
          <a:bodyPr/>
          <a:lstStyle>
            <a:lvl1pPr marL="0" indent="0">
              <a:buClr>
                <a:srgbClr val="A50021"/>
              </a:buClr>
              <a:buFont typeface="Wingdings" pitchFamily="2" charset="2"/>
              <a:buNone/>
              <a:defRPr sz="3000">
                <a:latin typeface="Arial" pitchFamily="34" charset="0"/>
                <a:cs typeface="Arial" pitchFamily="34" charset="0"/>
              </a:defRPr>
            </a:lvl1pPr>
            <a:lvl2pPr marL="742950" indent="-285750">
              <a:buSzPct val="100000"/>
              <a:buFont typeface="Arial" pitchFamily="34" charset="0"/>
              <a:buChar char="•"/>
              <a:defRPr>
                <a:latin typeface="Arial" pitchFamily="34" charset="0"/>
                <a:cs typeface="Arial" pitchFamily="34" charset="0"/>
              </a:defRPr>
            </a:lvl2pPr>
          </a:lstStyle>
          <a:p>
            <a:pPr lvl="0"/>
            <a:endParaRPr lang="fr-FR" dirty="0"/>
          </a:p>
        </p:txBody>
      </p:sp>
    </p:spTree>
    <p:extLst>
      <p:ext uri="{BB962C8B-B14F-4D97-AF65-F5344CB8AC3E}">
        <p14:creationId xmlns:p14="http://schemas.microsoft.com/office/powerpoint/2010/main" val="808621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1">
    <p:spTree>
      <p:nvGrpSpPr>
        <p:cNvPr id="1" name=""/>
        <p:cNvGrpSpPr/>
        <p:nvPr/>
      </p:nvGrpSpPr>
      <p:grpSpPr>
        <a:xfrm>
          <a:off x="0" y="0"/>
          <a:ext cx="0" cy="0"/>
          <a:chOff x="0" y="0"/>
          <a:chExt cx="0" cy="0"/>
        </a:xfrm>
      </p:grpSpPr>
      <p:sp>
        <p:nvSpPr>
          <p:cNvPr id="5" name="CuadroTexto 5"/>
          <p:cNvSpPr txBox="1"/>
          <p:nvPr userDrawn="1"/>
        </p:nvSpPr>
        <p:spPr>
          <a:xfrm>
            <a:off x="0" y="1707904"/>
            <a:ext cx="9143999" cy="3902322"/>
          </a:xfrm>
          <a:prstGeom prst="rect">
            <a:avLst/>
          </a:prstGeom>
          <a:solidFill>
            <a:srgbClr val="A50021"/>
          </a:solidFill>
        </p:spPr>
        <p:txBody>
          <a:bodyPr wrap="square" lIns="1152000" tIns="360000" rIns="2304000" bIns="360000" rtlCol="0" anchor="ctr" anchorCtr="0">
            <a:noAutofit/>
          </a:bodyPr>
          <a:lstStyle/>
          <a:p>
            <a:pPr marL="0" marR="0" lvl="0" indent="0" algn="r" defTabSz="457200" eaLnBrk="1" fontAlgn="auto" latinLnBrk="0" hangingPunct="1">
              <a:lnSpc>
                <a:spcPct val="120000"/>
              </a:lnSpc>
              <a:spcBef>
                <a:spcPts val="0"/>
              </a:spcBef>
              <a:spcAft>
                <a:spcPts val="0"/>
              </a:spcAft>
              <a:buClrTx/>
              <a:buSzTx/>
              <a:buFontTx/>
              <a:buNone/>
              <a:tabLst/>
              <a:defRPr/>
            </a:pPr>
            <a:endParaRPr kumimoji="0" lang="es-ES" sz="2400" b="0" i="0" u="none" strike="noStrike" kern="0" cap="none" spc="0" normalizeH="0" baseline="0" noProof="0" dirty="0">
              <a:ln>
                <a:noFill/>
              </a:ln>
              <a:solidFill>
                <a:srgbClr val="FFFFFF"/>
              </a:solidFill>
              <a:effectLst/>
              <a:uLnTx/>
              <a:uFillTx/>
              <a:latin typeface="Arial"/>
            </a:endParaRPr>
          </a:p>
        </p:txBody>
      </p:sp>
      <p:sp>
        <p:nvSpPr>
          <p:cNvPr id="2" name="Titre 1"/>
          <p:cNvSpPr>
            <a:spLocks noGrp="1"/>
          </p:cNvSpPr>
          <p:nvPr>
            <p:ph type="title" hasCustomPrompt="1"/>
          </p:nvPr>
        </p:nvSpPr>
        <p:spPr>
          <a:xfrm>
            <a:off x="179512" y="188640"/>
            <a:ext cx="8016751" cy="494062"/>
          </a:xfrm>
          <a:prstGeom prst="rect">
            <a:avLst/>
          </a:prstGeom>
        </p:spPr>
        <p:txBody>
          <a:bodyPr/>
          <a:lstStyle>
            <a:lvl1pPr algn="l">
              <a:defRPr lang="fr-FR" sz="2800" b="0" kern="1200" dirty="0">
                <a:solidFill>
                  <a:srgbClr val="A50021"/>
                </a:solidFill>
                <a:latin typeface="Arial"/>
                <a:ea typeface="+mn-ea"/>
                <a:cs typeface="+mn-cs"/>
              </a:defRPr>
            </a:lvl1pPr>
          </a:lstStyle>
          <a:p>
            <a:r>
              <a:rPr lang="fr-FR" dirty="0" err="1"/>
              <a:t>Chapter</a:t>
            </a:r>
            <a:r>
              <a:rPr lang="fr-FR" dirty="0"/>
              <a:t> 1</a:t>
            </a:r>
          </a:p>
        </p:txBody>
      </p:sp>
      <p:sp>
        <p:nvSpPr>
          <p:cNvPr id="7" name="Sous-titre 2"/>
          <p:cNvSpPr>
            <a:spLocks noGrp="1"/>
          </p:cNvSpPr>
          <p:nvPr>
            <p:ph type="subTitle" idx="1"/>
          </p:nvPr>
        </p:nvSpPr>
        <p:spPr>
          <a:xfrm>
            <a:off x="1326678" y="2852936"/>
            <a:ext cx="5837610" cy="1593701"/>
          </a:xfrm>
        </p:spPr>
        <p:txBody>
          <a:bodyPr/>
          <a:lstStyle>
            <a:lvl1pPr marL="0" indent="0" algn="r">
              <a:buNone/>
              <a:defRPr lang="fr-FR" sz="2400" kern="1200" dirty="0">
                <a:solidFill>
                  <a:schemeClr val="bg1"/>
                </a:solidFill>
                <a:latin typeface="Arial" pitchFamily="34" charset="0"/>
                <a:ea typeface="+mn-ea"/>
                <a:cs typeface="+mn-c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dirty="0"/>
              <a:t>Modifiez le style des sous-titres du masque</a:t>
            </a:r>
          </a:p>
        </p:txBody>
      </p:sp>
    </p:spTree>
    <p:extLst>
      <p:ext uri="{BB962C8B-B14F-4D97-AF65-F5344CB8AC3E}">
        <p14:creationId xmlns:p14="http://schemas.microsoft.com/office/powerpoint/2010/main" val="41413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Content">
    <p:bg>
      <p:bgRef idx="1001">
        <a:schemeClr val="bg1"/>
      </p:bgRef>
    </p:bg>
    <p:spTree>
      <p:nvGrpSpPr>
        <p:cNvPr id="1" name=""/>
        <p:cNvGrpSpPr/>
        <p:nvPr/>
      </p:nvGrpSpPr>
      <p:grpSpPr>
        <a:xfrm>
          <a:off x="0" y="0"/>
          <a:ext cx="0" cy="0"/>
          <a:chOff x="0" y="0"/>
          <a:chExt cx="0" cy="0"/>
        </a:xfrm>
      </p:grpSpPr>
      <p:sp>
        <p:nvSpPr>
          <p:cNvPr id="4" name="Slide Number Placeholder 10"/>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7B37E1B-1A17-4D7E-87E7-90639A2E6972}" type="slidenum">
              <a:rPr lang="de-DE"/>
              <a:pPr>
                <a:defRPr/>
              </a:pPr>
              <a:t>‹#›</a:t>
            </a:fld>
            <a:endParaRPr lang="de-DE"/>
          </a:p>
        </p:txBody>
      </p:sp>
      <p:sp>
        <p:nvSpPr>
          <p:cNvPr id="14" name="Content Placeholder 13"/>
          <p:cNvSpPr>
            <a:spLocks noGrp="1"/>
          </p:cNvSpPr>
          <p:nvPr>
            <p:ph sz="quarter" idx="13"/>
          </p:nvPr>
        </p:nvSpPr>
        <p:spPr>
          <a:xfrm>
            <a:off x="381180" y="1362974"/>
            <a:ext cx="8488500" cy="4640053"/>
          </a:xfrm>
          <a:prstGeom prst="rect">
            <a:avLst/>
          </a:prstGeom>
        </p:spPr>
        <p:txBody>
          <a:bodyPr/>
          <a:lstStyle>
            <a:lvl2pPr>
              <a:defRPr>
                <a:solidFill>
                  <a:schemeClr val="tx1"/>
                </a:solidFill>
              </a:defRPr>
            </a:lvl2pPr>
            <a:lvl3pPr marL="533400" indent="-177800">
              <a:buClr>
                <a:schemeClr val="tx1"/>
              </a:buClr>
              <a:buFont typeface="Arial" pitchFamily="34" charset="0"/>
              <a:buChar char="-"/>
              <a:defRPr>
                <a:solidFill>
                  <a:schemeClr val="tx1"/>
                </a:solidFill>
              </a:defRPr>
            </a:lvl3pPr>
            <a:lvl4pPr marL="630238" marR="0" indent="-95250" algn="l" defTabSz="914400" rtl="0" eaLnBrk="0" fontAlgn="base" latinLnBrk="0" hangingPunct="0">
              <a:lnSpc>
                <a:spcPct val="90000"/>
              </a:lnSpc>
              <a:spcBef>
                <a:spcPct val="0"/>
              </a:spcBef>
              <a:spcAft>
                <a:spcPct val="0"/>
              </a:spcAft>
              <a:buClr>
                <a:schemeClr val="tx1"/>
              </a:buClr>
              <a:buSzPct val="80000"/>
              <a:buFont typeface="Arial" pitchFamily="34" charset="0"/>
              <a:buNone/>
              <a:tabLst/>
              <a:defRPr/>
            </a:lvl4pPr>
          </a:lstStyle>
          <a:p>
            <a:pPr lvl="0"/>
            <a:r>
              <a:rPr lang="en-US" dirty="0"/>
              <a:t>Click to edit Master text styles</a:t>
            </a:r>
          </a:p>
          <a:p>
            <a:pPr lvl="1"/>
            <a:r>
              <a:rPr lang="en-US" dirty="0"/>
              <a:t>Second level</a:t>
            </a:r>
          </a:p>
          <a:p>
            <a:pPr lvl="2"/>
            <a:r>
              <a:rPr lang="en-US" dirty="0"/>
              <a:t>Third level</a:t>
            </a:r>
          </a:p>
          <a:p>
            <a:pPr marL="630238" marR="0" lvl="3" indent="-95250" algn="l" defTabSz="914400" rtl="0" eaLnBrk="0" fontAlgn="base" latinLnBrk="0" hangingPunct="0">
              <a:lnSpc>
                <a:spcPct val="90000"/>
              </a:lnSpc>
              <a:spcBef>
                <a:spcPct val="0"/>
              </a:spcBef>
              <a:spcAft>
                <a:spcPct val="0"/>
              </a:spcAft>
              <a:buClr>
                <a:schemeClr val="tx1"/>
              </a:buClr>
              <a:buSzPct val="80000"/>
              <a:buFont typeface="Arial" pitchFamily="34" charset="0"/>
              <a:buChar char="•"/>
              <a:tabLst/>
              <a:defRPr/>
            </a:pPr>
            <a:r>
              <a:rPr lang="de-DE" dirty="0">
                <a:solidFill>
                  <a:schemeClr val="tx1"/>
                </a:solidFill>
              </a:rPr>
              <a:t>Fourth level</a:t>
            </a:r>
            <a:endParaRPr lang="de-DE" dirty="0"/>
          </a:p>
        </p:txBody>
      </p:sp>
      <p:sp>
        <p:nvSpPr>
          <p:cNvPr id="3" name="Footer Placeholder 2"/>
          <p:cNvSpPr>
            <a:spLocks noGrp="1"/>
          </p:cNvSpPr>
          <p:nvPr>
            <p:ph type="ftr" sz="quarter" idx="14"/>
          </p:nvPr>
        </p:nvSpPr>
        <p:spPr>
          <a:xfrm>
            <a:off x="3124200" y="6356350"/>
            <a:ext cx="2895600" cy="365125"/>
          </a:xfrm>
          <a:prstGeom prst="rect">
            <a:avLst/>
          </a:prstGeom>
        </p:spPr>
        <p:txBody>
          <a:bodyPr/>
          <a:lstStyle/>
          <a:p>
            <a:pPr fontAlgn="base">
              <a:spcBef>
                <a:spcPct val="0"/>
              </a:spcBef>
              <a:spcAft>
                <a:spcPct val="0"/>
              </a:spcAft>
              <a:defRPr/>
            </a:pPr>
            <a:r>
              <a:rPr lang="en-US"/>
              <a:t>Leadership Team - IFAH Board 28 March 2012</a:t>
            </a:r>
            <a:endParaRPr lang="de-DE" dirty="0"/>
          </a:p>
        </p:txBody>
      </p:sp>
      <p:sp>
        <p:nvSpPr>
          <p:cNvPr id="5" name="Date Placeholder 4"/>
          <p:cNvSpPr>
            <a:spLocks noGrp="1"/>
          </p:cNvSpPr>
          <p:nvPr>
            <p:ph type="dt" sz="half" idx="15"/>
          </p:nvPr>
        </p:nvSpPr>
        <p:spPr>
          <a:xfrm>
            <a:off x="457200" y="6356350"/>
            <a:ext cx="2133600" cy="365125"/>
          </a:xfrm>
          <a:prstGeom prst="rect">
            <a:avLst/>
          </a:prstGeom>
        </p:spPr>
        <p:txBody>
          <a:bodyPr/>
          <a:lstStyle/>
          <a:p>
            <a:fld id="{23E2513D-4A61-42A0-A131-94EB78C43108}" type="datetime1">
              <a:rPr lang="en-US" smtClean="0"/>
              <a:t>3/23/2017</a:t>
            </a:fld>
            <a:endParaRPr lang="en-US"/>
          </a:p>
        </p:txBody>
      </p:sp>
    </p:spTree>
    <p:extLst>
      <p:ext uri="{BB962C8B-B14F-4D97-AF65-F5344CB8AC3E}">
        <p14:creationId xmlns:p14="http://schemas.microsoft.com/office/powerpoint/2010/main" val="212634265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Espace réservé du contenu 4"/>
          <p:cNvSpPr>
            <a:spLocks noGrp="1"/>
          </p:cNvSpPr>
          <p:nvPr>
            <p:ph sz="quarter" idx="11"/>
          </p:nvPr>
        </p:nvSpPr>
        <p:spPr>
          <a:xfrm>
            <a:off x="0" y="2133773"/>
            <a:ext cx="9159875" cy="2519363"/>
          </a:xfrm>
          <a:solidFill>
            <a:srgbClr val="A50021">
              <a:alpha val="50000"/>
            </a:srgbClr>
          </a:solidFill>
        </p:spPr>
        <p:txBody>
          <a:bodyPr wrap="square" lIns="180000" tIns="180000" rIns="2340000" bIns="180000" rtlCol="0" anchor="ctr" anchorCtr="0">
            <a:noAutofit/>
          </a:bodyPr>
          <a:lstStyle>
            <a:lvl1pPr marL="0" indent="0">
              <a:buNone/>
              <a:defRPr lang="fr-FR" sz="2000" kern="1200" dirty="0">
                <a:solidFill>
                  <a:srgbClr val="FFFFFF"/>
                </a:solidFill>
                <a:cs typeface="+mn-cs"/>
              </a:defRPr>
            </a:lvl1pPr>
          </a:lstStyle>
          <a:p>
            <a:pPr lvl="0" algn="r">
              <a:lnSpc>
                <a:spcPct val="120000"/>
              </a:lnSpc>
              <a:spcBef>
                <a:spcPct val="0"/>
              </a:spcBef>
            </a:pPr>
            <a:endParaRPr lang="fr-FR" dirty="0"/>
          </a:p>
        </p:txBody>
      </p:sp>
      <p:sp>
        <p:nvSpPr>
          <p:cNvPr id="9" name="Espace réservé pour une image  8"/>
          <p:cNvSpPr>
            <a:spLocks noGrp="1"/>
          </p:cNvSpPr>
          <p:nvPr>
            <p:ph type="pic" sz="quarter" idx="10"/>
          </p:nvPr>
        </p:nvSpPr>
        <p:spPr>
          <a:xfrm>
            <a:off x="0" y="115888"/>
            <a:ext cx="9144000" cy="6742112"/>
          </a:xfrm>
        </p:spPr>
        <p:txBody>
          <a:bodyPr/>
          <a:lstStyle/>
          <a:p>
            <a:endParaRPr lang="fr-FR"/>
          </a:p>
        </p:txBody>
      </p:sp>
      <p:sp>
        <p:nvSpPr>
          <p:cNvPr id="2" name="Titre 1"/>
          <p:cNvSpPr>
            <a:spLocks noGrp="1"/>
          </p:cNvSpPr>
          <p:nvPr>
            <p:ph type="title" hasCustomPrompt="1"/>
          </p:nvPr>
        </p:nvSpPr>
        <p:spPr>
          <a:xfrm>
            <a:off x="0" y="2780928"/>
            <a:ext cx="6911752" cy="1143000"/>
          </a:xfrm>
          <a:prstGeom prst="rect">
            <a:avLst/>
          </a:prstGeom>
        </p:spPr>
        <p:txBody>
          <a:bodyPr/>
          <a:lstStyle>
            <a:lvl1pPr algn="r">
              <a:defRPr lang="fr-FR" sz="2000" b="0" kern="1200" baseline="0" dirty="0">
                <a:solidFill>
                  <a:srgbClr val="FFFFFF"/>
                </a:solidFill>
                <a:latin typeface="Arial" pitchFamily="34" charset="0"/>
                <a:ea typeface="+mn-ea"/>
                <a:cs typeface="+mn-cs"/>
              </a:defRPr>
            </a:lvl1pPr>
          </a:lstStyle>
          <a:p>
            <a:r>
              <a:rPr lang="fr-FR" dirty="0" err="1"/>
              <a:t>Quote</a:t>
            </a:r>
            <a:r>
              <a:rPr lang="fr-FR" dirty="0"/>
              <a:t> Arial Regular, 20 pt., </a:t>
            </a:r>
            <a:br>
              <a:rPr lang="fr-FR" dirty="0"/>
            </a:br>
            <a:r>
              <a:rPr lang="fr-FR" dirty="0" err="1"/>
              <a:t>aligned</a:t>
            </a:r>
            <a:r>
              <a:rPr lang="fr-FR" dirty="0"/>
              <a:t> to the right</a:t>
            </a:r>
          </a:p>
        </p:txBody>
      </p:sp>
    </p:spTree>
    <p:extLst>
      <p:ext uri="{BB962C8B-B14F-4D97-AF65-F5344CB8AC3E}">
        <p14:creationId xmlns:p14="http://schemas.microsoft.com/office/powerpoint/2010/main" val="360673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s of frames (Examples)">
    <p:spTree>
      <p:nvGrpSpPr>
        <p:cNvPr id="1" name=""/>
        <p:cNvGrpSpPr/>
        <p:nvPr/>
      </p:nvGrpSpPr>
      <p:grpSpPr>
        <a:xfrm>
          <a:off x="0" y="0"/>
          <a:ext cx="0" cy="0"/>
          <a:chOff x="0" y="0"/>
          <a:chExt cx="0" cy="0"/>
        </a:xfrm>
      </p:grpSpPr>
      <p:sp>
        <p:nvSpPr>
          <p:cNvPr id="20" name="Rectangle 2"/>
          <p:cNvSpPr>
            <a:spLocks noGrp="1" noChangeArrowheads="1"/>
          </p:cNvSpPr>
          <p:nvPr>
            <p:ph type="title"/>
          </p:nvPr>
        </p:nvSpPr>
        <p:spPr bwMode="auto">
          <a:xfrm>
            <a:off x="457200" y="274638"/>
            <a:ext cx="8229600"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dirty="0"/>
              <a:t>Cliquez pour modifier le style du titre</a:t>
            </a:r>
          </a:p>
        </p:txBody>
      </p:sp>
      <p:sp>
        <p:nvSpPr>
          <p:cNvPr id="24" name="Espace réservé du texte 8"/>
          <p:cNvSpPr>
            <a:spLocks noGrp="1"/>
          </p:cNvSpPr>
          <p:nvPr>
            <p:ph type="body" sz="quarter" idx="11" hasCustomPrompt="1"/>
          </p:nvPr>
        </p:nvSpPr>
        <p:spPr>
          <a:xfrm>
            <a:off x="0" y="1700808"/>
            <a:ext cx="4576194" cy="648072"/>
          </a:xfrm>
          <a:solidFill>
            <a:srgbClr val="990033"/>
          </a:solidFill>
        </p:spPr>
        <p:txBody>
          <a:bodyPr/>
          <a:lstStyle>
            <a:lvl1pPr marL="457200" indent="-457200">
              <a:buClr>
                <a:schemeClr val="bg1"/>
              </a:buClr>
              <a:buFont typeface="Arial" panose="020B0604020202020204" pitchFamily="34" charset="0"/>
              <a:buChar char="▫"/>
              <a:defRPr lang="fr-FR" sz="2800" b="0" kern="1200" dirty="0" smtClean="0">
                <a:solidFill>
                  <a:schemeClr val="bg1"/>
                </a:solidFill>
                <a:latin typeface="Arial"/>
                <a:ea typeface="+mn-ea"/>
                <a:cs typeface="+mn-cs"/>
              </a:defRPr>
            </a:lvl1pPr>
            <a:lvl2pPr marL="742950" indent="-285750">
              <a:buClr>
                <a:schemeClr val="bg1"/>
              </a:buClr>
              <a:buFont typeface="Arial" panose="020B0604020202020204" pitchFamily="34" charset="0"/>
              <a:buChar char="▫"/>
              <a:defRPr sz="1800">
                <a:solidFill>
                  <a:schemeClr val="bg1"/>
                </a:solidFill>
              </a:defRPr>
            </a:lvl2pPr>
            <a:lvl5pPr marL="1828800" indent="0">
              <a:buNone/>
              <a:defRPr/>
            </a:lvl5pPr>
          </a:lstStyle>
          <a:p>
            <a:pPr lvl="1"/>
            <a:r>
              <a:rPr lang="fr-FR" dirty="0" err="1"/>
              <a:t>Text</a:t>
            </a:r>
            <a:endParaRPr lang="fr-FR" dirty="0"/>
          </a:p>
        </p:txBody>
      </p:sp>
      <p:sp>
        <p:nvSpPr>
          <p:cNvPr id="26" name="Espace réservé du texte 8"/>
          <p:cNvSpPr>
            <a:spLocks noGrp="1"/>
          </p:cNvSpPr>
          <p:nvPr>
            <p:ph type="body" sz="quarter" idx="13" hasCustomPrompt="1"/>
          </p:nvPr>
        </p:nvSpPr>
        <p:spPr>
          <a:xfrm>
            <a:off x="4572000" y="1700808"/>
            <a:ext cx="4576194" cy="648072"/>
          </a:xfrm>
          <a:solidFill>
            <a:srgbClr val="636463"/>
          </a:solidFill>
        </p:spPr>
        <p:txBody>
          <a:bodyPr/>
          <a:lstStyle>
            <a:lvl1pPr marL="457200" indent="-457200">
              <a:buClr>
                <a:schemeClr val="bg1"/>
              </a:buClr>
              <a:buFont typeface="Arial" panose="020B0604020202020204" pitchFamily="34" charset="0"/>
              <a:buChar char="▫"/>
              <a:defRPr lang="fr-FR" sz="2800" b="0" kern="1200" dirty="0" smtClean="0">
                <a:solidFill>
                  <a:schemeClr val="bg1"/>
                </a:solidFill>
                <a:latin typeface="Arial"/>
                <a:ea typeface="+mn-ea"/>
                <a:cs typeface="+mn-cs"/>
              </a:defRPr>
            </a:lvl1pPr>
            <a:lvl2pPr marL="742950" indent="-285750">
              <a:buClr>
                <a:schemeClr val="bg1"/>
              </a:buClr>
              <a:buFont typeface="Arial" panose="020B0604020202020204" pitchFamily="34" charset="0"/>
              <a:buChar char="▫"/>
              <a:defRPr sz="1800">
                <a:solidFill>
                  <a:schemeClr val="bg1"/>
                </a:solidFill>
              </a:defRPr>
            </a:lvl2pPr>
            <a:lvl5pPr marL="1828800" indent="0">
              <a:buNone/>
              <a:defRPr/>
            </a:lvl5pPr>
          </a:lstStyle>
          <a:p>
            <a:pPr lvl="1"/>
            <a:r>
              <a:rPr lang="fr-FR" dirty="0" err="1"/>
              <a:t>Text</a:t>
            </a:r>
            <a:endParaRPr lang="fr-FR" dirty="0"/>
          </a:p>
        </p:txBody>
      </p:sp>
      <p:sp>
        <p:nvSpPr>
          <p:cNvPr id="27" name="Espace réservé du texte 8"/>
          <p:cNvSpPr>
            <a:spLocks noGrp="1"/>
          </p:cNvSpPr>
          <p:nvPr>
            <p:ph type="body" sz="quarter" idx="14" hasCustomPrompt="1"/>
          </p:nvPr>
        </p:nvSpPr>
        <p:spPr>
          <a:xfrm>
            <a:off x="0" y="3134586"/>
            <a:ext cx="4576194" cy="648072"/>
          </a:xfrm>
          <a:solidFill>
            <a:srgbClr val="676F91"/>
          </a:solidFill>
        </p:spPr>
        <p:txBody>
          <a:bodyPr/>
          <a:lstStyle>
            <a:lvl1pPr marL="457200" indent="-457200">
              <a:buClr>
                <a:schemeClr val="bg1"/>
              </a:buClr>
              <a:buFont typeface="Arial" panose="020B0604020202020204" pitchFamily="34" charset="0"/>
              <a:buChar char="▫"/>
              <a:defRPr lang="fr-FR" sz="2800" b="0" kern="1200" dirty="0" smtClean="0">
                <a:solidFill>
                  <a:schemeClr val="bg1"/>
                </a:solidFill>
                <a:latin typeface="Arial"/>
                <a:ea typeface="+mn-ea"/>
                <a:cs typeface="+mn-cs"/>
              </a:defRPr>
            </a:lvl1pPr>
            <a:lvl2pPr marL="742950" indent="-285750">
              <a:buClr>
                <a:schemeClr val="bg1"/>
              </a:buClr>
              <a:buFont typeface="Arial" panose="020B0604020202020204" pitchFamily="34" charset="0"/>
              <a:buChar char="▫"/>
              <a:defRPr sz="1800">
                <a:solidFill>
                  <a:schemeClr val="bg1"/>
                </a:solidFill>
              </a:defRPr>
            </a:lvl2pPr>
            <a:lvl5pPr marL="1828800" indent="0">
              <a:buNone/>
              <a:defRPr/>
            </a:lvl5pPr>
          </a:lstStyle>
          <a:p>
            <a:pPr lvl="1"/>
            <a:r>
              <a:rPr lang="fr-FR" dirty="0" err="1"/>
              <a:t>Text</a:t>
            </a:r>
            <a:endParaRPr lang="fr-FR" dirty="0"/>
          </a:p>
        </p:txBody>
      </p:sp>
      <p:sp>
        <p:nvSpPr>
          <p:cNvPr id="30" name="Espace réservé du texte 8"/>
          <p:cNvSpPr>
            <a:spLocks noGrp="1"/>
          </p:cNvSpPr>
          <p:nvPr>
            <p:ph type="body" sz="quarter" idx="15" hasCustomPrompt="1"/>
          </p:nvPr>
        </p:nvSpPr>
        <p:spPr>
          <a:xfrm>
            <a:off x="4567806" y="3128204"/>
            <a:ext cx="4576194" cy="654454"/>
          </a:xfrm>
          <a:solidFill>
            <a:srgbClr val="769091"/>
          </a:solidFill>
        </p:spPr>
        <p:txBody>
          <a:bodyPr/>
          <a:lstStyle>
            <a:lvl1pPr marL="457200" indent="-457200">
              <a:buClr>
                <a:schemeClr val="bg1"/>
              </a:buClr>
              <a:buFont typeface="Arial" panose="020B0604020202020204" pitchFamily="34" charset="0"/>
              <a:buChar char="▫"/>
              <a:defRPr lang="fr-FR" sz="2800" b="0" kern="1200" dirty="0" smtClean="0">
                <a:solidFill>
                  <a:schemeClr val="bg1"/>
                </a:solidFill>
                <a:latin typeface="Arial"/>
                <a:ea typeface="+mn-ea"/>
                <a:cs typeface="+mn-cs"/>
              </a:defRPr>
            </a:lvl1pPr>
            <a:lvl2pPr marL="742950" indent="-285750">
              <a:buClr>
                <a:schemeClr val="bg1"/>
              </a:buClr>
              <a:buFont typeface="Arial" panose="020B0604020202020204" pitchFamily="34" charset="0"/>
              <a:buChar char="▫"/>
              <a:defRPr sz="1800">
                <a:solidFill>
                  <a:schemeClr val="bg1"/>
                </a:solidFill>
              </a:defRPr>
            </a:lvl2pPr>
            <a:lvl5pPr marL="1828800" indent="0">
              <a:buNone/>
              <a:defRPr/>
            </a:lvl5pPr>
          </a:lstStyle>
          <a:p>
            <a:pPr lvl="1"/>
            <a:r>
              <a:rPr lang="fr-FR" dirty="0" err="1"/>
              <a:t>Text</a:t>
            </a:r>
            <a:endParaRPr lang="fr-FR" dirty="0"/>
          </a:p>
        </p:txBody>
      </p:sp>
      <p:sp>
        <p:nvSpPr>
          <p:cNvPr id="31" name="Espace réservé du texte 8"/>
          <p:cNvSpPr>
            <a:spLocks noGrp="1"/>
          </p:cNvSpPr>
          <p:nvPr>
            <p:ph type="body" sz="quarter" idx="16" hasCustomPrompt="1"/>
          </p:nvPr>
        </p:nvSpPr>
        <p:spPr>
          <a:xfrm>
            <a:off x="6474" y="5229200"/>
            <a:ext cx="4565526" cy="648072"/>
          </a:xfrm>
          <a:solidFill>
            <a:schemeClr val="accent6">
              <a:lumMod val="60000"/>
              <a:lumOff val="40000"/>
            </a:schemeClr>
          </a:solidFill>
        </p:spPr>
        <p:txBody>
          <a:bodyPr/>
          <a:lstStyle>
            <a:lvl1pPr marL="457200" indent="-457200">
              <a:buClr>
                <a:schemeClr val="bg1"/>
              </a:buClr>
              <a:buFont typeface="Arial" panose="020B0604020202020204" pitchFamily="34" charset="0"/>
              <a:buChar char="▫"/>
              <a:defRPr lang="fr-FR" sz="2800" b="0" kern="1200" dirty="0" smtClean="0">
                <a:solidFill>
                  <a:schemeClr val="bg1"/>
                </a:solidFill>
                <a:latin typeface="Arial"/>
                <a:ea typeface="+mn-ea"/>
                <a:cs typeface="+mn-cs"/>
              </a:defRPr>
            </a:lvl1pPr>
            <a:lvl2pPr marL="742950" indent="-285750">
              <a:buClr>
                <a:srgbClr val="636463"/>
              </a:buClr>
              <a:buFont typeface="Arial" panose="020B0604020202020204" pitchFamily="34" charset="0"/>
              <a:buChar char="▫"/>
              <a:defRPr lang="fr-FR" sz="1800" kern="1200" dirty="0" smtClean="0">
                <a:solidFill>
                  <a:srgbClr val="636463"/>
                </a:solidFill>
                <a:latin typeface="Arial"/>
                <a:ea typeface="+mn-ea"/>
                <a:cs typeface="+mn-cs"/>
              </a:defRPr>
            </a:lvl2pPr>
            <a:lvl5pPr marL="1828800" indent="0">
              <a:buNone/>
              <a:defRPr/>
            </a:lvl5pPr>
          </a:lstStyle>
          <a:p>
            <a:pPr lvl="1"/>
            <a:r>
              <a:rPr lang="fr-FR" dirty="0" err="1"/>
              <a:t>Text</a:t>
            </a:r>
            <a:endParaRPr lang="fr-FR" dirty="0"/>
          </a:p>
        </p:txBody>
      </p:sp>
      <p:sp>
        <p:nvSpPr>
          <p:cNvPr id="32" name="Espace réservé du texte 8"/>
          <p:cNvSpPr>
            <a:spLocks noGrp="1"/>
          </p:cNvSpPr>
          <p:nvPr>
            <p:ph type="body" sz="quarter" idx="17" hasCustomPrompt="1"/>
          </p:nvPr>
        </p:nvSpPr>
        <p:spPr>
          <a:xfrm>
            <a:off x="13742" y="4581128"/>
            <a:ext cx="4558258" cy="648072"/>
          </a:xfrm>
          <a:solidFill>
            <a:srgbClr val="D2AD86"/>
          </a:solidFill>
        </p:spPr>
        <p:txBody>
          <a:bodyPr/>
          <a:lstStyle>
            <a:lvl1pPr marL="457200" indent="-457200">
              <a:buClr>
                <a:schemeClr val="bg1"/>
              </a:buClr>
              <a:buFont typeface="Arial" panose="020B0604020202020204" pitchFamily="34" charset="0"/>
              <a:buChar char="▫"/>
              <a:defRPr lang="fr-FR" sz="2800" b="0" kern="1200" dirty="0" smtClean="0">
                <a:solidFill>
                  <a:schemeClr val="bg1"/>
                </a:solidFill>
                <a:latin typeface="Arial"/>
                <a:ea typeface="+mn-ea"/>
                <a:cs typeface="+mn-cs"/>
              </a:defRPr>
            </a:lvl1pPr>
            <a:lvl2pPr marL="742950" indent="-285750">
              <a:buClr>
                <a:srgbClr val="636463"/>
              </a:buClr>
              <a:buFont typeface="Arial" panose="020B0604020202020204" pitchFamily="34" charset="0"/>
              <a:buChar char="▫"/>
              <a:defRPr lang="fr-FR" sz="1800" kern="1200" dirty="0" smtClean="0">
                <a:solidFill>
                  <a:srgbClr val="636463"/>
                </a:solidFill>
                <a:latin typeface="Arial"/>
                <a:ea typeface="+mn-ea"/>
                <a:cs typeface="+mn-cs"/>
              </a:defRPr>
            </a:lvl2pPr>
            <a:lvl5pPr marL="1828800" indent="0">
              <a:buNone/>
              <a:defRPr/>
            </a:lvl5pPr>
          </a:lstStyle>
          <a:p>
            <a:pPr lvl="1"/>
            <a:r>
              <a:rPr lang="fr-FR" dirty="0" err="1"/>
              <a:t>Text</a:t>
            </a:r>
            <a:endParaRPr lang="fr-FR" dirty="0"/>
          </a:p>
        </p:txBody>
      </p:sp>
      <p:sp>
        <p:nvSpPr>
          <p:cNvPr id="33" name="Espace réservé du texte 8"/>
          <p:cNvSpPr>
            <a:spLocks noGrp="1"/>
          </p:cNvSpPr>
          <p:nvPr>
            <p:ph type="body" sz="quarter" idx="18" hasCustomPrompt="1"/>
          </p:nvPr>
        </p:nvSpPr>
        <p:spPr>
          <a:xfrm>
            <a:off x="4572000" y="4581128"/>
            <a:ext cx="4572000" cy="648072"/>
          </a:xfrm>
          <a:solidFill>
            <a:srgbClr val="A3AD90"/>
          </a:solidFill>
        </p:spPr>
        <p:txBody>
          <a:bodyPr/>
          <a:lstStyle>
            <a:lvl1pPr marL="457200" indent="-457200">
              <a:buClr>
                <a:schemeClr val="bg1"/>
              </a:buClr>
              <a:buFont typeface="Arial" panose="020B0604020202020204" pitchFamily="34" charset="0"/>
              <a:buChar char="▫"/>
              <a:defRPr lang="fr-FR" sz="2800" b="0" kern="1200" dirty="0" smtClean="0">
                <a:solidFill>
                  <a:schemeClr val="bg1"/>
                </a:solidFill>
                <a:latin typeface="Arial"/>
                <a:ea typeface="+mn-ea"/>
                <a:cs typeface="+mn-cs"/>
              </a:defRPr>
            </a:lvl1pPr>
            <a:lvl2pPr marL="742950" indent="-285750">
              <a:buClr>
                <a:srgbClr val="636463"/>
              </a:buClr>
              <a:buFont typeface="Arial" panose="020B0604020202020204" pitchFamily="34" charset="0"/>
              <a:buChar char="▫"/>
              <a:defRPr lang="fr-FR" sz="1800" kern="1200" dirty="0" smtClean="0">
                <a:solidFill>
                  <a:srgbClr val="636463"/>
                </a:solidFill>
                <a:latin typeface="Arial"/>
                <a:ea typeface="+mn-ea"/>
                <a:cs typeface="+mn-cs"/>
              </a:defRPr>
            </a:lvl2pPr>
            <a:lvl5pPr marL="1828800" indent="0">
              <a:buNone/>
              <a:defRPr/>
            </a:lvl5pPr>
          </a:lstStyle>
          <a:p>
            <a:pPr lvl="1"/>
            <a:r>
              <a:rPr lang="fr-FR" dirty="0" err="1"/>
              <a:t>Text</a:t>
            </a:r>
            <a:endParaRPr lang="fr-FR" dirty="0"/>
          </a:p>
        </p:txBody>
      </p:sp>
      <p:sp>
        <p:nvSpPr>
          <p:cNvPr id="14" name="Espace réservé du texte 8"/>
          <p:cNvSpPr>
            <a:spLocks noGrp="1"/>
          </p:cNvSpPr>
          <p:nvPr>
            <p:ph type="body" sz="quarter" idx="21" hasCustomPrompt="1"/>
          </p:nvPr>
        </p:nvSpPr>
        <p:spPr>
          <a:xfrm>
            <a:off x="-4167" y="3782658"/>
            <a:ext cx="4576194" cy="648072"/>
          </a:xfrm>
          <a:solidFill>
            <a:srgbClr val="C2C5D3"/>
          </a:solidFill>
        </p:spPr>
        <p:txBody>
          <a:bodyPr/>
          <a:lstStyle>
            <a:lvl1pPr marL="457200" indent="-457200">
              <a:buClr>
                <a:schemeClr val="bg1"/>
              </a:buClr>
              <a:buFont typeface="Arial" panose="020B0604020202020204" pitchFamily="34" charset="0"/>
              <a:buChar char="▫"/>
              <a:defRPr lang="fr-FR" sz="2800" b="0" kern="1200" dirty="0" smtClean="0">
                <a:solidFill>
                  <a:schemeClr val="bg1"/>
                </a:solidFill>
                <a:latin typeface="Arial"/>
                <a:ea typeface="+mn-ea"/>
                <a:cs typeface="+mn-cs"/>
              </a:defRPr>
            </a:lvl1pPr>
            <a:lvl2pPr marL="742950" indent="-285750">
              <a:buClr>
                <a:schemeClr val="bg1"/>
              </a:buClr>
              <a:buFont typeface="Arial" panose="020B0604020202020204" pitchFamily="34" charset="0"/>
              <a:buChar char="▫"/>
              <a:defRPr lang="fr-FR" sz="1800" kern="1200" dirty="0" smtClean="0">
                <a:solidFill>
                  <a:srgbClr val="636463"/>
                </a:solidFill>
                <a:latin typeface="Arial"/>
                <a:ea typeface="+mn-ea"/>
                <a:cs typeface="+mn-cs"/>
              </a:defRPr>
            </a:lvl2pPr>
            <a:lvl5pPr marL="1828800" indent="0">
              <a:buNone/>
              <a:defRPr/>
            </a:lvl5pPr>
          </a:lstStyle>
          <a:p>
            <a:pPr marL="742950" lvl="1" indent="-285750" algn="l" rtl="0" eaLnBrk="0" fontAlgn="base" hangingPunct="0">
              <a:spcBef>
                <a:spcPct val="20000"/>
              </a:spcBef>
              <a:spcAft>
                <a:spcPct val="0"/>
              </a:spcAft>
              <a:buClr>
                <a:srgbClr val="636463"/>
              </a:buClr>
              <a:buSzPct val="100000"/>
              <a:buFont typeface="Arial" panose="020B0604020202020204" pitchFamily="34" charset="0"/>
              <a:buChar char="▫"/>
            </a:pPr>
            <a:r>
              <a:rPr lang="fr-FR" dirty="0" err="1"/>
              <a:t>Text</a:t>
            </a:r>
            <a:endParaRPr lang="fr-FR" dirty="0"/>
          </a:p>
        </p:txBody>
      </p:sp>
      <p:sp>
        <p:nvSpPr>
          <p:cNvPr id="17" name="Espace réservé du texte 8"/>
          <p:cNvSpPr>
            <a:spLocks noGrp="1"/>
          </p:cNvSpPr>
          <p:nvPr>
            <p:ph type="body" sz="quarter" idx="22" hasCustomPrompt="1"/>
          </p:nvPr>
        </p:nvSpPr>
        <p:spPr>
          <a:xfrm>
            <a:off x="4567806" y="3782658"/>
            <a:ext cx="4576194" cy="654454"/>
          </a:xfrm>
          <a:solidFill>
            <a:srgbClr val="C8D3D3"/>
          </a:solidFill>
        </p:spPr>
        <p:txBody>
          <a:bodyPr/>
          <a:lstStyle>
            <a:lvl1pPr marL="457200" indent="-457200">
              <a:buClr>
                <a:schemeClr val="bg1"/>
              </a:buClr>
              <a:buFont typeface="Arial" panose="020B0604020202020204" pitchFamily="34" charset="0"/>
              <a:buChar char="▫"/>
              <a:defRPr lang="fr-FR" sz="2800" b="0" kern="1200" dirty="0" smtClean="0">
                <a:solidFill>
                  <a:schemeClr val="bg1"/>
                </a:solidFill>
                <a:latin typeface="Arial"/>
                <a:ea typeface="+mn-ea"/>
                <a:cs typeface="+mn-cs"/>
              </a:defRPr>
            </a:lvl1pPr>
            <a:lvl2pPr marL="742950" indent="-285750">
              <a:buClr>
                <a:schemeClr val="bg1"/>
              </a:buClr>
              <a:buFont typeface="Arial" panose="020B0604020202020204" pitchFamily="34" charset="0"/>
              <a:buChar char="▫"/>
              <a:defRPr lang="fr-FR" sz="1800" kern="1200" dirty="0" smtClean="0">
                <a:solidFill>
                  <a:srgbClr val="636463"/>
                </a:solidFill>
                <a:latin typeface="Arial"/>
                <a:ea typeface="+mn-ea"/>
                <a:cs typeface="+mn-cs"/>
              </a:defRPr>
            </a:lvl2pPr>
            <a:lvl5pPr marL="1828800" indent="0">
              <a:buNone/>
              <a:defRPr/>
            </a:lvl5pPr>
          </a:lstStyle>
          <a:p>
            <a:pPr lvl="1"/>
            <a:r>
              <a:rPr lang="fr-FR" dirty="0" err="1"/>
              <a:t>Text</a:t>
            </a:r>
            <a:endParaRPr lang="fr-FR" dirty="0"/>
          </a:p>
        </p:txBody>
      </p:sp>
      <p:sp>
        <p:nvSpPr>
          <p:cNvPr id="19" name="Espace réservé du texte 8"/>
          <p:cNvSpPr>
            <a:spLocks noGrp="1"/>
          </p:cNvSpPr>
          <p:nvPr>
            <p:ph type="body" sz="quarter" idx="23" hasCustomPrompt="1"/>
          </p:nvPr>
        </p:nvSpPr>
        <p:spPr>
          <a:xfrm>
            <a:off x="4572000" y="2348880"/>
            <a:ext cx="4576194" cy="648072"/>
          </a:xfrm>
          <a:solidFill>
            <a:schemeClr val="accent2">
              <a:lumMod val="60000"/>
              <a:lumOff val="40000"/>
            </a:schemeClr>
          </a:solidFill>
        </p:spPr>
        <p:txBody>
          <a:bodyPr/>
          <a:lstStyle>
            <a:lvl1pPr marL="457200" indent="-457200">
              <a:buClr>
                <a:schemeClr val="bg1"/>
              </a:buClr>
              <a:buFont typeface="Arial" panose="020B0604020202020204" pitchFamily="34" charset="0"/>
              <a:buChar char="▫"/>
              <a:defRPr lang="fr-FR" sz="2800" b="0" kern="1200" dirty="0" smtClean="0">
                <a:solidFill>
                  <a:schemeClr val="bg1"/>
                </a:solidFill>
                <a:latin typeface="Arial"/>
                <a:ea typeface="+mn-ea"/>
                <a:cs typeface="+mn-cs"/>
              </a:defRPr>
            </a:lvl1pPr>
            <a:lvl2pPr marL="742950" indent="-285750">
              <a:buClr>
                <a:schemeClr val="bg1"/>
              </a:buClr>
              <a:buFont typeface="Arial" panose="020B0604020202020204" pitchFamily="34" charset="0"/>
              <a:buChar char="▫"/>
              <a:defRPr sz="1800">
                <a:solidFill>
                  <a:schemeClr val="bg1"/>
                </a:solidFill>
              </a:defRPr>
            </a:lvl2pPr>
            <a:lvl5pPr marL="1828800" indent="0">
              <a:buNone/>
              <a:defRPr/>
            </a:lvl5pPr>
          </a:lstStyle>
          <a:p>
            <a:pPr lvl="1"/>
            <a:r>
              <a:rPr lang="fr-FR" dirty="0" err="1"/>
              <a:t>Text</a:t>
            </a:r>
            <a:endParaRPr lang="fr-FR" dirty="0"/>
          </a:p>
        </p:txBody>
      </p:sp>
      <p:sp>
        <p:nvSpPr>
          <p:cNvPr id="22" name="Espace réservé du texte 8"/>
          <p:cNvSpPr>
            <a:spLocks noGrp="1"/>
          </p:cNvSpPr>
          <p:nvPr>
            <p:ph type="body" sz="quarter" idx="24" hasCustomPrompt="1"/>
          </p:nvPr>
        </p:nvSpPr>
        <p:spPr>
          <a:xfrm>
            <a:off x="0" y="2348880"/>
            <a:ext cx="4576194" cy="654454"/>
          </a:xfrm>
          <a:solidFill>
            <a:srgbClr val="FFBAC8"/>
          </a:solidFill>
        </p:spPr>
        <p:txBody>
          <a:bodyPr/>
          <a:lstStyle>
            <a:lvl1pPr marL="457200" indent="-457200">
              <a:buClr>
                <a:schemeClr val="bg1"/>
              </a:buClr>
              <a:buFont typeface="Arial" panose="020B0604020202020204" pitchFamily="34" charset="0"/>
              <a:buChar char="▫"/>
              <a:defRPr lang="fr-FR" sz="2800" b="0" kern="1200" dirty="0" smtClean="0">
                <a:solidFill>
                  <a:schemeClr val="bg1"/>
                </a:solidFill>
                <a:latin typeface="Arial"/>
                <a:ea typeface="+mn-ea"/>
                <a:cs typeface="+mn-cs"/>
              </a:defRPr>
            </a:lvl1pPr>
            <a:lvl2pPr marL="742950" indent="-285750">
              <a:buClr>
                <a:schemeClr val="bg1"/>
              </a:buClr>
              <a:buFont typeface="Arial" panose="020B0604020202020204" pitchFamily="34" charset="0"/>
              <a:buChar char="▫"/>
              <a:defRPr lang="fr-FR" sz="1800" kern="1200" dirty="0" smtClean="0">
                <a:solidFill>
                  <a:schemeClr val="accent3">
                    <a:lumMod val="60000"/>
                    <a:lumOff val="40000"/>
                  </a:schemeClr>
                </a:solidFill>
                <a:latin typeface="Arial"/>
                <a:ea typeface="+mn-ea"/>
                <a:cs typeface="+mn-cs"/>
              </a:defRPr>
            </a:lvl2pPr>
            <a:lvl5pPr marL="1828800" indent="0">
              <a:buNone/>
              <a:defRPr/>
            </a:lvl5pPr>
          </a:lstStyle>
          <a:p>
            <a:pPr lvl="1"/>
            <a:r>
              <a:rPr lang="fr-FR" dirty="0" err="1"/>
              <a:t>Text</a:t>
            </a:r>
            <a:endParaRPr lang="fr-FR" dirty="0"/>
          </a:p>
        </p:txBody>
      </p:sp>
      <p:sp>
        <p:nvSpPr>
          <p:cNvPr id="18" name="Espace réservé du texte 8"/>
          <p:cNvSpPr>
            <a:spLocks noGrp="1"/>
          </p:cNvSpPr>
          <p:nvPr>
            <p:ph type="body" sz="quarter" idx="25" hasCustomPrompt="1"/>
          </p:nvPr>
        </p:nvSpPr>
        <p:spPr>
          <a:xfrm>
            <a:off x="4572000" y="5229200"/>
            <a:ext cx="4572000" cy="648072"/>
          </a:xfrm>
          <a:solidFill>
            <a:schemeClr val="accent4">
              <a:lumMod val="20000"/>
              <a:lumOff val="80000"/>
            </a:schemeClr>
          </a:solidFill>
        </p:spPr>
        <p:txBody>
          <a:bodyPr/>
          <a:lstStyle>
            <a:lvl1pPr marL="457200" indent="-457200">
              <a:buClr>
                <a:schemeClr val="bg1"/>
              </a:buClr>
              <a:buFont typeface="Arial" panose="020B0604020202020204" pitchFamily="34" charset="0"/>
              <a:buChar char="▫"/>
              <a:defRPr lang="fr-FR" sz="2800" b="0" kern="1200" dirty="0" smtClean="0">
                <a:solidFill>
                  <a:schemeClr val="bg1"/>
                </a:solidFill>
                <a:latin typeface="Arial"/>
                <a:ea typeface="+mn-ea"/>
                <a:cs typeface="+mn-cs"/>
              </a:defRPr>
            </a:lvl1pPr>
            <a:lvl2pPr marL="742950" indent="-285750">
              <a:buClr>
                <a:srgbClr val="636463"/>
              </a:buClr>
              <a:buFont typeface="Arial" panose="020B0604020202020204" pitchFamily="34" charset="0"/>
              <a:buChar char="▫"/>
              <a:defRPr lang="fr-FR" sz="1800" kern="1200" dirty="0" smtClean="0">
                <a:solidFill>
                  <a:srgbClr val="636463"/>
                </a:solidFill>
                <a:latin typeface="Arial"/>
                <a:ea typeface="+mn-ea"/>
                <a:cs typeface="+mn-cs"/>
              </a:defRPr>
            </a:lvl2pPr>
            <a:lvl5pPr marL="1828800" indent="0">
              <a:buNone/>
              <a:defRPr/>
            </a:lvl5pPr>
          </a:lstStyle>
          <a:p>
            <a:pPr lvl="1"/>
            <a:r>
              <a:rPr lang="fr-FR" dirty="0" err="1"/>
              <a:t>Text</a:t>
            </a:r>
            <a:endParaRPr lang="fr-FR" dirty="0"/>
          </a:p>
        </p:txBody>
      </p:sp>
      <p:sp>
        <p:nvSpPr>
          <p:cNvPr id="21" name="Espace réservé du texte 4"/>
          <p:cNvSpPr>
            <a:spLocks noGrp="1"/>
          </p:cNvSpPr>
          <p:nvPr>
            <p:ph type="body" sz="quarter" idx="26" hasCustomPrompt="1"/>
          </p:nvPr>
        </p:nvSpPr>
        <p:spPr>
          <a:xfrm>
            <a:off x="468312" y="908720"/>
            <a:ext cx="8208143" cy="504056"/>
          </a:xfrm>
          <a:noFill/>
        </p:spPr>
        <p:txBody>
          <a:bodyPr/>
          <a:lstStyle>
            <a:lvl1pPr marL="0" indent="0" algn="ctr" rtl="0" eaLnBrk="0" fontAlgn="base" hangingPunct="0">
              <a:spcBef>
                <a:spcPct val="0"/>
              </a:spcBef>
              <a:spcAft>
                <a:spcPct val="0"/>
              </a:spcAft>
              <a:buNone/>
              <a:defRPr lang="fr-FR" sz="2400" b="0" i="1" kern="1200" dirty="0" smtClean="0">
                <a:solidFill>
                  <a:srgbClr val="636463"/>
                </a:solidFill>
                <a:latin typeface="Arial"/>
                <a:ea typeface="+mn-ea"/>
                <a:cs typeface="+mn-cs"/>
              </a:defRPr>
            </a:lvl1pPr>
          </a:lstStyle>
          <a:p>
            <a:pPr lvl="0"/>
            <a:r>
              <a:rPr lang="fr-FR" dirty="0" err="1"/>
              <a:t>Subtitle</a:t>
            </a:r>
            <a:r>
              <a:rPr lang="fr-FR" dirty="0"/>
              <a:t> </a:t>
            </a:r>
          </a:p>
        </p:txBody>
      </p:sp>
    </p:spTree>
    <p:extLst>
      <p:ext uri="{BB962C8B-B14F-4D97-AF65-F5344CB8AC3E}">
        <p14:creationId xmlns:p14="http://schemas.microsoft.com/office/powerpoint/2010/main" val="29442682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nt (Colors)">
    <p:spTree>
      <p:nvGrpSpPr>
        <p:cNvPr id="1" name=""/>
        <p:cNvGrpSpPr/>
        <p:nvPr/>
      </p:nvGrpSpPr>
      <p:grpSpPr>
        <a:xfrm>
          <a:off x="0" y="0"/>
          <a:ext cx="0" cy="0"/>
          <a:chOff x="0" y="0"/>
          <a:chExt cx="0" cy="0"/>
        </a:xfrm>
      </p:grpSpPr>
      <p:sp>
        <p:nvSpPr>
          <p:cNvPr id="27" name="Espace réservé du texte 26"/>
          <p:cNvSpPr>
            <a:spLocks noGrp="1"/>
          </p:cNvSpPr>
          <p:nvPr>
            <p:ph type="body" sz="quarter" idx="17" hasCustomPrompt="1"/>
          </p:nvPr>
        </p:nvSpPr>
        <p:spPr>
          <a:xfrm>
            <a:off x="1971" y="1421210"/>
            <a:ext cx="9153525" cy="855662"/>
          </a:xfrm>
          <a:noFill/>
        </p:spPr>
        <p:txBody>
          <a:bodyPr wrap="square" lIns="1152000" tIns="360000" rIns="360000" bIns="360000" rtlCol="0" anchor="ctr" anchorCtr="0">
            <a:noAutofit/>
          </a:bodyPr>
          <a:lstStyle>
            <a:lvl1pPr marL="342900" indent="-342900">
              <a:buClr>
                <a:schemeClr val="bg1"/>
              </a:buClr>
              <a:buFont typeface="Wingdings" panose="05000000000000000000" pitchFamily="2" charset="2"/>
              <a:buChar char="§"/>
              <a:defRPr kumimoji="0" lang="fr-FR" sz="2400" b="0" i="0" u="none" strike="noStrike" kern="0" cap="none" spc="0" normalizeH="0" baseline="0" dirty="0">
                <a:ln>
                  <a:noFill/>
                </a:ln>
                <a:solidFill>
                  <a:srgbClr val="A50021"/>
                </a:solidFill>
                <a:effectLst/>
                <a:uLnTx/>
                <a:uFillTx/>
                <a:latin typeface="Arial"/>
                <a:cs typeface="+mn-cs"/>
              </a:defRPr>
            </a:lvl1pPr>
          </a:lstStyle>
          <a:p>
            <a:pPr marL="0" marR="0" lvl="0" indent="0" defTabSz="457200" eaLnBrk="1" fontAlgn="auto" latinLnBrk="0" hangingPunct="1">
              <a:lnSpc>
                <a:spcPct val="100000"/>
              </a:lnSpc>
              <a:spcBef>
                <a:spcPts val="0"/>
              </a:spcBef>
              <a:spcAft>
                <a:spcPts val="0"/>
              </a:spcAft>
              <a:buClrTx/>
              <a:buSzTx/>
              <a:tabLst/>
            </a:pPr>
            <a:r>
              <a:rPr lang="fr-FR" dirty="0"/>
              <a:t>  </a:t>
            </a:r>
            <a:r>
              <a:rPr lang="fr-FR" dirty="0" err="1"/>
              <a:t>Text</a:t>
            </a:r>
            <a:endParaRPr lang="fr-FR" dirty="0"/>
          </a:p>
        </p:txBody>
      </p:sp>
      <p:sp>
        <p:nvSpPr>
          <p:cNvPr id="30" name="Espace réservé du texte 26"/>
          <p:cNvSpPr>
            <a:spLocks noGrp="1"/>
          </p:cNvSpPr>
          <p:nvPr>
            <p:ph type="body" sz="quarter" idx="18" hasCustomPrompt="1"/>
          </p:nvPr>
        </p:nvSpPr>
        <p:spPr>
          <a:xfrm>
            <a:off x="1971" y="2276872"/>
            <a:ext cx="9153525" cy="855662"/>
          </a:xfrm>
          <a:noFill/>
        </p:spPr>
        <p:txBody>
          <a:bodyPr wrap="square" lIns="1152000" tIns="360000" rIns="360000" bIns="360000" rtlCol="0" anchor="ctr" anchorCtr="0">
            <a:noAutofit/>
          </a:bodyPr>
          <a:lstStyle>
            <a:lvl1pPr marL="342900" indent="-342900">
              <a:buClr>
                <a:schemeClr val="bg1"/>
              </a:buClr>
              <a:buFont typeface="Wingdings" panose="05000000000000000000" pitchFamily="2" charset="2"/>
              <a:buChar char="§"/>
              <a:defRPr kumimoji="0" lang="fr-FR" sz="2400" b="0" i="0" u="none" strike="noStrike" kern="0" cap="none" spc="0" normalizeH="0" baseline="0" dirty="0">
                <a:ln>
                  <a:noFill/>
                </a:ln>
                <a:solidFill>
                  <a:srgbClr val="636463"/>
                </a:solidFill>
                <a:effectLst/>
                <a:uLnTx/>
                <a:uFillTx/>
                <a:latin typeface="Arial"/>
                <a:cs typeface="+mn-cs"/>
              </a:defRPr>
            </a:lvl1pPr>
          </a:lstStyle>
          <a:p>
            <a:pPr marL="0" marR="0" lvl="0" indent="0" defTabSz="457200" eaLnBrk="1" fontAlgn="auto" latinLnBrk="0" hangingPunct="1">
              <a:lnSpc>
                <a:spcPct val="100000"/>
              </a:lnSpc>
              <a:spcBef>
                <a:spcPts val="0"/>
              </a:spcBef>
              <a:spcAft>
                <a:spcPts val="0"/>
              </a:spcAft>
              <a:buClrTx/>
              <a:buSzTx/>
              <a:tabLst/>
            </a:pPr>
            <a:r>
              <a:rPr lang="fr-FR" dirty="0"/>
              <a:t>  </a:t>
            </a:r>
            <a:r>
              <a:rPr lang="fr-FR" dirty="0" err="1"/>
              <a:t>Text</a:t>
            </a:r>
            <a:endParaRPr lang="fr-FR" dirty="0"/>
          </a:p>
        </p:txBody>
      </p:sp>
      <p:sp>
        <p:nvSpPr>
          <p:cNvPr id="31" name="Espace réservé du texte 26"/>
          <p:cNvSpPr>
            <a:spLocks noGrp="1"/>
          </p:cNvSpPr>
          <p:nvPr>
            <p:ph type="body" sz="quarter" idx="19" hasCustomPrompt="1"/>
          </p:nvPr>
        </p:nvSpPr>
        <p:spPr>
          <a:xfrm>
            <a:off x="1971" y="3140968"/>
            <a:ext cx="9153525" cy="855662"/>
          </a:xfrm>
          <a:noFill/>
        </p:spPr>
        <p:txBody>
          <a:bodyPr wrap="square" lIns="1152000" tIns="360000" rIns="360000" bIns="360000" rtlCol="0" anchor="ctr" anchorCtr="0">
            <a:noAutofit/>
          </a:bodyPr>
          <a:lstStyle>
            <a:lvl1pPr marL="342900" indent="-342900">
              <a:buClr>
                <a:schemeClr val="bg1"/>
              </a:buClr>
              <a:buFont typeface="Wingdings" panose="05000000000000000000" pitchFamily="2" charset="2"/>
              <a:buChar char="§"/>
              <a:defRPr kumimoji="0" lang="fr-FR" sz="2400" b="0" i="0" u="none" strike="noStrike" kern="0" cap="none" spc="0" normalizeH="0" baseline="0" dirty="0">
                <a:ln>
                  <a:noFill/>
                </a:ln>
                <a:solidFill>
                  <a:srgbClr val="676F91"/>
                </a:solidFill>
                <a:effectLst/>
                <a:uLnTx/>
                <a:uFillTx/>
                <a:latin typeface="Arial"/>
                <a:cs typeface="+mn-cs"/>
              </a:defRPr>
            </a:lvl1pPr>
          </a:lstStyle>
          <a:p>
            <a:pPr marL="0" marR="0" lvl="0" indent="0" defTabSz="457200" eaLnBrk="1" fontAlgn="auto" latinLnBrk="0" hangingPunct="1">
              <a:lnSpc>
                <a:spcPct val="100000"/>
              </a:lnSpc>
              <a:spcBef>
                <a:spcPts val="0"/>
              </a:spcBef>
              <a:spcAft>
                <a:spcPts val="0"/>
              </a:spcAft>
              <a:buClrTx/>
              <a:buSzTx/>
              <a:tabLst/>
            </a:pPr>
            <a:r>
              <a:rPr lang="fr-FR" dirty="0"/>
              <a:t>  </a:t>
            </a:r>
            <a:r>
              <a:rPr lang="fr-FR" dirty="0" err="1"/>
              <a:t>Text</a:t>
            </a:r>
            <a:endParaRPr lang="fr-FR" dirty="0"/>
          </a:p>
        </p:txBody>
      </p:sp>
      <p:sp>
        <p:nvSpPr>
          <p:cNvPr id="32" name="Espace réservé du texte 26"/>
          <p:cNvSpPr>
            <a:spLocks noGrp="1"/>
          </p:cNvSpPr>
          <p:nvPr>
            <p:ph type="body" sz="quarter" idx="20" hasCustomPrompt="1"/>
          </p:nvPr>
        </p:nvSpPr>
        <p:spPr>
          <a:xfrm>
            <a:off x="1971" y="4005064"/>
            <a:ext cx="9153525" cy="855662"/>
          </a:xfrm>
          <a:noFill/>
        </p:spPr>
        <p:txBody>
          <a:bodyPr wrap="square" lIns="1152000" tIns="360000" rIns="360000" bIns="360000" rtlCol="0" anchor="ctr" anchorCtr="0">
            <a:noAutofit/>
          </a:bodyPr>
          <a:lstStyle>
            <a:lvl1pPr marL="342900" indent="-342900">
              <a:buClr>
                <a:schemeClr val="bg1"/>
              </a:buClr>
              <a:buFont typeface="Wingdings" panose="05000000000000000000" pitchFamily="2" charset="2"/>
              <a:buChar char="§"/>
              <a:defRPr kumimoji="0" lang="fr-FR" sz="2400" b="0" i="0" u="none" strike="noStrike" kern="0" cap="none" spc="0" normalizeH="0" baseline="0" dirty="0">
                <a:ln>
                  <a:noFill/>
                </a:ln>
                <a:solidFill>
                  <a:srgbClr val="769091"/>
                </a:solidFill>
                <a:effectLst/>
                <a:uLnTx/>
                <a:uFillTx/>
                <a:latin typeface="Arial"/>
                <a:cs typeface="+mn-cs"/>
              </a:defRPr>
            </a:lvl1pPr>
          </a:lstStyle>
          <a:p>
            <a:pPr marL="0" marR="0" lvl="0" indent="0" defTabSz="457200" eaLnBrk="1" fontAlgn="auto" latinLnBrk="0" hangingPunct="1">
              <a:lnSpc>
                <a:spcPct val="100000"/>
              </a:lnSpc>
              <a:spcBef>
                <a:spcPts val="0"/>
              </a:spcBef>
              <a:spcAft>
                <a:spcPts val="0"/>
              </a:spcAft>
              <a:buClrTx/>
              <a:buSzTx/>
              <a:tabLst/>
            </a:pPr>
            <a:r>
              <a:rPr lang="fr-FR" dirty="0"/>
              <a:t>  </a:t>
            </a:r>
            <a:r>
              <a:rPr lang="fr-FR" dirty="0" err="1"/>
              <a:t>Text</a:t>
            </a:r>
            <a:endParaRPr lang="fr-FR" dirty="0"/>
          </a:p>
        </p:txBody>
      </p:sp>
      <p:sp>
        <p:nvSpPr>
          <p:cNvPr id="33" name="Espace réservé du texte 26"/>
          <p:cNvSpPr>
            <a:spLocks noGrp="1"/>
          </p:cNvSpPr>
          <p:nvPr>
            <p:ph type="body" sz="quarter" idx="21" hasCustomPrompt="1"/>
          </p:nvPr>
        </p:nvSpPr>
        <p:spPr>
          <a:xfrm>
            <a:off x="1971" y="4869160"/>
            <a:ext cx="9153525" cy="855662"/>
          </a:xfrm>
          <a:noFill/>
        </p:spPr>
        <p:txBody>
          <a:bodyPr wrap="square" lIns="1152000" tIns="360000" rIns="360000" bIns="360000" rtlCol="0" anchor="ctr" anchorCtr="0">
            <a:noAutofit/>
          </a:bodyPr>
          <a:lstStyle>
            <a:lvl1pPr marL="342900" indent="-342900">
              <a:buClr>
                <a:schemeClr val="bg1"/>
              </a:buClr>
              <a:buFont typeface="Wingdings" panose="05000000000000000000" pitchFamily="2" charset="2"/>
              <a:buChar char="§"/>
              <a:defRPr kumimoji="0" lang="fr-FR" sz="2400" b="0" i="0" u="none" strike="noStrike" kern="0" cap="none" spc="0" normalizeH="0" baseline="0" dirty="0">
                <a:ln>
                  <a:noFill/>
                </a:ln>
                <a:solidFill>
                  <a:srgbClr val="D2AD86"/>
                </a:solidFill>
                <a:effectLst/>
                <a:uLnTx/>
                <a:uFillTx/>
                <a:latin typeface="Arial"/>
                <a:cs typeface="+mn-cs"/>
              </a:defRPr>
            </a:lvl1pPr>
          </a:lstStyle>
          <a:p>
            <a:pPr marL="0" marR="0" lvl="0" indent="0" defTabSz="457200" eaLnBrk="1" fontAlgn="auto" latinLnBrk="0" hangingPunct="1">
              <a:lnSpc>
                <a:spcPct val="100000"/>
              </a:lnSpc>
              <a:spcBef>
                <a:spcPts val="0"/>
              </a:spcBef>
              <a:spcAft>
                <a:spcPts val="0"/>
              </a:spcAft>
              <a:buClrTx/>
              <a:buSzTx/>
              <a:tabLst/>
            </a:pPr>
            <a:r>
              <a:rPr lang="fr-FR" dirty="0"/>
              <a:t>  </a:t>
            </a:r>
            <a:r>
              <a:rPr lang="fr-FR" dirty="0" err="1"/>
              <a:t>Text</a:t>
            </a:r>
            <a:endParaRPr lang="fr-FR" dirty="0"/>
          </a:p>
        </p:txBody>
      </p:sp>
      <p:sp>
        <p:nvSpPr>
          <p:cNvPr id="8" name="Rectangle 2"/>
          <p:cNvSpPr>
            <a:spLocks noGrp="1" noChangeArrowheads="1"/>
          </p:cNvSpPr>
          <p:nvPr>
            <p:ph type="title" hasCustomPrompt="1"/>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lvl1pPr>
          </a:lstStyle>
          <a:p>
            <a:pPr lvl="0"/>
            <a:r>
              <a:rPr lang="fr-FR" dirty="0"/>
              <a:t>Font </a:t>
            </a:r>
            <a:r>
              <a:rPr lang="fr-FR" dirty="0" err="1"/>
              <a:t>colors</a:t>
            </a:r>
            <a:endParaRPr lang="fr-FR" dirty="0"/>
          </a:p>
        </p:txBody>
      </p:sp>
    </p:spTree>
    <p:extLst>
      <p:ext uri="{BB962C8B-B14F-4D97-AF65-F5344CB8AC3E}">
        <p14:creationId xmlns:p14="http://schemas.microsoft.com/office/powerpoint/2010/main" val="12932678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itle Placeholder 17"/>
          <p:cNvSpPr>
            <a:spLocks noGrp="1"/>
          </p:cNvSpPr>
          <p:nvPr>
            <p:ph type="title"/>
          </p:nvPr>
        </p:nvSpPr>
        <p:spPr>
          <a:xfrm>
            <a:off x="597990" y="1602948"/>
            <a:ext cx="8088809" cy="468555"/>
          </a:xfrm>
          <a:prstGeom prst="rect">
            <a:avLst/>
          </a:prstGeom>
        </p:spPr>
        <p:txBody>
          <a:bodyPr vert="horz" lIns="0" tIns="0" rIns="0" bIns="0" rtlCol="0" anchor="t" anchorCtr="0">
            <a:noAutofit/>
          </a:bodyPr>
          <a:lstStyle>
            <a:lvl1pPr>
              <a:defRPr sz="2400" b="1" i="0" baseline="0">
                <a:solidFill>
                  <a:schemeClr val="tx2"/>
                </a:solidFill>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en-US" dirty="0"/>
          </a:p>
        </p:txBody>
      </p:sp>
    </p:spTree>
    <p:extLst>
      <p:ext uri="{BB962C8B-B14F-4D97-AF65-F5344CB8AC3E}">
        <p14:creationId xmlns:p14="http://schemas.microsoft.com/office/powerpoint/2010/main" val="3012065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bg>
      <p:bgRef idx="1001">
        <a:schemeClr val="bg1"/>
      </p:bgRef>
    </p:bg>
    <p:spTree>
      <p:nvGrpSpPr>
        <p:cNvPr id="1" name=""/>
        <p:cNvGrpSpPr/>
        <p:nvPr/>
      </p:nvGrpSpPr>
      <p:grpSpPr>
        <a:xfrm>
          <a:off x="0" y="0"/>
          <a:ext cx="0" cy="0"/>
          <a:chOff x="0" y="0"/>
          <a:chExt cx="0" cy="0"/>
        </a:xfrm>
      </p:grpSpPr>
      <p:sp>
        <p:nvSpPr>
          <p:cNvPr id="4" name="Slide Number Placeholder 10"/>
          <p:cNvSpPr>
            <a:spLocks noGrp="1"/>
          </p:cNvSpPr>
          <p:nvPr>
            <p:ph type="sldNum" sz="quarter" idx="10"/>
          </p:nvPr>
        </p:nvSpPr>
        <p:spPr>
          <a:xfrm>
            <a:off x="6553200" y="6356350"/>
            <a:ext cx="2133600" cy="365125"/>
          </a:xfrm>
          <a:prstGeom prst="rect">
            <a:avLst/>
          </a:prstGeom>
        </p:spPr>
        <p:txBody>
          <a:bodyPr/>
          <a:lstStyle>
            <a:lvl1pPr>
              <a:defRPr/>
            </a:lvl1pPr>
          </a:lstStyle>
          <a:p>
            <a:pPr defTabSz="457200">
              <a:defRPr/>
            </a:pPr>
            <a:fld id="{F7B37E1B-1A17-4D7E-87E7-90639A2E6972}" type="slidenum">
              <a:rPr lang="de-DE">
                <a:solidFill>
                  <a:prstClr val="black"/>
                </a:solidFill>
                <a:latin typeface="Calibri" charset="0"/>
                <a:ea typeface="ＭＳ Ｐゴシック" charset="0"/>
              </a:rPr>
              <a:pPr defTabSz="457200">
                <a:defRPr/>
              </a:pPr>
              <a:t>‹#›</a:t>
            </a:fld>
            <a:endParaRPr lang="de-DE">
              <a:solidFill>
                <a:prstClr val="black"/>
              </a:solidFill>
              <a:latin typeface="Calibri" charset="0"/>
              <a:ea typeface="ＭＳ Ｐゴシック" charset="0"/>
            </a:endParaRPr>
          </a:p>
        </p:txBody>
      </p:sp>
      <p:sp>
        <p:nvSpPr>
          <p:cNvPr id="14" name="Content Placeholder 13"/>
          <p:cNvSpPr>
            <a:spLocks noGrp="1"/>
          </p:cNvSpPr>
          <p:nvPr>
            <p:ph sz="quarter" idx="13"/>
          </p:nvPr>
        </p:nvSpPr>
        <p:spPr>
          <a:xfrm>
            <a:off x="381180" y="1362974"/>
            <a:ext cx="8488500" cy="4640053"/>
          </a:xfrm>
          <a:prstGeom prst="rect">
            <a:avLst/>
          </a:prstGeom>
        </p:spPr>
        <p:txBody>
          <a:bodyPr/>
          <a:lstStyle>
            <a:lvl2pPr>
              <a:defRPr>
                <a:solidFill>
                  <a:schemeClr val="tx1"/>
                </a:solidFill>
              </a:defRPr>
            </a:lvl2pPr>
            <a:lvl3pPr marL="533400" indent="-177800">
              <a:buClr>
                <a:schemeClr val="tx1"/>
              </a:buClr>
              <a:buFont typeface="Arial" pitchFamily="34" charset="0"/>
              <a:buChar char="-"/>
              <a:defRPr>
                <a:solidFill>
                  <a:schemeClr val="tx1"/>
                </a:solidFill>
              </a:defRPr>
            </a:lvl3pPr>
            <a:lvl4pPr marL="630238" marR="0" indent="-95250" algn="l" defTabSz="914400" rtl="0" eaLnBrk="0" fontAlgn="base" latinLnBrk="0" hangingPunct="0">
              <a:lnSpc>
                <a:spcPct val="90000"/>
              </a:lnSpc>
              <a:spcBef>
                <a:spcPct val="0"/>
              </a:spcBef>
              <a:spcAft>
                <a:spcPct val="0"/>
              </a:spcAft>
              <a:buClr>
                <a:schemeClr val="tx1"/>
              </a:buClr>
              <a:buSzPct val="80000"/>
              <a:buFont typeface="Arial" pitchFamily="34" charset="0"/>
              <a:buNone/>
              <a:tabLst/>
              <a:defRPr/>
            </a:lvl4pPr>
          </a:lstStyle>
          <a:p>
            <a:pPr lvl="0"/>
            <a:r>
              <a:rPr lang="en-US" dirty="0"/>
              <a:t>Click to edit Master text styles</a:t>
            </a:r>
          </a:p>
          <a:p>
            <a:pPr lvl="1"/>
            <a:r>
              <a:rPr lang="en-US" dirty="0"/>
              <a:t>Second level</a:t>
            </a:r>
          </a:p>
          <a:p>
            <a:pPr lvl="2"/>
            <a:r>
              <a:rPr lang="en-US" dirty="0"/>
              <a:t>Third level</a:t>
            </a:r>
          </a:p>
          <a:p>
            <a:pPr marL="630238" marR="0" lvl="3" indent="-95250" algn="l" defTabSz="914400" rtl="0" eaLnBrk="0" fontAlgn="base" latinLnBrk="0" hangingPunct="0">
              <a:lnSpc>
                <a:spcPct val="90000"/>
              </a:lnSpc>
              <a:spcBef>
                <a:spcPct val="0"/>
              </a:spcBef>
              <a:spcAft>
                <a:spcPct val="0"/>
              </a:spcAft>
              <a:buClr>
                <a:schemeClr val="tx1"/>
              </a:buClr>
              <a:buSzPct val="80000"/>
              <a:buFont typeface="Arial" pitchFamily="34" charset="0"/>
              <a:buChar char="•"/>
              <a:tabLst/>
              <a:defRPr/>
            </a:pPr>
            <a:r>
              <a:rPr lang="de-DE" dirty="0">
                <a:solidFill>
                  <a:schemeClr val="tx1"/>
                </a:solidFill>
              </a:rPr>
              <a:t>Fourth level</a:t>
            </a:r>
            <a:endParaRPr lang="de-DE" dirty="0"/>
          </a:p>
        </p:txBody>
      </p:sp>
      <p:sp>
        <p:nvSpPr>
          <p:cNvPr id="3" name="Footer Placeholder 2"/>
          <p:cNvSpPr>
            <a:spLocks noGrp="1"/>
          </p:cNvSpPr>
          <p:nvPr>
            <p:ph type="ftr" sz="quarter" idx="14"/>
          </p:nvPr>
        </p:nvSpPr>
        <p:spPr>
          <a:xfrm>
            <a:off x="3124200" y="6356350"/>
            <a:ext cx="2895600" cy="365125"/>
          </a:xfrm>
          <a:prstGeom prst="rect">
            <a:avLst/>
          </a:prstGeom>
        </p:spPr>
        <p:txBody>
          <a:bodyPr/>
          <a:lstStyle/>
          <a:p>
            <a:pPr defTabSz="457200">
              <a:defRPr/>
            </a:pPr>
            <a:r>
              <a:rPr lang="en-US">
                <a:solidFill>
                  <a:prstClr val="black"/>
                </a:solidFill>
                <a:latin typeface="Calibri" charset="0"/>
                <a:ea typeface="ＭＳ Ｐゴシック" charset="0"/>
              </a:rPr>
              <a:t>Leadership Team - IFAH Board 28 March 2012</a:t>
            </a:r>
            <a:endParaRPr lang="de-DE" dirty="0">
              <a:solidFill>
                <a:prstClr val="black"/>
              </a:solidFill>
              <a:latin typeface="Calibri" charset="0"/>
              <a:ea typeface="ＭＳ Ｐゴシック" charset="0"/>
            </a:endParaRPr>
          </a:p>
        </p:txBody>
      </p:sp>
      <p:sp>
        <p:nvSpPr>
          <p:cNvPr id="5" name="Date Placeholder 4"/>
          <p:cNvSpPr>
            <a:spLocks noGrp="1"/>
          </p:cNvSpPr>
          <p:nvPr>
            <p:ph type="dt" sz="half" idx="15"/>
          </p:nvPr>
        </p:nvSpPr>
        <p:spPr>
          <a:xfrm>
            <a:off x="457200" y="6356350"/>
            <a:ext cx="2133600" cy="365125"/>
          </a:xfrm>
          <a:prstGeom prst="rect">
            <a:avLst/>
          </a:prstGeom>
        </p:spPr>
        <p:txBody>
          <a:bodyPr/>
          <a:lstStyle/>
          <a:p>
            <a:pPr defTabSz="457200"/>
            <a:fld id="{23E2513D-4A61-42A0-A131-94EB78C43108}" type="datetime1">
              <a:rPr lang="en-US" smtClean="0">
                <a:solidFill>
                  <a:prstClr val="black"/>
                </a:solidFill>
                <a:latin typeface="Calibri" charset="0"/>
                <a:ea typeface="ＭＳ Ｐゴシック" charset="0"/>
              </a:rPr>
              <a:pPr defTabSz="457200"/>
              <a:t>3/23/2017</a:t>
            </a:fld>
            <a:endParaRPr lang="en-US">
              <a:solidFill>
                <a:prstClr val="black"/>
              </a:solidFill>
              <a:latin typeface="Calibri" charset="0"/>
              <a:ea typeface="ＭＳ Ｐゴシック" charset="0"/>
            </a:endParaRPr>
          </a:p>
        </p:txBody>
      </p:sp>
    </p:spTree>
    <p:extLst>
      <p:ext uri="{BB962C8B-B14F-4D97-AF65-F5344CB8AC3E}">
        <p14:creationId xmlns:p14="http://schemas.microsoft.com/office/powerpoint/2010/main" val="3408380430"/>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3" name="Title Placeholder 17"/>
          <p:cNvSpPr>
            <a:spLocks noGrp="1"/>
          </p:cNvSpPr>
          <p:nvPr>
            <p:ph type="title"/>
          </p:nvPr>
        </p:nvSpPr>
        <p:spPr>
          <a:xfrm>
            <a:off x="846078" y="2247498"/>
            <a:ext cx="7840721" cy="1143000"/>
          </a:xfrm>
          <a:prstGeom prst="rect">
            <a:avLst/>
          </a:prstGeom>
        </p:spPr>
        <p:txBody>
          <a:bodyPr rtlCol="0">
            <a:noAutofit/>
          </a:bodyPr>
          <a:lstStyle/>
          <a:p>
            <a:r>
              <a:rPr lang="en-US"/>
              <a:t>Click to edit Master title style</a:t>
            </a:r>
            <a:endParaRPr lang="en-US" dirty="0"/>
          </a:p>
        </p:txBody>
      </p:sp>
      <p:sp>
        <p:nvSpPr>
          <p:cNvPr id="7" name="TextBox 6"/>
          <p:cNvSpPr txBox="1"/>
          <p:nvPr userDrawn="1"/>
        </p:nvSpPr>
        <p:spPr>
          <a:xfrm>
            <a:off x="1706593" y="2083694"/>
            <a:ext cx="184666" cy="369332"/>
          </a:xfrm>
          <a:prstGeom prst="rect">
            <a:avLst/>
          </a:prstGeom>
          <a:noFill/>
        </p:spPr>
        <p:txBody>
          <a:bodyPr wrap="none" rtlCol="0">
            <a:spAutoFit/>
          </a:bodyPr>
          <a:lstStyle/>
          <a:p>
            <a:pPr defTabSz="457200"/>
            <a:endParaRPr lang="en-US" dirty="0">
              <a:solidFill>
                <a:prstClr val="black"/>
              </a:solidFill>
              <a:latin typeface="Calibri" charset="0"/>
              <a:ea typeface="ＭＳ Ｐゴシック" charset="0"/>
            </a:endParaRPr>
          </a:p>
        </p:txBody>
      </p:sp>
      <p:sp>
        <p:nvSpPr>
          <p:cNvPr id="18" name="Content Placeholder 17"/>
          <p:cNvSpPr>
            <a:spLocks noGrp="1"/>
          </p:cNvSpPr>
          <p:nvPr>
            <p:ph sz="quarter" idx="12" hasCustomPrompt="1"/>
          </p:nvPr>
        </p:nvSpPr>
        <p:spPr>
          <a:xfrm>
            <a:off x="846078" y="3544457"/>
            <a:ext cx="4756150" cy="273541"/>
          </a:xfrm>
          <a:prstGeom prst="rect">
            <a:avLst/>
          </a:prstGeom>
        </p:spPr>
        <p:txBody>
          <a:bodyPr vert="horz" lIns="0" tIns="0" rIns="0" bIns="0"/>
          <a:lstStyle>
            <a:lvl1pPr marL="0" marR="0" indent="0" algn="l" defTabSz="457200" rtl="0" eaLnBrk="1" fontAlgn="base" latinLnBrk="0" hangingPunct="1">
              <a:lnSpc>
                <a:spcPct val="100000"/>
              </a:lnSpc>
              <a:spcBef>
                <a:spcPct val="0"/>
              </a:spcBef>
              <a:spcAft>
                <a:spcPct val="0"/>
              </a:spcAft>
              <a:buClrTx/>
              <a:buSzTx/>
              <a:buFontTx/>
              <a:buNone/>
              <a:tabLst/>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lang="nl-BE" dirty="0"/>
              <a:t>Click to edit </a:t>
            </a:r>
            <a:r>
              <a:rPr lang="da-DK" sz="1400" b="1" dirty="0" err="1">
                <a:solidFill>
                  <a:schemeClr val="bg1"/>
                </a:solidFill>
                <a:latin typeface="Arial" charset="0"/>
              </a:rPr>
              <a:t>Speaker’s</a:t>
            </a:r>
            <a:r>
              <a:rPr lang="da-DK" sz="1400" b="1" dirty="0">
                <a:solidFill>
                  <a:schemeClr val="bg1"/>
                </a:solidFill>
                <a:latin typeface="Arial" charset="0"/>
              </a:rPr>
              <a:t> </a:t>
            </a:r>
            <a:r>
              <a:rPr lang="da-DK" sz="1400" b="1" dirty="0" err="1">
                <a:solidFill>
                  <a:schemeClr val="bg1"/>
                </a:solidFill>
                <a:latin typeface="Arial" charset="0"/>
              </a:rPr>
              <a:t>name</a:t>
            </a:r>
            <a:r>
              <a:rPr lang="da-DK" sz="1400" b="1" dirty="0">
                <a:solidFill>
                  <a:schemeClr val="bg1"/>
                </a:solidFill>
                <a:latin typeface="Arial" charset="0"/>
              </a:rPr>
              <a:t>, </a:t>
            </a:r>
            <a:r>
              <a:rPr lang="da-DK" sz="1400" b="1" dirty="0" err="1">
                <a:solidFill>
                  <a:schemeClr val="bg1"/>
                </a:solidFill>
                <a:latin typeface="Arial" charset="0"/>
              </a:rPr>
              <a:t>white</a:t>
            </a:r>
            <a:r>
              <a:rPr lang="da-DK" sz="1400" b="1" dirty="0">
                <a:solidFill>
                  <a:schemeClr val="bg1"/>
                </a:solidFill>
                <a:latin typeface="Arial" charset="0"/>
              </a:rPr>
              <a:t>, bold</a:t>
            </a:r>
          </a:p>
          <a:p>
            <a:pPr lvl="0"/>
            <a:endParaRPr lang="nl-BE" dirty="0"/>
          </a:p>
        </p:txBody>
      </p:sp>
      <p:sp>
        <p:nvSpPr>
          <p:cNvPr id="8" name="Content Placeholder 7"/>
          <p:cNvSpPr>
            <a:spLocks noGrp="1"/>
          </p:cNvSpPr>
          <p:nvPr>
            <p:ph sz="quarter" idx="13" hasCustomPrompt="1"/>
          </p:nvPr>
        </p:nvSpPr>
        <p:spPr>
          <a:xfrm>
            <a:off x="846138" y="1878013"/>
            <a:ext cx="2624137" cy="206375"/>
          </a:xfrm>
          <a:prstGeom prst="rect">
            <a:avLst/>
          </a:prstGeom>
        </p:spPr>
        <p:txBody>
          <a:bodyPr vert="horz" lIns="0" rIns="0" bIns="0"/>
          <a:lstStyle>
            <a:lvl1pPr>
              <a:defRPr sz="1200" b="0"/>
            </a:lvl1pPr>
            <a:lvl2pPr>
              <a:defRPr sz="1200" b="0"/>
            </a:lvl2pPr>
            <a:lvl3pPr>
              <a:defRPr sz="1200" b="0"/>
            </a:lvl3pPr>
            <a:lvl4pPr>
              <a:defRPr sz="1200" b="0"/>
            </a:lvl4pPr>
            <a:lvl5pPr>
              <a:defRPr sz="1200" b="0"/>
            </a:lvl5pPr>
          </a:lstStyle>
          <a:p>
            <a:pPr lvl="0"/>
            <a:r>
              <a:rPr lang="nl-BE" dirty="0"/>
              <a:t>Click to edit Date</a:t>
            </a:r>
            <a:endParaRPr lang="en-US" dirty="0"/>
          </a:p>
        </p:txBody>
      </p:sp>
      <p:sp>
        <p:nvSpPr>
          <p:cNvPr id="11" name="Content Placeholder 10"/>
          <p:cNvSpPr>
            <a:spLocks noGrp="1"/>
          </p:cNvSpPr>
          <p:nvPr>
            <p:ph sz="quarter" idx="14" hasCustomPrompt="1"/>
          </p:nvPr>
        </p:nvSpPr>
        <p:spPr>
          <a:xfrm>
            <a:off x="846138" y="3817938"/>
            <a:ext cx="5786404" cy="292100"/>
          </a:xfrm>
          <a:prstGeom prst="rect">
            <a:avLst/>
          </a:prstGeom>
        </p:spPr>
        <p:txBody>
          <a:bodyPr vert="horz" lIns="0" tIns="0" rIns="0" bIns="0"/>
          <a:lstStyle>
            <a:lvl1pPr>
              <a:defRPr b="0" i="0" baseline="0"/>
            </a:lvl1pPr>
            <a:lvl2pPr marL="0" marR="0" indent="0" algn="l" defTabSz="457200" rtl="0" eaLnBrk="1" fontAlgn="base" latinLnBrk="0" hangingPunct="1">
              <a:lnSpc>
                <a:spcPct val="100000"/>
              </a:lnSpc>
              <a:spcBef>
                <a:spcPct val="0"/>
              </a:spcBef>
              <a:spcAft>
                <a:spcPct val="0"/>
              </a:spcAft>
              <a:buClrTx/>
              <a:buSzTx/>
              <a:buFontTx/>
              <a:buNone/>
              <a:tabLst/>
              <a:defRPr b="0" i="0">
                <a:latin typeface="Arial"/>
                <a:cs typeface="Arial"/>
              </a:defRPr>
            </a:lvl2pPr>
          </a:lstStyle>
          <a:p>
            <a:r>
              <a:rPr lang="en-US" b="0" dirty="0"/>
              <a:t>Click to edit Speaker’s title, white, regular</a:t>
            </a:r>
          </a:p>
        </p:txBody>
      </p:sp>
    </p:spTree>
    <p:extLst>
      <p:ext uri="{BB962C8B-B14F-4D97-AF65-F5344CB8AC3E}">
        <p14:creationId xmlns:p14="http://schemas.microsoft.com/office/powerpoint/2010/main" val="26821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2">
    <p:spTree>
      <p:nvGrpSpPr>
        <p:cNvPr id="1" name=""/>
        <p:cNvGrpSpPr/>
        <p:nvPr/>
      </p:nvGrpSpPr>
      <p:grpSpPr>
        <a:xfrm>
          <a:off x="0" y="0"/>
          <a:ext cx="0" cy="0"/>
          <a:chOff x="0" y="0"/>
          <a:chExt cx="0" cy="0"/>
        </a:xfrm>
      </p:grpSpPr>
      <p:sp>
        <p:nvSpPr>
          <p:cNvPr id="5" name="CuadroTexto 5"/>
          <p:cNvSpPr txBox="1"/>
          <p:nvPr userDrawn="1"/>
        </p:nvSpPr>
        <p:spPr>
          <a:xfrm>
            <a:off x="0" y="1707904"/>
            <a:ext cx="9143999" cy="3902322"/>
          </a:xfrm>
          <a:prstGeom prst="rect">
            <a:avLst/>
          </a:prstGeom>
          <a:solidFill>
            <a:srgbClr val="676F91"/>
          </a:solidFill>
        </p:spPr>
        <p:txBody>
          <a:bodyPr wrap="square" lIns="1152000" tIns="360000" rIns="2304000" bIns="360000" rtlCol="0" anchor="ctr" anchorCtr="0">
            <a:noAutofit/>
          </a:bodyPr>
          <a:lstStyle/>
          <a:p>
            <a:pPr marL="0" marR="0" lvl="0" indent="0" algn="r" defTabSz="457200" eaLnBrk="1" fontAlgn="auto" latinLnBrk="0" hangingPunct="1">
              <a:lnSpc>
                <a:spcPct val="120000"/>
              </a:lnSpc>
              <a:spcBef>
                <a:spcPts val="0"/>
              </a:spcBef>
              <a:spcAft>
                <a:spcPts val="0"/>
              </a:spcAft>
              <a:buClrTx/>
              <a:buSzTx/>
              <a:buFontTx/>
              <a:buNone/>
              <a:tabLst/>
              <a:defRPr/>
            </a:pPr>
            <a:endParaRPr kumimoji="0" lang="es-ES" sz="2400" b="0" i="0" u="none" strike="noStrike" kern="0" cap="none" spc="0" normalizeH="0" baseline="0" noProof="0" dirty="0">
              <a:ln>
                <a:noFill/>
              </a:ln>
              <a:solidFill>
                <a:srgbClr val="FFFFFF"/>
              </a:solidFill>
              <a:effectLst/>
              <a:uLnTx/>
              <a:uFillTx/>
              <a:latin typeface="Arial"/>
            </a:endParaRPr>
          </a:p>
        </p:txBody>
      </p:sp>
      <p:sp>
        <p:nvSpPr>
          <p:cNvPr id="2" name="Titre 1"/>
          <p:cNvSpPr>
            <a:spLocks noGrp="1"/>
          </p:cNvSpPr>
          <p:nvPr>
            <p:ph type="title" hasCustomPrompt="1"/>
          </p:nvPr>
        </p:nvSpPr>
        <p:spPr>
          <a:xfrm>
            <a:off x="179512" y="188640"/>
            <a:ext cx="8016751" cy="494062"/>
          </a:xfrm>
          <a:prstGeom prst="rect">
            <a:avLst/>
          </a:prstGeom>
        </p:spPr>
        <p:txBody>
          <a:bodyPr/>
          <a:lstStyle>
            <a:lvl1pPr algn="l">
              <a:defRPr lang="fr-FR" sz="2800" b="0" kern="1200" dirty="0">
                <a:solidFill>
                  <a:srgbClr val="676F91"/>
                </a:solidFill>
                <a:latin typeface="Arial"/>
                <a:ea typeface="+mn-ea"/>
                <a:cs typeface="+mn-cs"/>
              </a:defRPr>
            </a:lvl1pPr>
          </a:lstStyle>
          <a:p>
            <a:r>
              <a:rPr lang="fr-FR" dirty="0" err="1"/>
              <a:t>Chapter</a:t>
            </a:r>
            <a:r>
              <a:rPr lang="fr-FR" dirty="0"/>
              <a:t> 2</a:t>
            </a:r>
          </a:p>
        </p:txBody>
      </p:sp>
      <p:sp>
        <p:nvSpPr>
          <p:cNvPr id="7" name="Sous-titre 2"/>
          <p:cNvSpPr>
            <a:spLocks noGrp="1"/>
          </p:cNvSpPr>
          <p:nvPr>
            <p:ph type="subTitle" idx="1"/>
          </p:nvPr>
        </p:nvSpPr>
        <p:spPr>
          <a:xfrm>
            <a:off x="1326678" y="2852936"/>
            <a:ext cx="5837610" cy="1593701"/>
          </a:xfrm>
        </p:spPr>
        <p:txBody>
          <a:bodyPr/>
          <a:lstStyle>
            <a:lvl1pPr marL="0" indent="0" algn="r">
              <a:buNone/>
              <a:defRPr lang="fr-FR" sz="2400" kern="1200" dirty="0">
                <a:solidFill>
                  <a:schemeClr val="bg1"/>
                </a:solidFill>
                <a:latin typeface="Arial" pitchFamily="34" charset="0"/>
                <a:ea typeface="+mn-ea"/>
                <a:cs typeface="+mn-c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dirty="0"/>
              <a:t>Modifiez le style des sous-titres du masque</a:t>
            </a:r>
          </a:p>
        </p:txBody>
      </p:sp>
    </p:spTree>
    <p:extLst>
      <p:ext uri="{BB962C8B-B14F-4D97-AF65-F5344CB8AC3E}">
        <p14:creationId xmlns:p14="http://schemas.microsoft.com/office/powerpoint/2010/main" val="173286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3">
    <p:spTree>
      <p:nvGrpSpPr>
        <p:cNvPr id="1" name=""/>
        <p:cNvGrpSpPr/>
        <p:nvPr/>
      </p:nvGrpSpPr>
      <p:grpSpPr>
        <a:xfrm>
          <a:off x="0" y="0"/>
          <a:ext cx="0" cy="0"/>
          <a:chOff x="0" y="0"/>
          <a:chExt cx="0" cy="0"/>
        </a:xfrm>
      </p:grpSpPr>
      <p:sp>
        <p:nvSpPr>
          <p:cNvPr id="5" name="CuadroTexto 5"/>
          <p:cNvSpPr txBox="1"/>
          <p:nvPr userDrawn="1"/>
        </p:nvSpPr>
        <p:spPr>
          <a:xfrm>
            <a:off x="0" y="1707904"/>
            <a:ext cx="9143999" cy="3902322"/>
          </a:xfrm>
          <a:prstGeom prst="rect">
            <a:avLst/>
          </a:prstGeom>
          <a:solidFill>
            <a:srgbClr val="769091"/>
          </a:solidFill>
        </p:spPr>
        <p:txBody>
          <a:bodyPr wrap="square" lIns="1152000" tIns="360000" rIns="2304000" bIns="360000" rtlCol="0" anchor="ctr" anchorCtr="0">
            <a:noAutofit/>
          </a:bodyPr>
          <a:lstStyle/>
          <a:p>
            <a:pPr marL="0" marR="0" lvl="0" indent="0" algn="r" defTabSz="457200" eaLnBrk="1" fontAlgn="auto" latinLnBrk="0" hangingPunct="1">
              <a:lnSpc>
                <a:spcPct val="120000"/>
              </a:lnSpc>
              <a:spcBef>
                <a:spcPts val="0"/>
              </a:spcBef>
              <a:spcAft>
                <a:spcPts val="0"/>
              </a:spcAft>
              <a:buClrTx/>
              <a:buSzTx/>
              <a:buFontTx/>
              <a:buNone/>
              <a:tabLst/>
              <a:defRPr/>
            </a:pPr>
            <a:endParaRPr kumimoji="0" lang="es-ES" sz="2400" b="0" i="0" u="none" strike="noStrike" kern="0" cap="none" spc="0" normalizeH="0" baseline="0" noProof="0" dirty="0">
              <a:ln>
                <a:noFill/>
              </a:ln>
              <a:solidFill>
                <a:srgbClr val="FFFFFF"/>
              </a:solidFill>
              <a:effectLst/>
              <a:uLnTx/>
              <a:uFillTx/>
              <a:latin typeface="Arial"/>
            </a:endParaRPr>
          </a:p>
        </p:txBody>
      </p:sp>
      <p:sp>
        <p:nvSpPr>
          <p:cNvPr id="2" name="Titre 1"/>
          <p:cNvSpPr>
            <a:spLocks noGrp="1"/>
          </p:cNvSpPr>
          <p:nvPr>
            <p:ph type="title" hasCustomPrompt="1"/>
          </p:nvPr>
        </p:nvSpPr>
        <p:spPr>
          <a:xfrm>
            <a:off x="179512" y="188640"/>
            <a:ext cx="8016751" cy="494062"/>
          </a:xfrm>
          <a:prstGeom prst="rect">
            <a:avLst/>
          </a:prstGeom>
        </p:spPr>
        <p:txBody>
          <a:bodyPr/>
          <a:lstStyle>
            <a:lvl1pPr algn="l">
              <a:defRPr lang="fr-FR" sz="2800" b="0" kern="1200" dirty="0">
                <a:solidFill>
                  <a:srgbClr val="769091"/>
                </a:solidFill>
                <a:latin typeface="Arial"/>
                <a:ea typeface="+mn-ea"/>
                <a:cs typeface="+mn-cs"/>
              </a:defRPr>
            </a:lvl1pPr>
          </a:lstStyle>
          <a:p>
            <a:r>
              <a:rPr lang="fr-FR" dirty="0" err="1"/>
              <a:t>Chapter</a:t>
            </a:r>
            <a:r>
              <a:rPr lang="fr-FR" dirty="0"/>
              <a:t> 3</a:t>
            </a:r>
          </a:p>
        </p:txBody>
      </p:sp>
      <p:sp>
        <p:nvSpPr>
          <p:cNvPr id="7" name="Sous-titre 2"/>
          <p:cNvSpPr>
            <a:spLocks noGrp="1"/>
          </p:cNvSpPr>
          <p:nvPr>
            <p:ph type="subTitle" idx="1"/>
          </p:nvPr>
        </p:nvSpPr>
        <p:spPr>
          <a:xfrm>
            <a:off x="1326678" y="2852936"/>
            <a:ext cx="5837610" cy="1593701"/>
          </a:xfrm>
        </p:spPr>
        <p:txBody>
          <a:bodyPr/>
          <a:lstStyle>
            <a:lvl1pPr marL="0" indent="0" algn="r">
              <a:buNone/>
              <a:defRPr lang="fr-FR" sz="2400" kern="1200" dirty="0">
                <a:solidFill>
                  <a:schemeClr val="bg1"/>
                </a:solidFill>
                <a:latin typeface="Arial" pitchFamily="34" charset="0"/>
                <a:ea typeface="+mn-ea"/>
                <a:cs typeface="+mn-c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dirty="0"/>
              <a:t>Modifiez le style des sous-titres du masque</a:t>
            </a:r>
          </a:p>
        </p:txBody>
      </p:sp>
    </p:spTree>
    <p:extLst>
      <p:ext uri="{BB962C8B-B14F-4D97-AF65-F5344CB8AC3E}">
        <p14:creationId xmlns:p14="http://schemas.microsoft.com/office/powerpoint/2010/main" val="173286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4">
    <p:spTree>
      <p:nvGrpSpPr>
        <p:cNvPr id="1" name=""/>
        <p:cNvGrpSpPr/>
        <p:nvPr/>
      </p:nvGrpSpPr>
      <p:grpSpPr>
        <a:xfrm>
          <a:off x="0" y="0"/>
          <a:ext cx="0" cy="0"/>
          <a:chOff x="0" y="0"/>
          <a:chExt cx="0" cy="0"/>
        </a:xfrm>
      </p:grpSpPr>
      <p:sp>
        <p:nvSpPr>
          <p:cNvPr id="5" name="CuadroTexto 5"/>
          <p:cNvSpPr txBox="1"/>
          <p:nvPr userDrawn="1"/>
        </p:nvSpPr>
        <p:spPr>
          <a:xfrm>
            <a:off x="0" y="1707904"/>
            <a:ext cx="9143999" cy="3902322"/>
          </a:xfrm>
          <a:prstGeom prst="rect">
            <a:avLst/>
          </a:prstGeom>
          <a:solidFill>
            <a:srgbClr val="D2AD86"/>
          </a:solidFill>
        </p:spPr>
        <p:txBody>
          <a:bodyPr wrap="square" lIns="1152000" tIns="360000" rIns="2304000" bIns="360000" rtlCol="0" anchor="ctr" anchorCtr="0">
            <a:noAutofit/>
          </a:bodyPr>
          <a:lstStyle/>
          <a:p>
            <a:pPr marL="0" marR="0" lvl="0" indent="0" algn="r" defTabSz="457200" eaLnBrk="1" fontAlgn="auto" latinLnBrk="0" hangingPunct="1">
              <a:lnSpc>
                <a:spcPct val="120000"/>
              </a:lnSpc>
              <a:spcBef>
                <a:spcPts val="0"/>
              </a:spcBef>
              <a:spcAft>
                <a:spcPts val="0"/>
              </a:spcAft>
              <a:buClrTx/>
              <a:buSzTx/>
              <a:buFontTx/>
              <a:buNone/>
              <a:tabLst/>
              <a:defRPr/>
            </a:pPr>
            <a:endParaRPr kumimoji="0" lang="es-ES" sz="2400" b="0" i="0" u="none" strike="noStrike" kern="0" cap="none" spc="0" normalizeH="0" baseline="0" noProof="0" dirty="0">
              <a:ln>
                <a:noFill/>
              </a:ln>
              <a:solidFill>
                <a:srgbClr val="FFFFFF"/>
              </a:solidFill>
              <a:effectLst/>
              <a:uLnTx/>
              <a:uFillTx/>
              <a:latin typeface="Arial"/>
            </a:endParaRPr>
          </a:p>
        </p:txBody>
      </p:sp>
      <p:sp>
        <p:nvSpPr>
          <p:cNvPr id="2" name="Titre 1"/>
          <p:cNvSpPr>
            <a:spLocks noGrp="1"/>
          </p:cNvSpPr>
          <p:nvPr>
            <p:ph type="title" hasCustomPrompt="1"/>
          </p:nvPr>
        </p:nvSpPr>
        <p:spPr>
          <a:xfrm>
            <a:off x="179512" y="188640"/>
            <a:ext cx="8016751" cy="494062"/>
          </a:xfrm>
          <a:prstGeom prst="rect">
            <a:avLst/>
          </a:prstGeom>
        </p:spPr>
        <p:txBody>
          <a:bodyPr/>
          <a:lstStyle>
            <a:lvl1pPr algn="l">
              <a:defRPr lang="fr-FR" sz="2800" b="0" kern="1200" dirty="0">
                <a:solidFill>
                  <a:srgbClr val="D2AD86"/>
                </a:solidFill>
                <a:latin typeface="Arial"/>
                <a:ea typeface="+mn-ea"/>
                <a:cs typeface="+mn-cs"/>
              </a:defRPr>
            </a:lvl1pPr>
          </a:lstStyle>
          <a:p>
            <a:r>
              <a:rPr lang="fr-FR" dirty="0" err="1"/>
              <a:t>Chapter</a:t>
            </a:r>
            <a:r>
              <a:rPr lang="fr-FR" dirty="0"/>
              <a:t> 4</a:t>
            </a:r>
          </a:p>
        </p:txBody>
      </p:sp>
      <p:sp>
        <p:nvSpPr>
          <p:cNvPr id="7" name="Sous-titre 2"/>
          <p:cNvSpPr>
            <a:spLocks noGrp="1"/>
          </p:cNvSpPr>
          <p:nvPr>
            <p:ph type="subTitle" idx="1"/>
          </p:nvPr>
        </p:nvSpPr>
        <p:spPr>
          <a:xfrm>
            <a:off x="1326678" y="2852936"/>
            <a:ext cx="5837610" cy="1593701"/>
          </a:xfrm>
        </p:spPr>
        <p:txBody>
          <a:bodyPr/>
          <a:lstStyle>
            <a:lvl1pPr marL="0" indent="0" algn="r">
              <a:buNone/>
              <a:defRPr lang="fr-FR" sz="2400" kern="1200" dirty="0">
                <a:solidFill>
                  <a:schemeClr val="bg1"/>
                </a:solidFill>
                <a:latin typeface="Arial" pitchFamily="34" charset="0"/>
                <a:ea typeface="+mn-ea"/>
                <a:cs typeface="+mn-c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dirty="0"/>
              <a:t>Modifiez le style des sous-titres du masque</a:t>
            </a:r>
          </a:p>
        </p:txBody>
      </p:sp>
    </p:spTree>
    <p:extLst>
      <p:ext uri="{BB962C8B-B14F-4D97-AF65-F5344CB8AC3E}">
        <p14:creationId xmlns:p14="http://schemas.microsoft.com/office/powerpoint/2010/main" val="173286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5">
    <p:spTree>
      <p:nvGrpSpPr>
        <p:cNvPr id="1" name=""/>
        <p:cNvGrpSpPr/>
        <p:nvPr/>
      </p:nvGrpSpPr>
      <p:grpSpPr>
        <a:xfrm>
          <a:off x="0" y="0"/>
          <a:ext cx="0" cy="0"/>
          <a:chOff x="0" y="0"/>
          <a:chExt cx="0" cy="0"/>
        </a:xfrm>
      </p:grpSpPr>
      <p:sp>
        <p:nvSpPr>
          <p:cNvPr id="5" name="CuadroTexto 5"/>
          <p:cNvSpPr txBox="1"/>
          <p:nvPr userDrawn="1"/>
        </p:nvSpPr>
        <p:spPr>
          <a:xfrm>
            <a:off x="0" y="1707904"/>
            <a:ext cx="9143999" cy="3902322"/>
          </a:xfrm>
          <a:prstGeom prst="rect">
            <a:avLst/>
          </a:prstGeom>
          <a:solidFill>
            <a:srgbClr val="636463"/>
          </a:solidFill>
        </p:spPr>
        <p:txBody>
          <a:bodyPr wrap="square" lIns="1152000" tIns="360000" rIns="2304000" bIns="360000" rtlCol="0" anchor="ctr" anchorCtr="0">
            <a:noAutofit/>
          </a:bodyPr>
          <a:lstStyle/>
          <a:p>
            <a:pPr marL="0" marR="0" lvl="0" indent="0" algn="r" defTabSz="457200" eaLnBrk="1" fontAlgn="auto" latinLnBrk="0" hangingPunct="1">
              <a:lnSpc>
                <a:spcPct val="120000"/>
              </a:lnSpc>
              <a:spcBef>
                <a:spcPts val="0"/>
              </a:spcBef>
              <a:spcAft>
                <a:spcPts val="0"/>
              </a:spcAft>
              <a:buClrTx/>
              <a:buSzTx/>
              <a:buFontTx/>
              <a:buNone/>
              <a:tabLst/>
              <a:defRPr/>
            </a:pPr>
            <a:endParaRPr kumimoji="0" lang="es-ES" sz="2400" b="0" i="0" u="none" strike="noStrike" kern="0" cap="none" spc="0" normalizeH="0" baseline="0" noProof="0" dirty="0">
              <a:ln>
                <a:noFill/>
              </a:ln>
              <a:solidFill>
                <a:srgbClr val="FFFFFF"/>
              </a:solidFill>
              <a:effectLst/>
              <a:uLnTx/>
              <a:uFillTx/>
              <a:latin typeface="Arial"/>
            </a:endParaRPr>
          </a:p>
        </p:txBody>
      </p:sp>
      <p:sp>
        <p:nvSpPr>
          <p:cNvPr id="2" name="Titre 1"/>
          <p:cNvSpPr>
            <a:spLocks noGrp="1"/>
          </p:cNvSpPr>
          <p:nvPr>
            <p:ph type="title" hasCustomPrompt="1"/>
          </p:nvPr>
        </p:nvSpPr>
        <p:spPr>
          <a:xfrm>
            <a:off x="179512" y="188640"/>
            <a:ext cx="8016751" cy="494062"/>
          </a:xfrm>
          <a:prstGeom prst="rect">
            <a:avLst/>
          </a:prstGeom>
        </p:spPr>
        <p:txBody>
          <a:bodyPr/>
          <a:lstStyle>
            <a:lvl1pPr algn="l">
              <a:defRPr lang="fr-FR" sz="2800" b="0" kern="1200" dirty="0">
                <a:solidFill>
                  <a:srgbClr val="636463"/>
                </a:solidFill>
                <a:latin typeface="Arial"/>
                <a:ea typeface="+mn-ea"/>
                <a:cs typeface="+mn-cs"/>
              </a:defRPr>
            </a:lvl1pPr>
          </a:lstStyle>
          <a:p>
            <a:r>
              <a:rPr lang="fr-FR" dirty="0" err="1"/>
              <a:t>Chapter</a:t>
            </a:r>
            <a:r>
              <a:rPr lang="fr-FR" dirty="0"/>
              <a:t> 5</a:t>
            </a:r>
          </a:p>
        </p:txBody>
      </p:sp>
      <p:sp>
        <p:nvSpPr>
          <p:cNvPr id="7" name="Sous-titre 2"/>
          <p:cNvSpPr>
            <a:spLocks noGrp="1"/>
          </p:cNvSpPr>
          <p:nvPr>
            <p:ph type="subTitle" idx="1"/>
          </p:nvPr>
        </p:nvSpPr>
        <p:spPr>
          <a:xfrm>
            <a:off x="1326678" y="2852936"/>
            <a:ext cx="5837610" cy="1593701"/>
          </a:xfrm>
        </p:spPr>
        <p:txBody>
          <a:bodyPr/>
          <a:lstStyle>
            <a:lvl1pPr marL="0" indent="0" algn="r">
              <a:buNone/>
              <a:defRPr lang="fr-FR" sz="2400" kern="1200" dirty="0">
                <a:solidFill>
                  <a:schemeClr val="bg1"/>
                </a:solidFill>
                <a:latin typeface="Arial" pitchFamily="34" charset="0"/>
                <a:ea typeface="+mn-ea"/>
                <a:cs typeface="+mn-c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dirty="0"/>
              <a:t>Modifiez le style des sous-titres du masque</a:t>
            </a:r>
          </a:p>
        </p:txBody>
      </p:sp>
    </p:spTree>
    <p:extLst>
      <p:ext uri="{BB962C8B-B14F-4D97-AF65-F5344CB8AC3E}">
        <p14:creationId xmlns:p14="http://schemas.microsoft.com/office/powerpoint/2010/main" val="222447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f the Presentation 1">
    <p:spTree>
      <p:nvGrpSpPr>
        <p:cNvPr id="1" name=""/>
        <p:cNvGrpSpPr/>
        <p:nvPr/>
      </p:nvGrpSpPr>
      <p:grpSpPr>
        <a:xfrm>
          <a:off x="0" y="0"/>
          <a:ext cx="0" cy="0"/>
          <a:chOff x="0" y="0"/>
          <a:chExt cx="0" cy="0"/>
        </a:xfrm>
      </p:grpSpPr>
      <p:sp>
        <p:nvSpPr>
          <p:cNvPr id="6" name="Espace réservé du texte 5"/>
          <p:cNvSpPr>
            <a:spLocks noGrp="1"/>
          </p:cNvSpPr>
          <p:nvPr>
            <p:ph type="body" sz="quarter" idx="10" hasCustomPrompt="1"/>
          </p:nvPr>
        </p:nvSpPr>
        <p:spPr>
          <a:xfrm>
            <a:off x="2314525" y="5145088"/>
            <a:ext cx="5842000" cy="862012"/>
          </a:xfrm>
        </p:spPr>
        <p:txBody>
          <a:bodyPr/>
          <a:lstStyle>
            <a:lvl1pPr marL="0" indent="0" algn="r">
              <a:buNone/>
              <a:defRPr sz="1400" b="1"/>
            </a:lvl1pPr>
          </a:lstStyle>
          <a:p>
            <a:pPr lvl="0"/>
            <a:r>
              <a:rPr lang="fr-FR" dirty="0"/>
              <a:t>Location of the </a:t>
            </a:r>
            <a:r>
              <a:rPr lang="fr-FR" dirty="0" err="1"/>
              <a:t>event</a:t>
            </a:r>
            <a:endParaRPr lang="fr-FR" dirty="0"/>
          </a:p>
          <a:p>
            <a:pPr lvl="0"/>
            <a:r>
              <a:rPr lang="fr-FR" dirty="0"/>
              <a:t>Date</a:t>
            </a:r>
          </a:p>
          <a:p>
            <a:pPr lvl="0"/>
            <a:r>
              <a:rPr lang="fr-FR" dirty="0"/>
              <a:t>Arial 14 pt. </a:t>
            </a:r>
          </a:p>
        </p:txBody>
      </p:sp>
      <p:sp>
        <p:nvSpPr>
          <p:cNvPr id="2" name="Titre 1"/>
          <p:cNvSpPr>
            <a:spLocks noGrp="1"/>
          </p:cNvSpPr>
          <p:nvPr>
            <p:ph type="ctrTitle" hasCustomPrompt="1"/>
          </p:nvPr>
        </p:nvSpPr>
        <p:spPr>
          <a:xfrm>
            <a:off x="2322462" y="2130426"/>
            <a:ext cx="5849938" cy="362470"/>
          </a:xfrm>
          <a:prstGeom prst="rect">
            <a:avLst/>
          </a:prstGeom>
        </p:spPr>
        <p:txBody>
          <a:bodyPr/>
          <a:lstStyle>
            <a:lvl1pPr algn="r">
              <a:defRPr lang="fr-FR" sz="1800" b="1" kern="1200" dirty="0">
                <a:solidFill>
                  <a:srgbClr val="636463"/>
                </a:solidFill>
                <a:latin typeface="Arial" panose="020B0604020202020204" pitchFamily="34" charset="0"/>
                <a:ea typeface="+mn-ea"/>
                <a:cs typeface="Arial" panose="020B0604020202020204" pitchFamily="34" charset="0"/>
              </a:defRPr>
            </a:lvl1pPr>
          </a:lstStyle>
          <a:p>
            <a:r>
              <a:rPr lang="fr-FR" dirty="0"/>
              <a:t>Name of the speaker</a:t>
            </a:r>
            <a:br>
              <a:rPr lang="fr-FR" dirty="0"/>
            </a:br>
            <a:br>
              <a:rPr lang="fr-FR" dirty="0"/>
            </a:br>
            <a:endParaRPr lang="fr-FR" dirty="0"/>
          </a:p>
        </p:txBody>
      </p:sp>
      <p:sp>
        <p:nvSpPr>
          <p:cNvPr id="3" name="Sous-titre 2"/>
          <p:cNvSpPr>
            <a:spLocks noGrp="1"/>
          </p:cNvSpPr>
          <p:nvPr>
            <p:ph type="subTitle" idx="1" hasCustomPrompt="1"/>
          </p:nvPr>
        </p:nvSpPr>
        <p:spPr>
          <a:xfrm>
            <a:off x="2322462" y="3692624"/>
            <a:ext cx="5837610" cy="1170483"/>
          </a:xfrm>
        </p:spPr>
        <p:txBody>
          <a:bodyPr/>
          <a:lstStyle>
            <a:lvl1pPr marL="0" indent="0" algn="r">
              <a:buNone/>
              <a:defRPr lang="fr-FR" sz="2400" kern="1200" dirty="0">
                <a:solidFill>
                  <a:srgbClr val="A50021"/>
                </a:solidFill>
                <a:latin typeface="Arial" pitchFamily="34" charset="0"/>
                <a:ea typeface="+mn-ea"/>
                <a:cs typeface="+mn-c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dirty="0" err="1"/>
              <a:t>Title</a:t>
            </a:r>
            <a:r>
              <a:rPr lang="fr-FR" dirty="0"/>
              <a:t> of the </a:t>
            </a:r>
            <a:r>
              <a:rPr lang="fr-FR" dirty="0" err="1"/>
              <a:t>presentation</a:t>
            </a:r>
            <a:endParaRPr lang="fr-FR" dirty="0"/>
          </a:p>
          <a:p>
            <a:r>
              <a:rPr lang="fr-FR" dirty="0"/>
              <a:t>Arial 24 pt.</a:t>
            </a:r>
          </a:p>
        </p:txBody>
      </p:sp>
      <p:pic>
        <p:nvPicPr>
          <p:cNvPr id="4" name="Imagen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243091" y="869521"/>
            <a:ext cx="1913428" cy="838630"/>
          </a:xfrm>
          <a:prstGeom prst="rect">
            <a:avLst/>
          </a:prstGeom>
        </p:spPr>
      </p:pic>
      <p:pic>
        <p:nvPicPr>
          <p:cNvPr id="8" name="Imagen 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637348" y="6483563"/>
            <a:ext cx="5387340" cy="121920"/>
          </a:xfrm>
          <a:prstGeom prst="rect">
            <a:avLst/>
          </a:prstGeom>
        </p:spPr>
      </p:pic>
      <p:pic>
        <p:nvPicPr>
          <p:cNvPr id="11" name="99638db0-9fa5-495f-99d5-02ce6da1733e" descr="7107F13B-2B31-4DE3-9BEB-496579FAA57C@oielan2"/>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179523" y="6443258"/>
            <a:ext cx="672505" cy="29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texte 5"/>
          <p:cNvSpPr>
            <a:spLocks noGrp="1"/>
          </p:cNvSpPr>
          <p:nvPr>
            <p:ph type="body" sz="quarter" idx="11" hasCustomPrompt="1"/>
          </p:nvPr>
        </p:nvSpPr>
        <p:spPr>
          <a:xfrm>
            <a:off x="2330400" y="2420888"/>
            <a:ext cx="5842000" cy="288032"/>
          </a:xfrm>
        </p:spPr>
        <p:txBody>
          <a:bodyPr/>
          <a:lstStyle>
            <a:lvl1pPr marL="0" indent="0" algn="r">
              <a:buNone/>
              <a:defRPr sz="1800" b="0"/>
            </a:lvl1pPr>
          </a:lstStyle>
          <a:p>
            <a:pPr lvl="0"/>
            <a:r>
              <a:rPr lang="fr-FR" dirty="0"/>
              <a:t>Position of the speaker</a:t>
            </a:r>
          </a:p>
        </p:txBody>
      </p:sp>
    </p:spTree>
    <p:extLst>
      <p:ext uri="{BB962C8B-B14F-4D97-AF65-F5344CB8AC3E}">
        <p14:creationId xmlns:p14="http://schemas.microsoft.com/office/powerpoint/2010/main" val="3839681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f the Presentation 2">
    <p:spTree>
      <p:nvGrpSpPr>
        <p:cNvPr id="1" name=""/>
        <p:cNvGrpSpPr/>
        <p:nvPr/>
      </p:nvGrpSpPr>
      <p:grpSpPr>
        <a:xfrm>
          <a:off x="0" y="0"/>
          <a:ext cx="0" cy="0"/>
          <a:chOff x="0" y="0"/>
          <a:chExt cx="0" cy="0"/>
        </a:xfrm>
      </p:grpSpPr>
      <p:sp>
        <p:nvSpPr>
          <p:cNvPr id="16" name="Espace réservé du texte 2"/>
          <p:cNvSpPr>
            <a:spLocks noGrp="1"/>
          </p:cNvSpPr>
          <p:nvPr>
            <p:ph type="body" sz="quarter" idx="12" hasCustomPrompt="1"/>
          </p:nvPr>
        </p:nvSpPr>
        <p:spPr>
          <a:xfrm>
            <a:off x="1170334" y="5096793"/>
            <a:ext cx="5849938" cy="852487"/>
          </a:xfrm>
        </p:spPr>
        <p:txBody>
          <a:bodyPr/>
          <a:lstStyle>
            <a:lvl1pPr marL="0" indent="0" algn="r">
              <a:buNone/>
              <a:defRPr sz="1400" b="1" baseline="0"/>
            </a:lvl1pPr>
          </a:lstStyle>
          <a:p>
            <a:pPr lvl="0"/>
            <a:r>
              <a:rPr lang="fr-FR" dirty="0"/>
              <a:t>Location  of the </a:t>
            </a:r>
            <a:r>
              <a:rPr lang="fr-FR" dirty="0" err="1"/>
              <a:t>event</a:t>
            </a:r>
            <a:endParaRPr lang="fr-FR" dirty="0"/>
          </a:p>
          <a:p>
            <a:pPr lvl="0"/>
            <a:r>
              <a:rPr lang="fr-FR" dirty="0"/>
              <a:t>Date</a:t>
            </a:r>
          </a:p>
          <a:p>
            <a:pPr lvl="0"/>
            <a:r>
              <a:rPr lang="fr-FR" dirty="0"/>
              <a:t>Arial 14 pt.</a:t>
            </a:r>
          </a:p>
        </p:txBody>
      </p:sp>
      <p:sp>
        <p:nvSpPr>
          <p:cNvPr id="5" name="Espace réservé du texte 4"/>
          <p:cNvSpPr>
            <a:spLocks noGrp="1"/>
          </p:cNvSpPr>
          <p:nvPr>
            <p:ph type="body" sz="quarter" idx="11" hasCustomPrompt="1"/>
          </p:nvPr>
        </p:nvSpPr>
        <p:spPr>
          <a:xfrm>
            <a:off x="1170334" y="2566988"/>
            <a:ext cx="5849938" cy="1704975"/>
          </a:xfrm>
        </p:spPr>
        <p:txBody>
          <a:bodyPr/>
          <a:lstStyle>
            <a:lvl1pPr marL="0" indent="0" algn="r">
              <a:buNone/>
              <a:defRPr lang="fr-FR" sz="2400" kern="1200" dirty="0">
                <a:solidFill>
                  <a:srgbClr val="A50021"/>
                </a:solidFill>
                <a:latin typeface="Arial"/>
                <a:ea typeface="+mn-ea"/>
                <a:cs typeface="+mn-cs"/>
              </a:defRPr>
            </a:lvl1pPr>
          </a:lstStyle>
          <a:p>
            <a:pPr lvl="0"/>
            <a:r>
              <a:rPr lang="fr-FR" dirty="0" err="1"/>
              <a:t>Presentation</a:t>
            </a:r>
            <a:r>
              <a:rPr lang="fr-FR" dirty="0"/>
              <a:t> </a:t>
            </a:r>
            <a:r>
              <a:rPr lang="fr-FR" dirty="0" err="1"/>
              <a:t>Title</a:t>
            </a:r>
            <a:endParaRPr lang="fr-FR" dirty="0"/>
          </a:p>
          <a:p>
            <a:pPr lvl="0"/>
            <a:r>
              <a:rPr lang="fr-FR" dirty="0"/>
              <a:t>Arial 24 pt.</a:t>
            </a:r>
          </a:p>
        </p:txBody>
      </p:sp>
      <p:sp>
        <p:nvSpPr>
          <p:cNvPr id="3" name="Espace réservé du texte 2"/>
          <p:cNvSpPr>
            <a:spLocks noGrp="1"/>
          </p:cNvSpPr>
          <p:nvPr>
            <p:ph type="body" sz="quarter" idx="10" hasCustomPrompt="1"/>
          </p:nvPr>
        </p:nvSpPr>
        <p:spPr>
          <a:xfrm>
            <a:off x="1170334" y="855663"/>
            <a:ext cx="5849938" cy="341089"/>
          </a:xfrm>
        </p:spPr>
        <p:txBody>
          <a:bodyPr/>
          <a:lstStyle>
            <a:lvl1pPr marL="0" indent="0" algn="r">
              <a:buNone/>
              <a:defRPr sz="1800" b="1" baseline="0"/>
            </a:lvl1pPr>
          </a:lstStyle>
          <a:p>
            <a:pPr lvl="0"/>
            <a:r>
              <a:rPr lang="fr-FR" dirty="0"/>
              <a:t>Name of the speaker</a:t>
            </a:r>
          </a:p>
        </p:txBody>
      </p:sp>
      <p:pic>
        <p:nvPicPr>
          <p:cNvPr id="9" name="Imagen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699915" y="5369462"/>
            <a:ext cx="1260000" cy="552241"/>
          </a:xfrm>
          <a:prstGeom prst="rect">
            <a:avLst/>
          </a:prstGeom>
        </p:spPr>
      </p:pic>
      <p:pic>
        <p:nvPicPr>
          <p:cNvPr id="14" name="Imagen 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637348" y="6483563"/>
            <a:ext cx="5387340" cy="121920"/>
          </a:xfrm>
          <a:prstGeom prst="rect">
            <a:avLst/>
          </a:prstGeom>
        </p:spPr>
      </p:pic>
      <p:sp>
        <p:nvSpPr>
          <p:cNvPr id="7" name="Espace réservé du texte 2"/>
          <p:cNvSpPr>
            <a:spLocks noGrp="1"/>
          </p:cNvSpPr>
          <p:nvPr>
            <p:ph type="body" sz="quarter" idx="13" hasCustomPrompt="1"/>
          </p:nvPr>
        </p:nvSpPr>
        <p:spPr>
          <a:xfrm>
            <a:off x="1170334" y="1124745"/>
            <a:ext cx="5849938" cy="288032"/>
          </a:xfrm>
        </p:spPr>
        <p:txBody>
          <a:bodyPr/>
          <a:lstStyle>
            <a:lvl1pPr marL="0" indent="0" algn="r">
              <a:buNone/>
              <a:defRPr sz="1800" b="0" baseline="0"/>
            </a:lvl1pPr>
          </a:lstStyle>
          <a:p>
            <a:pPr lvl="0"/>
            <a:r>
              <a:rPr lang="fr-FR" dirty="0"/>
              <a:t>Position of the speaker</a:t>
            </a:r>
          </a:p>
        </p:txBody>
      </p:sp>
    </p:spTree>
    <p:extLst>
      <p:ext uri="{BB962C8B-B14F-4D97-AF65-F5344CB8AC3E}">
        <p14:creationId xmlns:p14="http://schemas.microsoft.com/office/powerpoint/2010/main" val="1098268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7" name="CuadroTexto 5"/>
          <p:cNvSpPr txBox="1"/>
          <p:nvPr userDrawn="1"/>
        </p:nvSpPr>
        <p:spPr>
          <a:xfrm>
            <a:off x="1" y="1707904"/>
            <a:ext cx="9144000" cy="3902322"/>
          </a:xfrm>
          <a:prstGeom prst="rect">
            <a:avLst/>
          </a:prstGeom>
          <a:solidFill>
            <a:srgbClr val="A50021"/>
          </a:solidFill>
        </p:spPr>
        <p:txBody>
          <a:bodyPr wrap="square" lIns="1152000" tIns="360000" rIns="2304000" bIns="360000" rtlCol="0" anchor="ctr" anchorCtr="0">
            <a:noAutofit/>
          </a:bodyPr>
          <a:lstStyle/>
          <a:p>
            <a:pPr marL="0" marR="0" lvl="0" indent="0" algn="r" defTabSz="457200" eaLnBrk="1" fontAlgn="auto" latinLnBrk="0" hangingPunct="1">
              <a:lnSpc>
                <a:spcPct val="120000"/>
              </a:lnSpc>
              <a:spcBef>
                <a:spcPts val="0"/>
              </a:spcBef>
              <a:spcAft>
                <a:spcPts val="0"/>
              </a:spcAft>
              <a:buClrTx/>
              <a:buSzTx/>
              <a:buFontTx/>
              <a:buNone/>
              <a:tabLst/>
              <a:defRPr/>
            </a:pPr>
            <a:endParaRPr kumimoji="0" lang="es-ES" sz="2400" b="0" i="0" u="none" strike="noStrike" kern="0" cap="none" spc="0" normalizeH="0" baseline="0" noProof="0" dirty="0">
              <a:ln>
                <a:noFill/>
              </a:ln>
              <a:solidFill>
                <a:srgbClr val="FFFFFF"/>
              </a:solidFill>
              <a:effectLst/>
              <a:uLnTx/>
              <a:uFillTx/>
              <a:latin typeface="Arial"/>
            </a:endParaRPr>
          </a:p>
        </p:txBody>
      </p:sp>
      <p:sp>
        <p:nvSpPr>
          <p:cNvPr id="4" name="Sous-titre 2"/>
          <p:cNvSpPr>
            <a:spLocks noGrp="1"/>
          </p:cNvSpPr>
          <p:nvPr>
            <p:ph type="subTitle" idx="1" hasCustomPrompt="1"/>
          </p:nvPr>
        </p:nvSpPr>
        <p:spPr>
          <a:xfrm>
            <a:off x="395536" y="260649"/>
            <a:ext cx="8352928" cy="1296143"/>
          </a:xfrm>
        </p:spPr>
        <p:txBody>
          <a:bodyPr anchor="ctr"/>
          <a:lstStyle>
            <a:lvl1pPr marL="0" indent="0" algn="ctr">
              <a:buNone/>
              <a:defRPr lang="fr-FR" sz="4000" b="1" kern="1200" baseline="0" dirty="0">
                <a:solidFill>
                  <a:srgbClr val="A50021"/>
                </a:solidFill>
                <a:latin typeface="Arial" pitchFamily="34" charset="0"/>
                <a:ea typeface="+mn-ea"/>
                <a:cs typeface="+mn-c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dirty="0" err="1"/>
              <a:t>Thank</a:t>
            </a:r>
            <a:r>
              <a:rPr lang="fr-FR" dirty="0"/>
              <a:t> </a:t>
            </a:r>
            <a:r>
              <a:rPr lang="fr-FR" dirty="0" err="1"/>
              <a:t>you</a:t>
            </a:r>
            <a:r>
              <a:rPr lang="fr-FR" dirty="0"/>
              <a:t> for </a:t>
            </a:r>
            <a:r>
              <a:rPr lang="fr-FR" dirty="0" err="1"/>
              <a:t>your</a:t>
            </a:r>
            <a:r>
              <a:rPr lang="fr-FR" dirty="0"/>
              <a:t> attention</a:t>
            </a:r>
          </a:p>
        </p:txBody>
      </p:sp>
      <p:pic>
        <p:nvPicPr>
          <p:cNvPr id="8" name="Imagen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9219" y="4430628"/>
            <a:ext cx="4116735" cy="510540"/>
          </a:xfrm>
          <a:prstGeom prst="rect">
            <a:avLst/>
          </a:prstGeom>
        </p:spPr>
      </p:pic>
      <p:sp>
        <p:nvSpPr>
          <p:cNvPr id="3" name="Espace réservé pour une image  2"/>
          <p:cNvSpPr>
            <a:spLocks noGrp="1"/>
          </p:cNvSpPr>
          <p:nvPr>
            <p:ph type="pic" sz="quarter" idx="10"/>
          </p:nvPr>
        </p:nvSpPr>
        <p:spPr>
          <a:xfrm>
            <a:off x="395288" y="1989138"/>
            <a:ext cx="3600450" cy="3240087"/>
          </a:xfrm>
        </p:spPr>
        <p:txBody>
          <a:bodyPr/>
          <a:lstStyle/>
          <a:p>
            <a:endParaRPr lang="fr-FR" dirty="0"/>
          </a:p>
        </p:txBody>
      </p:sp>
      <p:sp>
        <p:nvSpPr>
          <p:cNvPr id="9" name="Espace réservé du texte 2"/>
          <p:cNvSpPr>
            <a:spLocks noGrp="1"/>
          </p:cNvSpPr>
          <p:nvPr>
            <p:ph type="body" sz="quarter" idx="11" hasCustomPrompt="1"/>
          </p:nvPr>
        </p:nvSpPr>
        <p:spPr>
          <a:xfrm>
            <a:off x="4321175" y="2420938"/>
            <a:ext cx="4465638" cy="858837"/>
          </a:xfrm>
        </p:spPr>
        <p:txBody>
          <a:bodyPr/>
          <a:lstStyle>
            <a:lvl1pPr marL="0" indent="0" algn="r">
              <a:buNone/>
              <a:defRPr sz="1400">
                <a:solidFill>
                  <a:schemeClr val="bg1"/>
                </a:solidFill>
              </a:defRPr>
            </a:lvl1pPr>
          </a:lstStyle>
          <a:p>
            <a:pPr lvl="0"/>
            <a:r>
              <a:rPr lang="fr-FR" dirty="0"/>
              <a:t>Name of the speaker</a:t>
            </a:r>
          </a:p>
        </p:txBody>
      </p:sp>
      <p:sp>
        <p:nvSpPr>
          <p:cNvPr id="16" name="CuadroTexto 9"/>
          <p:cNvSpPr txBox="1"/>
          <p:nvPr userDrawn="1"/>
        </p:nvSpPr>
        <p:spPr>
          <a:xfrm>
            <a:off x="755576" y="5810524"/>
            <a:ext cx="3240360" cy="858836"/>
          </a:xfrm>
          <a:prstGeom prst="rect">
            <a:avLst/>
          </a:prstGeom>
          <a:noFill/>
        </p:spPr>
        <p:txBody>
          <a:bodyPr wrap="square" lIns="0" tIns="0" rIns="0" bIns="0" rtlCol="0" anchor="ctr" anchorCtr="0">
            <a:noAutofit/>
          </a:bodyPr>
          <a:lstStyle/>
          <a:p>
            <a:pPr algn="r" fontAlgn="auto">
              <a:spcAft>
                <a:spcPts val="0"/>
              </a:spcAft>
              <a:defRPr/>
            </a:pPr>
            <a:r>
              <a:rPr lang="fr-FR" sz="1200" kern="0" dirty="0">
                <a:solidFill>
                  <a:srgbClr val="5F5F5F"/>
                </a:solidFill>
                <a:cs typeface="Arial" pitchFamily="34" charset="0"/>
              </a:rPr>
              <a:t>12, rue de Prony, 75017 Paris, France </a:t>
            </a:r>
          </a:p>
          <a:p>
            <a:pPr algn="r" fontAlgn="auto">
              <a:spcAft>
                <a:spcPts val="0"/>
              </a:spcAft>
              <a:defRPr/>
            </a:pPr>
            <a:r>
              <a:rPr lang="fr-FR" sz="1400" b="1" kern="0" dirty="0">
                <a:solidFill>
                  <a:srgbClr val="5F5F5F"/>
                </a:solidFill>
                <a:cs typeface="Arial" pitchFamily="34" charset="0"/>
              </a:rPr>
              <a:t>www.oie.int</a:t>
            </a:r>
          </a:p>
          <a:p>
            <a:pPr algn="r" fontAlgn="auto">
              <a:spcAft>
                <a:spcPts val="0"/>
              </a:spcAft>
              <a:defRPr/>
            </a:pPr>
            <a:r>
              <a:rPr lang="fr-FR" sz="1400" b="0" kern="0" dirty="0">
                <a:solidFill>
                  <a:srgbClr val="5F5F5F"/>
                </a:solidFill>
                <a:cs typeface="Arial" pitchFamily="34" charset="0"/>
              </a:rPr>
              <a:t>media@oie.int</a:t>
            </a:r>
            <a:r>
              <a:rPr lang="fr-FR" sz="1400" b="0" kern="0" baseline="0" dirty="0">
                <a:solidFill>
                  <a:srgbClr val="5F5F5F"/>
                </a:solidFill>
                <a:cs typeface="Arial" pitchFamily="34" charset="0"/>
              </a:rPr>
              <a:t>  -  </a:t>
            </a:r>
            <a:r>
              <a:rPr lang="fr-FR" sz="1400" b="0" kern="0" dirty="0">
                <a:solidFill>
                  <a:srgbClr val="5F5F5F"/>
                </a:solidFill>
                <a:cs typeface="Arial" pitchFamily="34" charset="0"/>
              </a:rPr>
              <a:t>oie@oie.int </a:t>
            </a:r>
          </a:p>
        </p:txBody>
      </p:sp>
      <p:pic>
        <p:nvPicPr>
          <p:cNvPr id="15" name="Picture 23" descr="O:\Pubmz\ADMIN\CHARTE GRAPHIQUE OIE\Logos réseaux sociaux carrés\Youtube_gris.png"/>
          <p:cNvPicPr>
            <a:picLocks noChangeAspect="1" noChangeArrowheads="1"/>
          </p:cNvPicPr>
          <p:nvPr userDrawn="1"/>
        </p:nvPicPr>
        <p:blipFill rotWithShape="1">
          <a:blip r:embed="rId3" cstate="email">
            <a:extLst>
              <a:ext uri="{28A0092B-C50C-407E-A947-70E740481C1C}">
                <a14:useLocalDpi xmlns:a14="http://schemas.microsoft.com/office/drawing/2010/main" val="0"/>
              </a:ext>
            </a:extLst>
          </a:blip>
          <a:srcRect t="12943"/>
          <a:stretch/>
        </p:blipFill>
        <p:spPr bwMode="auto">
          <a:xfrm>
            <a:off x="7812312" y="6086507"/>
            <a:ext cx="504081" cy="43883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4" descr="O:\Pubmz\ADMIN\CHARTE GRAPHIQUE OIE\Logos réseaux sociaux carrés\Facebook_gris.png"/>
          <p:cNvPicPr>
            <a:picLocks noChangeAspect="1" noChangeArrowheads="1"/>
          </p:cNvPicPr>
          <p:nvPr userDrawn="1"/>
        </p:nvPicPr>
        <p:blipFill rotWithShape="1">
          <a:blip r:embed="rId4" cstate="email">
            <a:extLst>
              <a:ext uri="{28A0092B-C50C-407E-A947-70E740481C1C}">
                <a14:useLocalDpi xmlns:a14="http://schemas.microsoft.com/office/drawing/2010/main" val="0"/>
              </a:ext>
            </a:extLst>
          </a:blip>
          <a:srcRect t="12943"/>
          <a:stretch/>
        </p:blipFill>
        <p:spPr bwMode="auto">
          <a:xfrm>
            <a:off x="6804150" y="6086507"/>
            <a:ext cx="504081" cy="43883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5" descr="O:\Pubmz\ADMIN\CHARTE GRAPHIQUE OIE\Logos réseaux sociaux carrés\FlickR_gris.png"/>
          <p:cNvPicPr>
            <a:picLocks noChangeAspect="1" noChangeArrowheads="1"/>
          </p:cNvPicPr>
          <p:nvPr userDrawn="1"/>
        </p:nvPicPr>
        <p:blipFill rotWithShape="1">
          <a:blip r:embed="rId5" cstate="email">
            <a:extLst>
              <a:ext uri="{28A0092B-C50C-407E-A947-70E740481C1C}">
                <a14:useLocalDpi xmlns:a14="http://schemas.microsoft.com/office/drawing/2010/main" val="0"/>
              </a:ext>
            </a:extLst>
          </a:blip>
          <a:srcRect t="14776"/>
          <a:stretch/>
        </p:blipFill>
        <p:spPr bwMode="auto">
          <a:xfrm>
            <a:off x="8316391" y="6086507"/>
            <a:ext cx="504081" cy="4296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6" descr="O:\Pubmz\ADMIN\CHARTE GRAPHIQUE OIE\Logos réseaux sociaux carrés\Twitter_gris.png"/>
          <p:cNvPicPr>
            <a:picLocks noChangeAspect="1" noChangeArrowheads="1"/>
          </p:cNvPicPr>
          <p:nvPr userDrawn="1"/>
        </p:nvPicPr>
        <p:blipFill rotWithShape="1">
          <a:blip r:embed="rId6" cstate="email">
            <a:extLst>
              <a:ext uri="{28A0092B-C50C-407E-A947-70E740481C1C}">
                <a14:useLocalDpi xmlns:a14="http://schemas.microsoft.com/office/drawing/2010/main" val="0"/>
              </a:ext>
            </a:extLst>
          </a:blip>
          <a:srcRect t="12943"/>
          <a:stretch/>
        </p:blipFill>
        <p:spPr bwMode="auto">
          <a:xfrm>
            <a:off x="7308231" y="6086507"/>
            <a:ext cx="504081" cy="438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18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0.emf"/><Relationship Id="rId5" Type="http://schemas.openxmlformats.org/officeDocument/2006/relationships/image" Target="../media/image19.jpe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80000"/>
              </a:schemeClr>
            </a:gs>
            <a:gs pos="60000">
              <a:srgbClr val="FFFFFF"/>
            </a:gs>
          </a:gsLst>
          <a:lin ang="16200000" scaled="0"/>
          <a:tileRect/>
        </a:gra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160021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CuadroTexto 21"/>
          <p:cNvSpPr txBox="1"/>
          <p:nvPr/>
        </p:nvSpPr>
        <p:spPr>
          <a:xfrm>
            <a:off x="2333138" y="6467772"/>
            <a:ext cx="6664688" cy="288000"/>
          </a:xfrm>
          <a:prstGeom prst="rect">
            <a:avLst/>
          </a:prstGeom>
          <a:noFill/>
        </p:spPr>
        <p:txBody>
          <a:bodyPr wrap="square" lIns="0" tIns="0" rIns="0" bIns="0" rtlCol="0" anchor="ctr" anchorCtr="0">
            <a:noAutofit/>
          </a:bodyPr>
          <a:lstStyle/>
          <a:p>
            <a:pPr algn="r">
              <a:lnSpc>
                <a:spcPct val="120000"/>
              </a:lnSpc>
            </a:pPr>
            <a:r>
              <a:rPr lang="es-ES" sz="900" dirty="0" err="1">
                <a:solidFill>
                  <a:srgbClr val="636463"/>
                </a:solidFill>
              </a:rPr>
              <a:t>World</a:t>
            </a:r>
            <a:r>
              <a:rPr lang="es-ES" sz="900" dirty="0">
                <a:solidFill>
                  <a:srgbClr val="636463"/>
                </a:solidFill>
              </a:rPr>
              <a:t> </a:t>
            </a:r>
            <a:r>
              <a:rPr lang="es-ES" sz="900" dirty="0" err="1">
                <a:solidFill>
                  <a:srgbClr val="636463"/>
                </a:solidFill>
              </a:rPr>
              <a:t>Organisation</a:t>
            </a:r>
            <a:r>
              <a:rPr lang="es-ES" sz="900" dirty="0">
                <a:solidFill>
                  <a:srgbClr val="636463"/>
                </a:solidFill>
              </a:rPr>
              <a:t> </a:t>
            </a:r>
            <a:r>
              <a:rPr lang="es-ES" sz="900" dirty="0" err="1">
                <a:solidFill>
                  <a:srgbClr val="636463"/>
                </a:solidFill>
              </a:rPr>
              <a:t>for</a:t>
            </a:r>
            <a:r>
              <a:rPr lang="es-ES" sz="900" dirty="0">
                <a:solidFill>
                  <a:srgbClr val="636463"/>
                </a:solidFill>
              </a:rPr>
              <a:t> Animal </a:t>
            </a:r>
            <a:r>
              <a:rPr lang="es-ES" sz="900" dirty="0" err="1">
                <a:solidFill>
                  <a:srgbClr val="636463"/>
                </a:solidFill>
              </a:rPr>
              <a:t>Health</a:t>
            </a:r>
            <a:r>
              <a:rPr lang="es-ES" sz="900" dirty="0">
                <a:solidFill>
                  <a:srgbClr val="636463"/>
                </a:solidFill>
              </a:rPr>
              <a:t> · </a:t>
            </a:r>
            <a:r>
              <a:rPr lang="es-ES" sz="900" dirty="0" err="1">
                <a:solidFill>
                  <a:srgbClr val="636463"/>
                </a:solidFill>
              </a:rPr>
              <a:t>Protecting</a:t>
            </a:r>
            <a:r>
              <a:rPr lang="es-ES" sz="900" dirty="0">
                <a:solidFill>
                  <a:srgbClr val="636463"/>
                </a:solidFill>
              </a:rPr>
              <a:t> </a:t>
            </a:r>
            <a:r>
              <a:rPr lang="es-ES" sz="900" dirty="0" err="1">
                <a:solidFill>
                  <a:srgbClr val="636463"/>
                </a:solidFill>
              </a:rPr>
              <a:t>animals</a:t>
            </a:r>
            <a:r>
              <a:rPr lang="es-ES" sz="900" dirty="0">
                <a:solidFill>
                  <a:srgbClr val="636463"/>
                </a:solidFill>
              </a:rPr>
              <a:t>, </a:t>
            </a:r>
            <a:r>
              <a:rPr lang="es-ES" sz="900" dirty="0" err="1">
                <a:solidFill>
                  <a:srgbClr val="636463"/>
                </a:solidFill>
              </a:rPr>
              <a:t>Preserving</a:t>
            </a:r>
            <a:r>
              <a:rPr lang="es-ES" sz="900" dirty="0">
                <a:solidFill>
                  <a:srgbClr val="636463"/>
                </a:solidFill>
              </a:rPr>
              <a:t> </a:t>
            </a:r>
            <a:r>
              <a:rPr lang="es-ES" sz="900" dirty="0" err="1">
                <a:solidFill>
                  <a:srgbClr val="636463"/>
                </a:solidFill>
              </a:rPr>
              <a:t>our</a:t>
            </a:r>
            <a:r>
              <a:rPr lang="es-ES" sz="900" dirty="0">
                <a:solidFill>
                  <a:srgbClr val="636463"/>
                </a:solidFill>
              </a:rPr>
              <a:t> </a:t>
            </a:r>
            <a:r>
              <a:rPr lang="es-ES" sz="900" dirty="0" err="1">
                <a:solidFill>
                  <a:srgbClr val="636463"/>
                </a:solidFill>
              </a:rPr>
              <a:t>future</a:t>
            </a:r>
            <a:r>
              <a:rPr lang="es-ES" sz="900" dirty="0">
                <a:solidFill>
                  <a:srgbClr val="636463"/>
                </a:solidFill>
              </a:rPr>
              <a:t> | </a:t>
            </a:r>
            <a:fld id="{0D7EA1A0-CE32-4247-BC46-C2A36BF69406}" type="slidenum">
              <a:rPr lang="es-ES" sz="900" b="1">
                <a:solidFill>
                  <a:srgbClr val="636463"/>
                </a:solidFill>
              </a:rPr>
              <a:pPr algn="r">
                <a:lnSpc>
                  <a:spcPct val="120000"/>
                </a:lnSpc>
              </a:pPr>
              <a:t>‹#›</a:t>
            </a:fld>
            <a:r>
              <a:rPr lang="es-ES" sz="800" dirty="0">
                <a:solidFill>
                  <a:srgbClr val="636463"/>
                </a:solidFill>
              </a:rPr>
              <a:t> </a:t>
            </a:r>
            <a:r>
              <a:rPr lang="es-ES" sz="900" dirty="0">
                <a:solidFill>
                  <a:srgbClr val="636463"/>
                </a:solidFill>
              </a:rPr>
              <a:t> </a:t>
            </a:r>
          </a:p>
        </p:txBody>
      </p:sp>
      <p:pic>
        <p:nvPicPr>
          <p:cNvPr id="5123" name="99638db0-9fa5-495f-99d5-02ce6da1733e" descr="7107F13B-2B31-4DE3-9BEB-496579FAA57C@oielan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79523" y="6443258"/>
            <a:ext cx="672505" cy="29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28"/>
          <p:cNvSpPr/>
          <p:nvPr userDrawn="1"/>
        </p:nvSpPr>
        <p:spPr>
          <a:xfrm>
            <a:off x="0" y="0"/>
            <a:ext cx="9144000" cy="108000"/>
          </a:xfrm>
          <a:prstGeom prst="rect">
            <a:avLst/>
          </a:prstGeom>
          <a:gradFill>
            <a:gsLst>
              <a:gs pos="0">
                <a:srgbClr val="A50021"/>
              </a:gs>
              <a:gs pos="100000">
                <a:srgbClr val="636463"/>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Titre 1"/>
          <p:cNvSpPr txBox="1">
            <a:spLocks/>
          </p:cNvSpPr>
          <p:nvPr userDrawn="1"/>
        </p:nvSpPr>
        <p:spPr>
          <a:xfrm>
            <a:off x="179512" y="188640"/>
            <a:ext cx="8496944" cy="494062"/>
          </a:xfrm>
          <a:prstGeom prst="rect">
            <a:avLst/>
          </a:prstGeom>
        </p:spPr>
        <p:txBody>
          <a:bodyPr/>
          <a:lstStyle>
            <a:lvl1pPr algn="l" rtl="0" eaLnBrk="0" fontAlgn="base" hangingPunct="0">
              <a:spcBef>
                <a:spcPct val="0"/>
              </a:spcBef>
              <a:spcAft>
                <a:spcPct val="0"/>
              </a:spcAft>
              <a:defRPr lang="fr-FR" sz="2800" b="0" kern="1200" dirty="0">
                <a:solidFill>
                  <a:srgbClr val="A50021"/>
                </a:solidFill>
                <a:latin typeface="Arial"/>
                <a:ea typeface="+mn-ea"/>
                <a:cs typeface="+mn-cs"/>
              </a:defRPr>
            </a:lvl1pPr>
            <a:lvl2pPr algn="ctr" rtl="0" eaLnBrk="0" fontAlgn="base" hangingPunct="0">
              <a:spcBef>
                <a:spcPct val="0"/>
              </a:spcBef>
              <a:spcAft>
                <a:spcPct val="0"/>
              </a:spcAft>
              <a:defRPr sz="3600" b="1">
                <a:solidFill>
                  <a:srgbClr val="990033"/>
                </a:solidFill>
                <a:latin typeface="Arial Narrow" pitchFamily="34" charset="0"/>
              </a:defRPr>
            </a:lvl2pPr>
            <a:lvl3pPr algn="ctr" rtl="0" eaLnBrk="0" fontAlgn="base" hangingPunct="0">
              <a:spcBef>
                <a:spcPct val="0"/>
              </a:spcBef>
              <a:spcAft>
                <a:spcPct val="0"/>
              </a:spcAft>
              <a:defRPr sz="3600" b="1">
                <a:solidFill>
                  <a:srgbClr val="990033"/>
                </a:solidFill>
                <a:latin typeface="Arial Narrow" pitchFamily="34" charset="0"/>
              </a:defRPr>
            </a:lvl3pPr>
            <a:lvl4pPr algn="ctr" rtl="0" eaLnBrk="0" fontAlgn="base" hangingPunct="0">
              <a:spcBef>
                <a:spcPct val="0"/>
              </a:spcBef>
              <a:spcAft>
                <a:spcPct val="0"/>
              </a:spcAft>
              <a:defRPr sz="3600" b="1">
                <a:solidFill>
                  <a:srgbClr val="990033"/>
                </a:solidFill>
                <a:latin typeface="Arial Narrow" pitchFamily="34" charset="0"/>
              </a:defRPr>
            </a:lvl4pPr>
            <a:lvl5pPr algn="ctr" rtl="0" eaLnBrk="0" fontAlgn="base" hangingPunct="0">
              <a:spcBef>
                <a:spcPct val="0"/>
              </a:spcBef>
              <a:spcAft>
                <a:spcPct val="0"/>
              </a:spcAft>
              <a:defRPr sz="3600" b="1">
                <a:solidFill>
                  <a:srgbClr val="990033"/>
                </a:solidFill>
                <a:latin typeface="Arial Narrow"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fr-FR" dirty="0"/>
          </a:p>
        </p:txBody>
      </p:sp>
      <p:sp>
        <p:nvSpPr>
          <p:cNvPr id="13" name="Titre 1"/>
          <p:cNvSpPr txBox="1">
            <a:spLocks/>
          </p:cNvSpPr>
          <p:nvPr userDrawn="1"/>
        </p:nvSpPr>
        <p:spPr bwMode="auto">
          <a:xfrm>
            <a:off x="467544" y="774698"/>
            <a:ext cx="8208912" cy="49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fr-FR" sz="2800" b="0" kern="1200" dirty="0">
                <a:solidFill>
                  <a:srgbClr val="A50021"/>
                </a:solidFill>
                <a:latin typeface="Arial"/>
                <a:ea typeface="+mn-ea"/>
                <a:cs typeface="+mn-cs"/>
              </a:defRPr>
            </a:lvl1pPr>
            <a:lvl2pPr algn="ctr" rtl="0" eaLnBrk="0" fontAlgn="base" hangingPunct="0">
              <a:spcBef>
                <a:spcPct val="0"/>
              </a:spcBef>
              <a:spcAft>
                <a:spcPct val="0"/>
              </a:spcAft>
              <a:defRPr sz="3600" b="1">
                <a:solidFill>
                  <a:srgbClr val="990033"/>
                </a:solidFill>
                <a:latin typeface="Arial Narrow" pitchFamily="34" charset="0"/>
              </a:defRPr>
            </a:lvl2pPr>
            <a:lvl3pPr algn="ctr" rtl="0" eaLnBrk="0" fontAlgn="base" hangingPunct="0">
              <a:spcBef>
                <a:spcPct val="0"/>
              </a:spcBef>
              <a:spcAft>
                <a:spcPct val="0"/>
              </a:spcAft>
              <a:defRPr sz="3600" b="1">
                <a:solidFill>
                  <a:srgbClr val="990033"/>
                </a:solidFill>
                <a:latin typeface="Arial Narrow" pitchFamily="34" charset="0"/>
              </a:defRPr>
            </a:lvl3pPr>
            <a:lvl4pPr algn="ctr" rtl="0" eaLnBrk="0" fontAlgn="base" hangingPunct="0">
              <a:spcBef>
                <a:spcPct val="0"/>
              </a:spcBef>
              <a:spcAft>
                <a:spcPct val="0"/>
              </a:spcAft>
              <a:defRPr sz="3600" b="1">
                <a:solidFill>
                  <a:srgbClr val="990033"/>
                </a:solidFill>
                <a:latin typeface="Arial Narrow" pitchFamily="34" charset="0"/>
              </a:defRPr>
            </a:lvl4pPr>
            <a:lvl5pPr algn="ctr" rtl="0" eaLnBrk="0" fontAlgn="base" hangingPunct="0">
              <a:spcBef>
                <a:spcPct val="0"/>
              </a:spcBef>
              <a:spcAft>
                <a:spcPct val="0"/>
              </a:spcAft>
              <a:defRPr sz="3600" b="1">
                <a:solidFill>
                  <a:srgbClr val="990033"/>
                </a:solidFill>
                <a:latin typeface="Arial Narrow"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fr-FR" sz="2400" i="1" kern="1200" dirty="0">
              <a:solidFill>
                <a:srgbClr val="636463"/>
              </a:solidFill>
              <a:latin typeface="Arial"/>
              <a:ea typeface="+mn-ea"/>
              <a:cs typeface="+mn-cs"/>
            </a:endParaRPr>
          </a:p>
        </p:txBody>
      </p:sp>
    </p:spTree>
    <p:extLst>
      <p:ext uri="{BB962C8B-B14F-4D97-AF65-F5344CB8AC3E}">
        <p14:creationId xmlns:p14="http://schemas.microsoft.com/office/powerpoint/2010/main" val="336869976"/>
      </p:ext>
    </p:extLst>
  </p:cSld>
  <p:clrMap bg1="lt1" tx1="dk1" bg2="lt2" tx2="dk2" accent1="accent1" accent2="accent2" accent3="accent3" accent4="accent4" accent5="accent5" accent6="accent6" hlink="hlink" folHlink="folHlink"/>
  <p:sldLayoutIdLst>
    <p:sldLayoutId id="2147483844" r:id="rId1"/>
    <p:sldLayoutId id="2147483834" r:id="rId2"/>
    <p:sldLayoutId id="2147483848" r:id="rId3"/>
    <p:sldLayoutId id="2147483849" r:id="rId4"/>
    <p:sldLayoutId id="2147483850" r:id="rId5"/>
    <p:sldLayoutId id="2147483869" r:id="rId6"/>
  </p:sldLayoutIdLst>
  <p:hf hdr="0" ftr="0" dt="0"/>
  <p:txStyles>
    <p:titleStyle>
      <a:lvl1pPr algn="ctr" rtl="0" eaLnBrk="0" fontAlgn="base" hangingPunct="0">
        <a:spcBef>
          <a:spcPct val="0"/>
        </a:spcBef>
        <a:spcAft>
          <a:spcPct val="0"/>
        </a:spcAft>
        <a:defRPr sz="3800" b="1">
          <a:solidFill>
            <a:srgbClr val="990033"/>
          </a:solidFill>
          <a:latin typeface="Arial Narrow" pitchFamily="34" charset="0"/>
          <a:ea typeface="+mj-ea"/>
          <a:cs typeface="+mj-cs"/>
        </a:defRPr>
      </a:lvl1pPr>
      <a:lvl2pPr algn="ctr" rtl="0" eaLnBrk="0" fontAlgn="base" hangingPunct="0">
        <a:spcBef>
          <a:spcPct val="0"/>
        </a:spcBef>
        <a:spcAft>
          <a:spcPct val="0"/>
        </a:spcAft>
        <a:defRPr sz="3600" b="1">
          <a:solidFill>
            <a:srgbClr val="990033"/>
          </a:solidFill>
          <a:latin typeface="Arial Narrow" pitchFamily="34" charset="0"/>
        </a:defRPr>
      </a:lvl2pPr>
      <a:lvl3pPr algn="ctr" rtl="0" eaLnBrk="0" fontAlgn="base" hangingPunct="0">
        <a:spcBef>
          <a:spcPct val="0"/>
        </a:spcBef>
        <a:spcAft>
          <a:spcPct val="0"/>
        </a:spcAft>
        <a:defRPr sz="3600" b="1">
          <a:solidFill>
            <a:srgbClr val="990033"/>
          </a:solidFill>
          <a:latin typeface="Arial Narrow" pitchFamily="34" charset="0"/>
        </a:defRPr>
      </a:lvl3pPr>
      <a:lvl4pPr algn="ctr" rtl="0" eaLnBrk="0" fontAlgn="base" hangingPunct="0">
        <a:spcBef>
          <a:spcPct val="0"/>
        </a:spcBef>
        <a:spcAft>
          <a:spcPct val="0"/>
        </a:spcAft>
        <a:defRPr sz="3600" b="1">
          <a:solidFill>
            <a:srgbClr val="990033"/>
          </a:solidFill>
          <a:latin typeface="Arial Narrow" pitchFamily="34" charset="0"/>
        </a:defRPr>
      </a:lvl4pPr>
      <a:lvl5pPr algn="ctr" rtl="0" eaLnBrk="0" fontAlgn="base" hangingPunct="0">
        <a:spcBef>
          <a:spcPct val="0"/>
        </a:spcBef>
        <a:spcAft>
          <a:spcPct val="0"/>
        </a:spcAft>
        <a:defRPr sz="3600" b="1">
          <a:solidFill>
            <a:srgbClr val="990033"/>
          </a:solidFill>
          <a:latin typeface="Arial Narrow"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A50021"/>
        </a:buClr>
        <a:buSzPct val="100000"/>
        <a:buFont typeface="Wingdings" pitchFamily="2" charset="2"/>
        <a:buChar char="§"/>
        <a:defRPr sz="3200">
          <a:solidFill>
            <a:srgbClr val="676D6F"/>
          </a:solidFill>
          <a:latin typeface="Arial" pitchFamily="34" charset="0"/>
          <a:ea typeface="+mn-ea"/>
          <a:cs typeface="Arial" pitchFamily="34" charset="0"/>
        </a:defRPr>
      </a:lvl1pPr>
      <a:lvl2pPr marL="742950" indent="-285750" algn="l" rtl="0" eaLnBrk="0" fontAlgn="base" hangingPunct="0">
        <a:spcBef>
          <a:spcPct val="20000"/>
        </a:spcBef>
        <a:spcAft>
          <a:spcPct val="0"/>
        </a:spcAft>
        <a:buSzPct val="100000"/>
        <a:buFont typeface="Arial" pitchFamily="34" charset="0"/>
        <a:buChar char="•"/>
        <a:defRPr sz="2800">
          <a:solidFill>
            <a:srgbClr val="676D6F"/>
          </a:solidFill>
          <a:latin typeface="Arial" pitchFamily="34" charset="0"/>
          <a:cs typeface="Arial" pitchFamily="34" charset="0"/>
        </a:defRPr>
      </a:lvl2pPr>
      <a:lvl3pPr marL="1143000" indent="-228600" algn="l" rtl="0" eaLnBrk="0" fontAlgn="base" hangingPunct="0">
        <a:spcBef>
          <a:spcPct val="20000"/>
        </a:spcBef>
        <a:spcAft>
          <a:spcPct val="0"/>
        </a:spcAft>
        <a:buFont typeface="Wingdings" pitchFamily="2" charset="2"/>
        <a:buChar char="§"/>
        <a:defRPr sz="2400">
          <a:solidFill>
            <a:srgbClr val="676D6F"/>
          </a:solidFill>
          <a:latin typeface="Arial Narrow" pitchFamily="34" charset="0"/>
        </a:defRPr>
      </a:lvl3pPr>
      <a:lvl4pPr marL="1600200" indent="-228600" algn="l" rtl="0" eaLnBrk="0" fontAlgn="base" hangingPunct="0">
        <a:spcBef>
          <a:spcPct val="20000"/>
        </a:spcBef>
        <a:spcAft>
          <a:spcPct val="0"/>
        </a:spcAft>
        <a:buFont typeface="Wingdings" panose="05000000000000000000" pitchFamily="2" charset="2"/>
        <a:buChar char="s"/>
        <a:defRPr sz="2000">
          <a:solidFill>
            <a:srgbClr val="676D6F"/>
          </a:solidFill>
          <a:latin typeface="Arial Narrow" pitchFamily="34" charset="0"/>
        </a:defRPr>
      </a:lvl4pPr>
      <a:lvl5pPr marL="2057400" indent="-228600" algn="l" rtl="0" eaLnBrk="0" fontAlgn="base" hangingPunct="0">
        <a:spcBef>
          <a:spcPct val="20000"/>
        </a:spcBef>
        <a:spcAft>
          <a:spcPct val="0"/>
        </a:spcAft>
        <a:buFont typeface="Arial Narrow" panose="020B0606020202030204" pitchFamily="34" charset="0"/>
        <a:buChar char="▫"/>
        <a:defRPr sz="2000">
          <a:solidFill>
            <a:srgbClr val="676D6F"/>
          </a:solidFill>
          <a:latin typeface="Arial Narrow"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80000"/>
              </a:schemeClr>
            </a:gs>
            <a:gs pos="60000">
              <a:srgbClr val="FFFFFF"/>
            </a:gs>
          </a:gsLst>
          <a:lin ang="16200000" scaled="0"/>
          <a:tileRect/>
        </a:gra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160021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Rectángulo 28"/>
          <p:cNvSpPr/>
          <p:nvPr userDrawn="1"/>
        </p:nvSpPr>
        <p:spPr>
          <a:xfrm>
            <a:off x="0" y="0"/>
            <a:ext cx="9144000" cy="108000"/>
          </a:xfrm>
          <a:prstGeom prst="rect">
            <a:avLst/>
          </a:prstGeom>
          <a:gradFill>
            <a:gsLst>
              <a:gs pos="0">
                <a:srgbClr val="A50021"/>
              </a:gs>
              <a:gs pos="100000">
                <a:srgbClr val="636463"/>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Titre 1"/>
          <p:cNvSpPr txBox="1">
            <a:spLocks/>
          </p:cNvSpPr>
          <p:nvPr userDrawn="1"/>
        </p:nvSpPr>
        <p:spPr>
          <a:xfrm>
            <a:off x="179512" y="188640"/>
            <a:ext cx="8496944" cy="494062"/>
          </a:xfrm>
          <a:prstGeom prst="rect">
            <a:avLst/>
          </a:prstGeom>
        </p:spPr>
        <p:txBody>
          <a:bodyPr/>
          <a:lstStyle>
            <a:lvl1pPr algn="l" rtl="0" eaLnBrk="0" fontAlgn="base" hangingPunct="0">
              <a:spcBef>
                <a:spcPct val="0"/>
              </a:spcBef>
              <a:spcAft>
                <a:spcPct val="0"/>
              </a:spcAft>
              <a:defRPr lang="fr-FR" sz="2800" b="0" kern="1200" dirty="0">
                <a:solidFill>
                  <a:srgbClr val="A50021"/>
                </a:solidFill>
                <a:latin typeface="Arial"/>
                <a:ea typeface="+mn-ea"/>
                <a:cs typeface="+mn-cs"/>
              </a:defRPr>
            </a:lvl1pPr>
            <a:lvl2pPr algn="ctr" rtl="0" eaLnBrk="0" fontAlgn="base" hangingPunct="0">
              <a:spcBef>
                <a:spcPct val="0"/>
              </a:spcBef>
              <a:spcAft>
                <a:spcPct val="0"/>
              </a:spcAft>
              <a:defRPr sz="3600" b="1">
                <a:solidFill>
                  <a:srgbClr val="990033"/>
                </a:solidFill>
                <a:latin typeface="Arial Narrow" pitchFamily="34" charset="0"/>
              </a:defRPr>
            </a:lvl2pPr>
            <a:lvl3pPr algn="ctr" rtl="0" eaLnBrk="0" fontAlgn="base" hangingPunct="0">
              <a:spcBef>
                <a:spcPct val="0"/>
              </a:spcBef>
              <a:spcAft>
                <a:spcPct val="0"/>
              </a:spcAft>
              <a:defRPr sz="3600" b="1">
                <a:solidFill>
                  <a:srgbClr val="990033"/>
                </a:solidFill>
                <a:latin typeface="Arial Narrow" pitchFamily="34" charset="0"/>
              </a:defRPr>
            </a:lvl3pPr>
            <a:lvl4pPr algn="ctr" rtl="0" eaLnBrk="0" fontAlgn="base" hangingPunct="0">
              <a:spcBef>
                <a:spcPct val="0"/>
              </a:spcBef>
              <a:spcAft>
                <a:spcPct val="0"/>
              </a:spcAft>
              <a:defRPr sz="3600" b="1">
                <a:solidFill>
                  <a:srgbClr val="990033"/>
                </a:solidFill>
                <a:latin typeface="Arial Narrow" pitchFamily="34" charset="0"/>
              </a:defRPr>
            </a:lvl4pPr>
            <a:lvl5pPr algn="ctr" rtl="0" eaLnBrk="0" fontAlgn="base" hangingPunct="0">
              <a:spcBef>
                <a:spcPct val="0"/>
              </a:spcBef>
              <a:spcAft>
                <a:spcPct val="0"/>
              </a:spcAft>
              <a:defRPr sz="3600" b="1">
                <a:solidFill>
                  <a:srgbClr val="990033"/>
                </a:solidFill>
                <a:latin typeface="Arial Narrow"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fr-FR" dirty="0"/>
          </a:p>
        </p:txBody>
      </p:sp>
      <p:sp>
        <p:nvSpPr>
          <p:cNvPr id="13" name="Titre 1"/>
          <p:cNvSpPr txBox="1">
            <a:spLocks/>
          </p:cNvSpPr>
          <p:nvPr userDrawn="1"/>
        </p:nvSpPr>
        <p:spPr bwMode="auto">
          <a:xfrm>
            <a:off x="467544" y="774698"/>
            <a:ext cx="8208912" cy="49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fr-FR" sz="2800" b="0" kern="1200" dirty="0">
                <a:solidFill>
                  <a:srgbClr val="A50021"/>
                </a:solidFill>
                <a:latin typeface="Arial"/>
                <a:ea typeface="+mn-ea"/>
                <a:cs typeface="+mn-cs"/>
              </a:defRPr>
            </a:lvl1pPr>
            <a:lvl2pPr algn="ctr" rtl="0" eaLnBrk="0" fontAlgn="base" hangingPunct="0">
              <a:spcBef>
                <a:spcPct val="0"/>
              </a:spcBef>
              <a:spcAft>
                <a:spcPct val="0"/>
              </a:spcAft>
              <a:defRPr sz="3600" b="1">
                <a:solidFill>
                  <a:srgbClr val="990033"/>
                </a:solidFill>
                <a:latin typeface="Arial Narrow" pitchFamily="34" charset="0"/>
              </a:defRPr>
            </a:lvl2pPr>
            <a:lvl3pPr algn="ctr" rtl="0" eaLnBrk="0" fontAlgn="base" hangingPunct="0">
              <a:spcBef>
                <a:spcPct val="0"/>
              </a:spcBef>
              <a:spcAft>
                <a:spcPct val="0"/>
              </a:spcAft>
              <a:defRPr sz="3600" b="1">
                <a:solidFill>
                  <a:srgbClr val="990033"/>
                </a:solidFill>
                <a:latin typeface="Arial Narrow" pitchFamily="34" charset="0"/>
              </a:defRPr>
            </a:lvl3pPr>
            <a:lvl4pPr algn="ctr" rtl="0" eaLnBrk="0" fontAlgn="base" hangingPunct="0">
              <a:spcBef>
                <a:spcPct val="0"/>
              </a:spcBef>
              <a:spcAft>
                <a:spcPct val="0"/>
              </a:spcAft>
              <a:defRPr sz="3600" b="1">
                <a:solidFill>
                  <a:srgbClr val="990033"/>
                </a:solidFill>
                <a:latin typeface="Arial Narrow" pitchFamily="34" charset="0"/>
              </a:defRPr>
            </a:lvl4pPr>
            <a:lvl5pPr algn="ctr" rtl="0" eaLnBrk="0" fontAlgn="base" hangingPunct="0">
              <a:spcBef>
                <a:spcPct val="0"/>
              </a:spcBef>
              <a:spcAft>
                <a:spcPct val="0"/>
              </a:spcAft>
              <a:defRPr sz="3600" b="1">
                <a:solidFill>
                  <a:srgbClr val="990033"/>
                </a:solidFill>
                <a:latin typeface="Arial Narrow"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fr-FR" sz="2400" i="1" kern="1200" dirty="0">
              <a:solidFill>
                <a:srgbClr val="636463"/>
              </a:solidFill>
              <a:latin typeface="Arial"/>
              <a:ea typeface="+mn-ea"/>
              <a:cs typeface="+mn-cs"/>
            </a:endParaRPr>
          </a:p>
        </p:txBody>
      </p:sp>
    </p:spTree>
    <p:extLst>
      <p:ext uri="{BB962C8B-B14F-4D97-AF65-F5344CB8AC3E}">
        <p14:creationId xmlns:p14="http://schemas.microsoft.com/office/powerpoint/2010/main" val="3517148906"/>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5" r:id="rId3"/>
    <p:sldLayoutId id="2147483832" r:id="rId4"/>
    <p:sldLayoutId id="2147483842" r:id="rId5"/>
    <p:sldLayoutId id="2147483851" r:id="rId6"/>
    <p:sldLayoutId id="2147483852" r:id="rId7"/>
  </p:sldLayoutIdLst>
  <p:hf hdr="0" ftr="0" dt="0"/>
  <p:txStyles>
    <p:titleStyle>
      <a:lvl1pPr algn="ctr" rtl="0" eaLnBrk="0" fontAlgn="base" hangingPunct="0">
        <a:spcBef>
          <a:spcPct val="0"/>
        </a:spcBef>
        <a:spcAft>
          <a:spcPct val="0"/>
        </a:spcAft>
        <a:defRPr sz="3800" b="1">
          <a:solidFill>
            <a:srgbClr val="990033"/>
          </a:solidFill>
          <a:latin typeface="Arial Narrow" pitchFamily="34" charset="0"/>
          <a:ea typeface="+mj-ea"/>
          <a:cs typeface="+mj-cs"/>
        </a:defRPr>
      </a:lvl1pPr>
      <a:lvl2pPr algn="ctr" rtl="0" eaLnBrk="0" fontAlgn="base" hangingPunct="0">
        <a:spcBef>
          <a:spcPct val="0"/>
        </a:spcBef>
        <a:spcAft>
          <a:spcPct val="0"/>
        </a:spcAft>
        <a:defRPr sz="3600" b="1">
          <a:solidFill>
            <a:srgbClr val="990033"/>
          </a:solidFill>
          <a:latin typeface="Arial Narrow" pitchFamily="34" charset="0"/>
        </a:defRPr>
      </a:lvl2pPr>
      <a:lvl3pPr algn="ctr" rtl="0" eaLnBrk="0" fontAlgn="base" hangingPunct="0">
        <a:spcBef>
          <a:spcPct val="0"/>
        </a:spcBef>
        <a:spcAft>
          <a:spcPct val="0"/>
        </a:spcAft>
        <a:defRPr sz="3600" b="1">
          <a:solidFill>
            <a:srgbClr val="990033"/>
          </a:solidFill>
          <a:latin typeface="Arial Narrow" pitchFamily="34" charset="0"/>
        </a:defRPr>
      </a:lvl3pPr>
      <a:lvl4pPr algn="ctr" rtl="0" eaLnBrk="0" fontAlgn="base" hangingPunct="0">
        <a:spcBef>
          <a:spcPct val="0"/>
        </a:spcBef>
        <a:spcAft>
          <a:spcPct val="0"/>
        </a:spcAft>
        <a:defRPr sz="3600" b="1">
          <a:solidFill>
            <a:srgbClr val="990033"/>
          </a:solidFill>
          <a:latin typeface="Arial Narrow" pitchFamily="34" charset="0"/>
        </a:defRPr>
      </a:lvl4pPr>
      <a:lvl5pPr algn="ctr" rtl="0" eaLnBrk="0" fontAlgn="base" hangingPunct="0">
        <a:spcBef>
          <a:spcPct val="0"/>
        </a:spcBef>
        <a:spcAft>
          <a:spcPct val="0"/>
        </a:spcAft>
        <a:defRPr sz="3600" b="1">
          <a:solidFill>
            <a:srgbClr val="990033"/>
          </a:solidFill>
          <a:latin typeface="Arial Narrow"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A50021"/>
        </a:buClr>
        <a:buSzPct val="100000"/>
        <a:buFont typeface="Wingdings" pitchFamily="2" charset="2"/>
        <a:buChar char="§"/>
        <a:defRPr sz="3200">
          <a:solidFill>
            <a:srgbClr val="676D6F"/>
          </a:solidFill>
          <a:latin typeface="Arial" pitchFamily="34" charset="0"/>
          <a:ea typeface="+mn-ea"/>
          <a:cs typeface="Arial" pitchFamily="34" charset="0"/>
        </a:defRPr>
      </a:lvl1pPr>
      <a:lvl2pPr marL="742950" indent="-285750" algn="l" rtl="0" eaLnBrk="0" fontAlgn="base" hangingPunct="0">
        <a:spcBef>
          <a:spcPct val="20000"/>
        </a:spcBef>
        <a:spcAft>
          <a:spcPct val="0"/>
        </a:spcAft>
        <a:buSzPct val="100000"/>
        <a:buFont typeface="Arial" pitchFamily="34" charset="0"/>
        <a:buChar char="•"/>
        <a:defRPr sz="2800">
          <a:solidFill>
            <a:srgbClr val="676D6F"/>
          </a:solidFill>
          <a:latin typeface="Arial" pitchFamily="34" charset="0"/>
          <a:cs typeface="Arial" pitchFamily="34" charset="0"/>
        </a:defRPr>
      </a:lvl2pPr>
      <a:lvl3pPr marL="1143000" indent="-228600" algn="l" rtl="0" eaLnBrk="0" fontAlgn="base" hangingPunct="0">
        <a:spcBef>
          <a:spcPct val="20000"/>
        </a:spcBef>
        <a:spcAft>
          <a:spcPct val="0"/>
        </a:spcAft>
        <a:buFont typeface="Wingdings" pitchFamily="2" charset="2"/>
        <a:buChar char="§"/>
        <a:defRPr sz="2400">
          <a:solidFill>
            <a:srgbClr val="676D6F"/>
          </a:solidFill>
          <a:latin typeface="Arial Narrow" pitchFamily="34" charset="0"/>
        </a:defRPr>
      </a:lvl3pPr>
      <a:lvl4pPr marL="1600200" indent="-228600" algn="l" rtl="0" eaLnBrk="0" fontAlgn="base" hangingPunct="0">
        <a:spcBef>
          <a:spcPct val="20000"/>
        </a:spcBef>
        <a:spcAft>
          <a:spcPct val="0"/>
        </a:spcAft>
        <a:buFont typeface="Wingdings" panose="05000000000000000000" pitchFamily="2" charset="2"/>
        <a:buChar char="s"/>
        <a:defRPr sz="2000">
          <a:solidFill>
            <a:srgbClr val="676D6F"/>
          </a:solidFill>
          <a:latin typeface="Arial Narrow" pitchFamily="34" charset="0"/>
        </a:defRPr>
      </a:lvl4pPr>
      <a:lvl5pPr marL="2057400" indent="-228600" algn="l" rtl="0" eaLnBrk="0" fontAlgn="base" hangingPunct="0">
        <a:spcBef>
          <a:spcPct val="20000"/>
        </a:spcBef>
        <a:spcAft>
          <a:spcPct val="0"/>
        </a:spcAft>
        <a:buFont typeface="Arial Narrow" panose="020B0606020202030204" pitchFamily="34" charset="0"/>
        <a:buChar char="▫"/>
        <a:defRPr sz="2000">
          <a:solidFill>
            <a:srgbClr val="676D6F"/>
          </a:solidFill>
          <a:latin typeface="Arial Narrow"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80000"/>
              </a:schemeClr>
            </a:gs>
            <a:gs pos="60000">
              <a:srgbClr val="FFFFFF"/>
            </a:gs>
          </a:gsLst>
          <a:lin ang="16200000" scaled="0"/>
          <a:tileRect/>
        </a:gra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160021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CuadroTexto 21"/>
          <p:cNvSpPr txBox="1"/>
          <p:nvPr/>
        </p:nvSpPr>
        <p:spPr>
          <a:xfrm>
            <a:off x="2333138" y="6467772"/>
            <a:ext cx="6664688" cy="288000"/>
          </a:xfrm>
          <a:prstGeom prst="rect">
            <a:avLst/>
          </a:prstGeom>
          <a:noFill/>
        </p:spPr>
        <p:txBody>
          <a:bodyPr wrap="square" lIns="0" tIns="0" rIns="0" bIns="0" rtlCol="0" anchor="ctr" anchorCtr="0">
            <a:noAutofit/>
          </a:bodyPr>
          <a:lstStyle/>
          <a:p>
            <a:pPr algn="r">
              <a:lnSpc>
                <a:spcPct val="120000"/>
              </a:lnSpc>
            </a:pPr>
            <a:r>
              <a:rPr lang="es-ES" sz="900" dirty="0" err="1">
                <a:solidFill>
                  <a:srgbClr val="636463"/>
                </a:solidFill>
              </a:rPr>
              <a:t>World</a:t>
            </a:r>
            <a:r>
              <a:rPr lang="es-ES" sz="900" dirty="0">
                <a:solidFill>
                  <a:srgbClr val="636463"/>
                </a:solidFill>
              </a:rPr>
              <a:t> </a:t>
            </a:r>
            <a:r>
              <a:rPr lang="es-ES" sz="900" dirty="0" err="1">
                <a:solidFill>
                  <a:srgbClr val="636463"/>
                </a:solidFill>
              </a:rPr>
              <a:t>Organisation</a:t>
            </a:r>
            <a:r>
              <a:rPr lang="es-ES" sz="900" dirty="0">
                <a:solidFill>
                  <a:srgbClr val="636463"/>
                </a:solidFill>
              </a:rPr>
              <a:t> </a:t>
            </a:r>
            <a:r>
              <a:rPr lang="es-ES" sz="900" dirty="0" err="1">
                <a:solidFill>
                  <a:srgbClr val="636463"/>
                </a:solidFill>
              </a:rPr>
              <a:t>for</a:t>
            </a:r>
            <a:r>
              <a:rPr lang="es-ES" sz="900" dirty="0">
                <a:solidFill>
                  <a:srgbClr val="636463"/>
                </a:solidFill>
              </a:rPr>
              <a:t> Animal </a:t>
            </a:r>
            <a:r>
              <a:rPr lang="es-ES" sz="900" dirty="0" err="1">
                <a:solidFill>
                  <a:srgbClr val="636463"/>
                </a:solidFill>
              </a:rPr>
              <a:t>Health</a:t>
            </a:r>
            <a:r>
              <a:rPr lang="es-ES" sz="900" dirty="0">
                <a:solidFill>
                  <a:srgbClr val="636463"/>
                </a:solidFill>
              </a:rPr>
              <a:t> · </a:t>
            </a:r>
            <a:r>
              <a:rPr lang="es-ES" sz="900" dirty="0" err="1">
                <a:solidFill>
                  <a:srgbClr val="636463"/>
                </a:solidFill>
              </a:rPr>
              <a:t>Protecting</a:t>
            </a:r>
            <a:r>
              <a:rPr lang="es-ES" sz="900" dirty="0">
                <a:solidFill>
                  <a:srgbClr val="636463"/>
                </a:solidFill>
              </a:rPr>
              <a:t> </a:t>
            </a:r>
            <a:r>
              <a:rPr lang="es-ES" sz="900" dirty="0" err="1">
                <a:solidFill>
                  <a:srgbClr val="636463"/>
                </a:solidFill>
              </a:rPr>
              <a:t>animals</a:t>
            </a:r>
            <a:r>
              <a:rPr lang="es-ES" sz="900" dirty="0">
                <a:solidFill>
                  <a:srgbClr val="636463"/>
                </a:solidFill>
              </a:rPr>
              <a:t>, </a:t>
            </a:r>
            <a:r>
              <a:rPr lang="es-ES" sz="900" dirty="0" err="1">
                <a:solidFill>
                  <a:srgbClr val="636463"/>
                </a:solidFill>
              </a:rPr>
              <a:t>Preserving</a:t>
            </a:r>
            <a:r>
              <a:rPr lang="es-ES" sz="900" dirty="0">
                <a:solidFill>
                  <a:srgbClr val="636463"/>
                </a:solidFill>
              </a:rPr>
              <a:t> </a:t>
            </a:r>
            <a:r>
              <a:rPr lang="es-ES" sz="900" dirty="0" err="1">
                <a:solidFill>
                  <a:srgbClr val="636463"/>
                </a:solidFill>
              </a:rPr>
              <a:t>our</a:t>
            </a:r>
            <a:r>
              <a:rPr lang="es-ES" sz="900" dirty="0">
                <a:solidFill>
                  <a:srgbClr val="636463"/>
                </a:solidFill>
              </a:rPr>
              <a:t> </a:t>
            </a:r>
            <a:r>
              <a:rPr lang="es-ES" sz="900" dirty="0" err="1">
                <a:solidFill>
                  <a:srgbClr val="636463"/>
                </a:solidFill>
              </a:rPr>
              <a:t>future</a:t>
            </a:r>
            <a:r>
              <a:rPr lang="es-ES" sz="900" dirty="0">
                <a:solidFill>
                  <a:srgbClr val="636463"/>
                </a:solidFill>
              </a:rPr>
              <a:t> | </a:t>
            </a:r>
            <a:fld id="{0D7EA1A0-CE32-4247-BC46-C2A36BF69406}" type="slidenum">
              <a:rPr lang="es-ES" sz="900" b="1">
                <a:solidFill>
                  <a:srgbClr val="636463"/>
                </a:solidFill>
              </a:rPr>
              <a:pPr algn="r">
                <a:lnSpc>
                  <a:spcPct val="120000"/>
                </a:lnSpc>
              </a:pPr>
              <a:t>‹#›</a:t>
            </a:fld>
            <a:r>
              <a:rPr lang="es-ES" sz="800" dirty="0">
                <a:solidFill>
                  <a:srgbClr val="636463"/>
                </a:solidFill>
              </a:rPr>
              <a:t> </a:t>
            </a:r>
            <a:r>
              <a:rPr lang="es-ES" sz="900" dirty="0">
                <a:solidFill>
                  <a:srgbClr val="636463"/>
                </a:solidFill>
              </a:rPr>
              <a:t> </a:t>
            </a:r>
          </a:p>
        </p:txBody>
      </p:sp>
      <p:pic>
        <p:nvPicPr>
          <p:cNvPr id="5123" name="99638db0-9fa5-495f-99d5-02ce6da1733e" descr="7107F13B-2B31-4DE3-9BEB-496579FAA57C@oielan2"/>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79523" y="6443258"/>
            <a:ext cx="672505" cy="29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28"/>
          <p:cNvSpPr/>
          <p:nvPr userDrawn="1"/>
        </p:nvSpPr>
        <p:spPr>
          <a:xfrm>
            <a:off x="0" y="0"/>
            <a:ext cx="9144000" cy="108000"/>
          </a:xfrm>
          <a:prstGeom prst="rect">
            <a:avLst/>
          </a:prstGeom>
          <a:gradFill>
            <a:gsLst>
              <a:gs pos="0">
                <a:srgbClr val="A50021"/>
              </a:gs>
              <a:gs pos="100000">
                <a:srgbClr val="636463"/>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Titre 1"/>
          <p:cNvSpPr txBox="1">
            <a:spLocks/>
          </p:cNvSpPr>
          <p:nvPr userDrawn="1"/>
        </p:nvSpPr>
        <p:spPr>
          <a:xfrm>
            <a:off x="179512" y="188640"/>
            <a:ext cx="8496944" cy="494062"/>
          </a:xfrm>
          <a:prstGeom prst="rect">
            <a:avLst/>
          </a:prstGeom>
        </p:spPr>
        <p:txBody>
          <a:bodyPr/>
          <a:lstStyle>
            <a:lvl1pPr algn="l" rtl="0" eaLnBrk="0" fontAlgn="base" hangingPunct="0">
              <a:spcBef>
                <a:spcPct val="0"/>
              </a:spcBef>
              <a:spcAft>
                <a:spcPct val="0"/>
              </a:spcAft>
              <a:defRPr lang="fr-FR" sz="2800" b="0" kern="1200" dirty="0">
                <a:solidFill>
                  <a:srgbClr val="A50021"/>
                </a:solidFill>
                <a:latin typeface="Arial"/>
                <a:ea typeface="+mn-ea"/>
                <a:cs typeface="+mn-cs"/>
              </a:defRPr>
            </a:lvl1pPr>
            <a:lvl2pPr algn="ctr" rtl="0" eaLnBrk="0" fontAlgn="base" hangingPunct="0">
              <a:spcBef>
                <a:spcPct val="0"/>
              </a:spcBef>
              <a:spcAft>
                <a:spcPct val="0"/>
              </a:spcAft>
              <a:defRPr sz="3600" b="1">
                <a:solidFill>
                  <a:srgbClr val="990033"/>
                </a:solidFill>
                <a:latin typeface="Arial Narrow" pitchFamily="34" charset="0"/>
              </a:defRPr>
            </a:lvl2pPr>
            <a:lvl3pPr algn="ctr" rtl="0" eaLnBrk="0" fontAlgn="base" hangingPunct="0">
              <a:spcBef>
                <a:spcPct val="0"/>
              </a:spcBef>
              <a:spcAft>
                <a:spcPct val="0"/>
              </a:spcAft>
              <a:defRPr sz="3600" b="1">
                <a:solidFill>
                  <a:srgbClr val="990033"/>
                </a:solidFill>
                <a:latin typeface="Arial Narrow" pitchFamily="34" charset="0"/>
              </a:defRPr>
            </a:lvl3pPr>
            <a:lvl4pPr algn="ctr" rtl="0" eaLnBrk="0" fontAlgn="base" hangingPunct="0">
              <a:spcBef>
                <a:spcPct val="0"/>
              </a:spcBef>
              <a:spcAft>
                <a:spcPct val="0"/>
              </a:spcAft>
              <a:defRPr sz="3600" b="1">
                <a:solidFill>
                  <a:srgbClr val="990033"/>
                </a:solidFill>
                <a:latin typeface="Arial Narrow" pitchFamily="34" charset="0"/>
              </a:defRPr>
            </a:lvl4pPr>
            <a:lvl5pPr algn="ctr" rtl="0" eaLnBrk="0" fontAlgn="base" hangingPunct="0">
              <a:spcBef>
                <a:spcPct val="0"/>
              </a:spcBef>
              <a:spcAft>
                <a:spcPct val="0"/>
              </a:spcAft>
              <a:defRPr sz="3600" b="1">
                <a:solidFill>
                  <a:srgbClr val="990033"/>
                </a:solidFill>
                <a:latin typeface="Arial Narrow"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fr-FR" dirty="0"/>
          </a:p>
        </p:txBody>
      </p:sp>
      <p:sp>
        <p:nvSpPr>
          <p:cNvPr id="13" name="Titre 1"/>
          <p:cNvSpPr txBox="1">
            <a:spLocks/>
          </p:cNvSpPr>
          <p:nvPr userDrawn="1"/>
        </p:nvSpPr>
        <p:spPr bwMode="auto">
          <a:xfrm>
            <a:off x="467544" y="774698"/>
            <a:ext cx="8208912" cy="49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fr-FR" sz="2800" b="0" kern="1200" dirty="0">
                <a:solidFill>
                  <a:srgbClr val="A50021"/>
                </a:solidFill>
                <a:latin typeface="Arial"/>
                <a:ea typeface="+mn-ea"/>
                <a:cs typeface="+mn-cs"/>
              </a:defRPr>
            </a:lvl1pPr>
            <a:lvl2pPr algn="ctr" rtl="0" eaLnBrk="0" fontAlgn="base" hangingPunct="0">
              <a:spcBef>
                <a:spcPct val="0"/>
              </a:spcBef>
              <a:spcAft>
                <a:spcPct val="0"/>
              </a:spcAft>
              <a:defRPr sz="3600" b="1">
                <a:solidFill>
                  <a:srgbClr val="990033"/>
                </a:solidFill>
                <a:latin typeface="Arial Narrow" pitchFamily="34" charset="0"/>
              </a:defRPr>
            </a:lvl2pPr>
            <a:lvl3pPr algn="ctr" rtl="0" eaLnBrk="0" fontAlgn="base" hangingPunct="0">
              <a:spcBef>
                <a:spcPct val="0"/>
              </a:spcBef>
              <a:spcAft>
                <a:spcPct val="0"/>
              </a:spcAft>
              <a:defRPr sz="3600" b="1">
                <a:solidFill>
                  <a:srgbClr val="990033"/>
                </a:solidFill>
                <a:latin typeface="Arial Narrow" pitchFamily="34" charset="0"/>
              </a:defRPr>
            </a:lvl3pPr>
            <a:lvl4pPr algn="ctr" rtl="0" eaLnBrk="0" fontAlgn="base" hangingPunct="0">
              <a:spcBef>
                <a:spcPct val="0"/>
              </a:spcBef>
              <a:spcAft>
                <a:spcPct val="0"/>
              </a:spcAft>
              <a:defRPr sz="3600" b="1">
                <a:solidFill>
                  <a:srgbClr val="990033"/>
                </a:solidFill>
                <a:latin typeface="Arial Narrow" pitchFamily="34" charset="0"/>
              </a:defRPr>
            </a:lvl4pPr>
            <a:lvl5pPr algn="ctr" rtl="0" eaLnBrk="0" fontAlgn="base" hangingPunct="0">
              <a:spcBef>
                <a:spcPct val="0"/>
              </a:spcBef>
              <a:spcAft>
                <a:spcPct val="0"/>
              </a:spcAft>
              <a:defRPr sz="3600" b="1">
                <a:solidFill>
                  <a:srgbClr val="990033"/>
                </a:solidFill>
                <a:latin typeface="Arial Narrow"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fr-FR" sz="2400" i="1" kern="1200" dirty="0">
              <a:solidFill>
                <a:srgbClr val="636463"/>
              </a:solidFill>
              <a:latin typeface="Arial"/>
              <a:ea typeface="+mn-ea"/>
              <a:cs typeface="+mn-cs"/>
            </a:endParaRPr>
          </a:p>
        </p:txBody>
      </p:sp>
    </p:spTree>
    <p:extLst>
      <p:ext uri="{BB962C8B-B14F-4D97-AF65-F5344CB8AC3E}">
        <p14:creationId xmlns:p14="http://schemas.microsoft.com/office/powerpoint/2010/main" val="1947255631"/>
      </p:ext>
    </p:extLst>
  </p:cSld>
  <p:clrMap bg1="lt1" tx1="dk1" bg2="lt2" tx2="dk2" accent1="accent1" accent2="accent2" accent3="accent3" accent4="accent4" accent5="accent5" accent6="accent6" hlink="hlink" folHlink="folHlink"/>
  <p:sldLayoutIdLst>
    <p:sldLayoutId id="2147483859" r:id="rId1"/>
    <p:sldLayoutId id="2147483868" r:id="rId2"/>
    <p:sldLayoutId id="2147483870" r:id="rId3"/>
    <p:sldLayoutId id="2147483861" r:id="rId4"/>
    <p:sldLayoutId id="2147483865" r:id="rId5"/>
    <p:sldLayoutId id="2147483862" r:id="rId6"/>
    <p:sldLayoutId id="2147483871" r:id="rId7"/>
  </p:sldLayoutIdLst>
  <p:hf hdr="0" ftr="0" dt="0"/>
  <p:txStyles>
    <p:titleStyle>
      <a:lvl1pPr algn="ctr" rtl="0" eaLnBrk="0" fontAlgn="base" hangingPunct="0">
        <a:spcBef>
          <a:spcPct val="0"/>
        </a:spcBef>
        <a:spcAft>
          <a:spcPct val="0"/>
        </a:spcAft>
        <a:defRPr sz="3800" b="1">
          <a:solidFill>
            <a:srgbClr val="990033"/>
          </a:solidFill>
          <a:latin typeface="Arial Narrow" pitchFamily="34" charset="0"/>
          <a:ea typeface="+mj-ea"/>
          <a:cs typeface="+mj-cs"/>
        </a:defRPr>
      </a:lvl1pPr>
      <a:lvl2pPr algn="ctr" rtl="0" eaLnBrk="0" fontAlgn="base" hangingPunct="0">
        <a:spcBef>
          <a:spcPct val="0"/>
        </a:spcBef>
        <a:spcAft>
          <a:spcPct val="0"/>
        </a:spcAft>
        <a:defRPr sz="3600" b="1">
          <a:solidFill>
            <a:srgbClr val="990033"/>
          </a:solidFill>
          <a:latin typeface="Arial Narrow" pitchFamily="34" charset="0"/>
        </a:defRPr>
      </a:lvl2pPr>
      <a:lvl3pPr algn="ctr" rtl="0" eaLnBrk="0" fontAlgn="base" hangingPunct="0">
        <a:spcBef>
          <a:spcPct val="0"/>
        </a:spcBef>
        <a:spcAft>
          <a:spcPct val="0"/>
        </a:spcAft>
        <a:defRPr sz="3600" b="1">
          <a:solidFill>
            <a:srgbClr val="990033"/>
          </a:solidFill>
          <a:latin typeface="Arial Narrow" pitchFamily="34" charset="0"/>
        </a:defRPr>
      </a:lvl3pPr>
      <a:lvl4pPr algn="ctr" rtl="0" eaLnBrk="0" fontAlgn="base" hangingPunct="0">
        <a:spcBef>
          <a:spcPct val="0"/>
        </a:spcBef>
        <a:spcAft>
          <a:spcPct val="0"/>
        </a:spcAft>
        <a:defRPr sz="3600" b="1">
          <a:solidFill>
            <a:srgbClr val="990033"/>
          </a:solidFill>
          <a:latin typeface="Arial Narrow" pitchFamily="34" charset="0"/>
        </a:defRPr>
      </a:lvl4pPr>
      <a:lvl5pPr algn="ctr" rtl="0" eaLnBrk="0" fontAlgn="base" hangingPunct="0">
        <a:spcBef>
          <a:spcPct val="0"/>
        </a:spcBef>
        <a:spcAft>
          <a:spcPct val="0"/>
        </a:spcAft>
        <a:defRPr sz="3600" b="1">
          <a:solidFill>
            <a:srgbClr val="990033"/>
          </a:solidFill>
          <a:latin typeface="Arial Narrow"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A50021"/>
        </a:buClr>
        <a:buSzPct val="100000"/>
        <a:buFont typeface="Wingdings" pitchFamily="2" charset="2"/>
        <a:buChar char="§"/>
        <a:defRPr sz="3000">
          <a:solidFill>
            <a:srgbClr val="676D6F"/>
          </a:solidFill>
          <a:latin typeface="Arial" pitchFamily="34" charset="0"/>
          <a:ea typeface="+mn-ea"/>
          <a:cs typeface="Arial" pitchFamily="34" charset="0"/>
        </a:defRPr>
      </a:lvl1pPr>
      <a:lvl2pPr marL="742950" indent="-285750" algn="l" rtl="0" eaLnBrk="0" fontAlgn="base" hangingPunct="0">
        <a:spcBef>
          <a:spcPct val="20000"/>
        </a:spcBef>
        <a:spcAft>
          <a:spcPct val="0"/>
        </a:spcAft>
        <a:buSzPct val="100000"/>
        <a:buFont typeface="Arial" pitchFamily="34" charset="0"/>
        <a:buChar char="•"/>
        <a:defRPr sz="2800">
          <a:solidFill>
            <a:srgbClr val="676D6F"/>
          </a:solidFill>
          <a:latin typeface="Arial" pitchFamily="34" charset="0"/>
          <a:cs typeface="Arial" pitchFamily="34" charset="0"/>
        </a:defRPr>
      </a:lvl2pPr>
      <a:lvl3pPr marL="1143000" indent="-228600" algn="l" rtl="0" eaLnBrk="0" fontAlgn="base" hangingPunct="0">
        <a:spcBef>
          <a:spcPct val="20000"/>
        </a:spcBef>
        <a:spcAft>
          <a:spcPct val="0"/>
        </a:spcAft>
        <a:buFont typeface="Wingdings" pitchFamily="2" charset="2"/>
        <a:buChar char="§"/>
        <a:defRPr sz="2400">
          <a:solidFill>
            <a:srgbClr val="676D6F"/>
          </a:solidFill>
          <a:latin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s"/>
        <a:defRPr sz="2000">
          <a:solidFill>
            <a:srgbClr val="676D6F"/>
          </a:solidFill>
          <a:latin typeface="Arial Narrow" pitchFamily="34" charset="0"/>
        </a:defRPr>
      </a:lvl4pPr>
      <a:lvl5pPr marL="2057400" indent="-228600" algn="l" rtl="0" eaLnBrk="0" fontAlgn="base" hangingPunct="0">
        <a:spcBef>
          <a:spcPct val="20000"/>
        </a:spcBef>
        <a:spcAft>
          <a:spcPct val="0"/>
        </a:spcAft>
        <a:buFont typeface="Arial Narrow" panose="020B0606020202030204" pitchFamily="34" charset="0"/>
        <a:buChar char="▫"/>
        <a:defRPr sz="1800">
          <a:solidFill>
            <a:srgbClr val="676D6F"/>
          </a:solidFill>
          <a:latin typeface="Arial Narrow"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80000"/>
              </a:schemeClr>
            </a:gs>
            <a:gs pos="60000">
              <a:srgbClr val="FFFFFF"/>
            </a:gs>
          </a:gsLst>
          <a:lin ang="16200000" scaled="0"/>
          <a:tileRect/>
        </a:gra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160021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Rectángulo 28"/>
          <p:cNvSpPr/>
          <p:nvPr userDrawn="1"/>
        </p:nvSpPr>
        <p:spPr>
          <a:xfrm>
            <a:off x="0" y="0"/>
            <a:ext cx="9144000" cy="108000"/>
          </a:xfrm>
          <a:prstGeom prst="rect">
            <a:avLst/>
          </a:prstGeom>
          <a:gradFill>
            <a:gsLst>
              <a:gs pos="0">
                <a:srgbClr val="A50021"/>
              </a:gs>
              <a:gs pos="100000">
                <a:srgbClr val="636463"/>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Titre 1"/>
          <p:cNvSpPr txBox="1">
            <a:spLocks/>
          </p:cNvSpPr>
          <p:nvPr userDrawn="1"/>
        </p:nvSpPr>
        <p:spPr>
          <a:xfrm>
            <a:off x="179512" y="188640"/>
            <a:ext cx="8496944" cy="494062"/>
          </a:xfrm>
          <a:prstGeom prst="rect">
            <a:avLst/>
          </a:prstGeom>
        </p:spPr>
        <p:txBody>
          <a:bodyPr/>
          <a:lstStyle>
            <a:lvl1pPr algn="l" rtl="0" eaLnBrk="0" fontAlgn="base" hangingPunct="0">
              <a:spcBef>
                <a:spcPct val="0"/>
              </a:spcBef>
              <a:spcAft>
                <a:spcPct val="0"/>
              </a:spcAft>
              <a:defRPr lang="fr-FR" sz="2800" b="0" kern="1200" dirty="0">
                <a:solidFill>
                  <a:srgbClr val="A50021"/>
                </a:solidFill>
                <a:latin typeface="Arial"/>
                <a:ea typeface="+mn-ea"/>
                <a:cs typeface="+mn-cs"/>
              </a:defRPr>
            </a:lvl1pPr>
            <a:lvl2pPr algn="ctr" rtl="0" eaLnBrk="0" fontAlgn="base" hangingPunct="0">
              <a:spcBef>
                <a:spcPct val="0"/>
              </a:spcBef>
              <a:spcAft>
                <a:spcPct val="0"/>
              </a:spcAft>
              <a:defRPr sz="3600" b="1">
                <a:solidFill>
                  <a:srgbClr val="990033"/>
                </a:solidFill>
                <a:latin typeface="Arial Narrow" pitchFamily="34" charset="0"/>
              </a:defRPr>
            </a:lvl2pPr>
            <a:lvl3pPr algn="ctr" rtl="0" eaLnBrk="0" fontAlgn="base" hangingPunct="0">
              <a:spcBef>
                <a:spcPct val="0"/>
              </a:spcBef>
              <a:spcAft>
                <a:spcPct val="0"/>
              </a:spcAft>
              <a:defRPr sz="3600" b="1">
                <a:solidFill>
                  <a:srgbClr val="990033"/>
                </a:solidFill>
                <a:latin typeface="Arial Narrow" pitchFamily="34" charset="0"/>
              </a:defRPr>
            </a:lvl3pPr>
            <a:lvl4pPr algn="ctr" rtl="0" eaLnBrk="0" fontAlgn="base" hangingPunct="0">
              <a:spcBef>
                <a:spcPct val="0"/>
              </a:spcBef>
              <a:spcAft>
                <a:spcPct val="0"/>
              </a:spcAft>
              <a:defRPr sz="3600" b="1">
                <a:solidFill>
                  <a:srgbClr val="990033"/>
                </a:solidFill>
                <a:latin typeface="Arial Narrow" pitchFamily="34" charset="0"/>
              </a:defRPr>
            </a:lvl4pPr>
            <a:lvl5pPr algn="ctr" rtl="0" eaLnBrk="0" fontAlgn="base" hangingPunct="0">
              <a:spcBef>
                <a:spcPct val="0"/>
              </a:spcBef>
              <a:spcAft>
                <a:spcPct val="0"/>
              </a:spcAft>
              <a:defRPr sz="3600" b="1">
                <a:solidFill>
                  <a:srgbClr val="990033"/>
                </a:solidFill>
                <a:latin typeface="Arial Narrow"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fr-FR" dirty="0"/>
          </a:p>
        </p:txBody>
      </p:sp>
      <p:sp>
        <p:nvSpPr>
          <p:cNvPr id="13" name="Titre 1"/>
          <p:cNvSpPr txBox="1">
            <a:spLocks/>
          </p:cNvSpPr>
          <p:nvPr userDrawn="1"/>
        </p:nvSpPr>
        <p:spPr bwMode="auto">
          <a:xfrm>
            <a:off x="467544" y="774698"/>
            <a:ext cx="8208912" cy="49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fr-FR" sz="2800" b="0" kern="1200" dirty="0">
                <a:solidFill>
                  <a:srgbClr val="A50021"/>
                </a:solidFill>
                <a:latin typeface="Arial"/>
                <a:ea typeface="+mn-ea"/>
                <a:cs typeface="+mn-cs"/>
              </a:defRPr>
            </a:lvl1pPr>
            <a:lvl2pPr algn="ctr" rtl="0" eaLnBrk="0" fontAlgn="base" hangingPunct="0">
              <a:spcBef>
                <a:spcPct val="0"/>
              </a:spcBef>
              <a:spcAft>
                <a:spcPct val="0"/>
              </a:spcAft>
              <a:defRPr sz="3600" b="1">
                <a:solidFill>
                  <a:srgbClr val="990033"/>
                </a:solidFill>
                <a:latin typeface="Arial Narrow" pitchFamily="34" charset="0"/>
              </a:defRPr>
            </a:lvl2pPr>
            <a:lvl3pPr algn="ctr" rtl="0" eaLnBrk="0" fontAlgn="base" hangingPunct="0">
              <a:spcBef>
                <a:spcPct val="0"/>
              </a:spcBef>
              <a:spcAft>
                <a:spcPct val="0"/>
              </a:spcAft>
              <a:defRPr sz="3600" b="1">
                <a:solidFill>
                  <a:srgbClr val="990033"/>
                </a:solidFill>
                <a:latin typeface="Arial Narrow" pitchFamily="34" charset="0"/>
              </a:defRPr>
            </a:lvl3pPr>
            <a:lvl4pPr algn="ctr" rtl="0" eaLnBrk="0" fontAlgn="base" hangingPunct="0">
              <a:spcBef>
                <a:spcPct val="0"/>
              </a:spcBef>
              <a:spcAft>
                <a:spcPct val="0"/>
              </a:spcAft>
              <a:defRPr sz="3600" b="1">
                <a:solidFill>
                  <a:srgbClr val="990033"/>
                </a:solidFill>
                <a:latin typeface="Arial Narrow" pitchFamily="34" charset="0"/>
              </a:defRPr>
            </a:lvl4pPr>
            <a:lvl5pPr algn="ctr" rtl="0" eaLnBrk="0" fontAlgn="base" hangingPunct="0">
              <a:spcBef>
                <a:spcPct val="0"/>
              </a:spcBef>
              <a:spcAft>
                <a:spcPct val="0"/>
              </a:spcAft>
              <a:defRPr sz="3600" b="1">
                <a:solidFill>
                  <a:srgbClr val="990033"/>
                </a:solidFill>
                <a:latin typeface="Arial Narrow"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fr-FR" sz="2400" i="1" kern="1200" dirty="0">
              <a:solidFill>
                <a:srgbClr val="636463"/>
              </a:solidFill>
              <a:latin typeface="Arial"/>
              <a:ea typeface="+mn-ea"/>
              <a:cs typeface="+mn-cs"/>
            </a:endParaRPr>
          </a:p>
        </p:txBody>
      </p:sp>
    </p:spTree>
    <p:extLst>
      <p:ext uri="{BB962C8B-B14F-4D97-AF65-F5344CB8AC3E}">
        <p14:creationId xmlns:p14="http://schemas.microsoft.com/office/powerpoint/2010/main" val="3266319501"/>
      </p:ext>
    </p:extLst>
  </p:cSld>
  <p:clrMap bg1="lt1" tx1="dk1" bg2="lt2" tx2="dk2" accent1="accent1" accent2="accent2" accent3="accent3" accent4="accent4" accent5="accent5" accent6="accent6" hlink="hlink" folHlink="folHlink"/>
  <p:sldLayoutIdLst>
    <p:sldLayoutId id="2147483833" r:id="rId1"/>
    <p:sldLayoutId id="2147483837" r:id="rId2"/>
    <p:sldLayoutId id="2147483847" r:id="rId3"/>
  </p:sldLayoutIdLst>
  <p:hf hdr="0" ftr="0" dt="0"/>
  <p:txStyles>
    <p:titleStyle>
      <a:lvl1pPr algn="ctr" rtl="0" eaLnBrk="0" fontAlgn="base" hangingPunct="0">
        <a:spcBef>
          <a:spcPct val="0"/>
        </a:spcBef>
        <a:spcAft>
          <a:spcPct val="0"/>
        </a:spcAft>
        <a:defRPr sz="3800" b="1">
          <a:solidFill>
            <a:srgbClr val="990033"/>
          </a:solidFill>
          <a:latin typeface="Arial Narrow" pitchFamily="34" charset="0"/>
          <a:ea typeface="+mj-ea"/>
          <a:cs typeface="+mj-cs"/>
        </a:defRPr>
      </a:lvl1pPr>
      <a:lvl2pPr algn="ctr" rtl="0" eaLnBrk="0" fontAlgn="base" hangingPunct="0">
        <a:spcBef>
          <a:spcPct val="0"/>
        </a:spcBef>
        <a:spcAft>
          <a:spcPct val="0"/>
        </a:spcAft>
        <a:defRPr sz="3600" b="1">
          <a:solidFill>
            <a:srgbClr val="990033"/>
          </a:solidFill>
          <a:latin typeface="Arial Narrow" pitchFamily="34" charset="0"/>
        </a:defRPr>
      </a:lvl2pPr>
      <a:lvl3pPr algn="ctr" rtl="0" eaLnBrk="0" fontAlgn="base" hangingPunct="0">
        <a:spcBef>
          <a:spcPct val="0"/>
        </a:spcBef>
        <a:spcAft>
          <a:spcPct val="0"/>
        </a:spcAft>
        <a:defRPr sz="3600" b="1">
          <a:solidFill>
            <a:srgbClr val="990033"/>
          </a:solidFill>
          <a:latin typeface="Arial Narrow" pitchFamily="34" charset="0"/>
        </a:defRPr>
      </a:lvl3pPr>
      <a:lvl4pPr algn="ctr" rtl="0" eaLnBrk="0" fontAlgn="base" hangingPunct="0">
        <a:spcBef>
          <a:spcPct val="0"/>
        </a:spcBef>
        <a:spcAft>
          <a:spcPct val="0"/>
        </a:spcAft>
        <a:defRPr sz="3600" b="1">
          <a:solidFill>
            <a:srgbClr val="990033"/>
          </a:solidFill>
          <a:latin typeface="Arial Narrow" pitchFamily="34" charset="0"/>
        </a:defRPr>
      </a:lvl4pPr>
      <a:lvl5pPr algn="ctr" rtl="0" eaLnBrk="0" fontAlgn="base" hangingPunct="0">
        <a:spcBef>
          <a:spcPct val="0"/>
        </a:spcBef>
        <a:spcAft>
          <a:spcPct val="0"/>
        </a:spcAft>
        <a:defRPr sz="3600" b="1">
          <a:solidFill>
            <a:srgbClr val="990033"/>
          </a:solidFill>
          <a:latin typeface="Arial Narrow"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A50021"/>
        </a:buClr>
        <a:buSzPct val="100000"/>
        <a:buFont typeface="Wingdings" pitchFamily="2" charset="2"/>
        <a:buChar char="§"/>
        <a:defRPr sz="3200">
          <a:solidFill>
            <a:srgbClr val="676D6F"/>
          </a:solidFill>
          <a:latin typeface="Arial" pitchFamily="34" charset="0"/>
          <a:ea typeface="+mn-ea"/>
          <a:cs typeface="Arial" pitchFamily="34" charset="0"/>
        </a:defRPr>
      </a:lvl1pPr>
      <a:lvl2pPr marL="742950" indent="-285750" algn="l" rtl="0" eaLnBrk="0" fontAlgn="base" hangingPunct="0">
        <a:spcBef>
          <a:spcPct val="20000"/>
        </a:spcBef>
        <a:spcAft>
          <a:spcPct val="0"/>
        </a:spcAft>
        <a:buSzPct val="100000"/>
        <a:buFont typeface="Arial" pitchFamily="34" charset="0"/>
        <a:buChar char="•"/>
        <a:defRPr sz="2800">
          <a:solidFill>
            <a:srgbClr val="676D6F"/>
          </a:solidFill>
          <a:latin typeface="Arial" pitchFamily="34" charset="0"/>
          <a:cs typeface="Arial" pitchFamily="34" charset="0"/>
        </a:defRPr>
      </a:lvl2pPr>
      <a:lvl3pPr marL="1143000" indent="-228600" algn="l" rtl="0" eaLnBrk="0" fontAlgn="base" hangingPunct="0">
        <a:spcBef>
          <a:spcPct val="20000"/>
        </a:spcBef>
        <a:spcAft>
          <a:spcPct val="0"/>
        </a:spcAft>
        <a:buFont typeface="Wingdings" pitchFamily="2" charset="2"/>
        <a:buChar char="§"/>
        <a:defRPr sz="2400">
          <a:solidFill>
            <a:srgbClr val="676D6F"/>
          </a:solidFill>
          <a:latin typeface="Arial Narrow" pitchFamily="34" charset="0"/>
        </a:defRPr>
      </a:lvl3pPr>
      <a:lvl4pPr marL="1600200" indent="-228600" algn="l" rtl="0" eaLnBrk="0" fontAlgn="base" hangingPunct="0">
        <a:spcBef>
          <a:spcPct val="20000"/>
        </a:spcBef>
        <a:spcAft>
          <a:spcPct val="0"/>
        </a:spcAft>
        <a:buFont typeface="Wingdings" panose="05000000000000000000" pitchFamily="2" charset="2"/>
        <a:buChar char="s"/>
        <a:defRPr sz="2000">
          <a:solidFill>
            <a:srgbClr val="676D6F"/>
          </a:solidFill>
          <a:latin typeface="Arial Narrow" pitchFamily="34" charset="0"/>
        </a:defRPr>
      </a:lvl4pPr>
      <a:lvl5pPr marL="2057400" indent="-228600" algn="l" rtl="0" eaLnBrk="0" fontAlgn="base" hangingPunct="0">
        <a:spcBef>
          <a:spcPct val="20000"/>
        </a:spcBef>
        <a:spcAft>
          <a:spcPct val="0"/>
        </a:spcAft>
        <a:buFont typeface="Arial Narrow" panose="020B0606020202030204" pitchFamily="34" charset="0"/>
        <a:buChar char="▫"/>
        <a:defRPr sz="2000">
          <a:solidFill>
            <a:srgbClr val="676D6F"/>
          </a:solidFill>
          <a:latin typeface="Arial Narrow"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4"/>
          <p:cNvPicPr>
            <a:picLocks noChangeAspect="1"/>
          </p:cNvPicPr>
          <p:nvPr userDrawn="1"/>
        </p:nvPicPr>
        <p:blipFill rotWithShape="1">
          <a:blip r:embed="rId5" cstate="email">
            <a:extLst>
              <a:ext uri="{28A0092B-C50C-407E-A947-70E740481C1C}">
                <a14:useLocalDpi xmlns:a14="http://schemas.microsoft.com/office/drawing/2010/main" val="0"/>
              </a:ext>
            </a:extLst>
          </a:blip>
          <a:srcRect b="84488"/>
          <a:stretch/>
        </p:blipFill>
        <p:spPr bwMode="auto">
          <a:xfrm>
            <a:off x="0" y="123"/>
            <a:ext cx="9144000" cy="1078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8" descr="HFA_Logo_White_CMYK.ai"/>
          <p:cNvPicPr>
            <a:picLocks noChangeAspect="1"/>
          </p:cNvPicPr>
          <p:nvPr/>
        </p:nvPicPr>
        <p:blipFill>
          <a:blip r:embed="rId6" cstate="email">
            <a:extLst>
              <a:ext uri="{28A0092B-C50C-407E-A947-70E740481C1C}">
                <a14:useLocalDpi xmlns:a14="http://schemas.microsoft.com/office/drawing/2010/main" val="0"/>
              </a:ext>
            </a:extLst>
          </a:blip>
          <a:srcRect l="5342" t="12062" r="5147" b="13091"/>
          <a:stretch>
            <a:fillRect/>
          </a:stretch>
        </p:blipFill>
        <p:spPr bwMode="auto">
          <a:xfrm>
            <a:off x="6948488" y="260350"/>
            <a:ext cx="1871662"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3"/>
          <p:cNvSpPr txBox="1">
            <a:spLocks noChangeArrowheads="1"/>
          </p:cNvSpPr>
          <p:nvPr/>
        </p:nvSpPr>
        <p:spPr bwMode="auto">
          <a:xfrm>
            <a:off x="8094663" y="6399213"/>
            <a:ext cx="7334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defTabSz="457200"/>
            <a:fld id="{9F45E664-9733-E44A-ABA9-07B59E7A0EBE}" type="slidenum">
              <a:rPr lang="en-US" sz="1200">
                <a:solidFill>
                  <a:srgbClr val="0C3A8C"/>
                </a:solidFill>
                <a:latin typeface="Arial" charset="0"/>
              </a:rPr>
              <a:pPr algn="r" defTabSz="457200"/>
              <a:t>‹#›</a:t>
            </a:fld>
            <a:endParaRPr lang="en-US" sz="1200">
              <a:solidFill>
                <a:srgbClr val="0C3A8C"/>
              </a:solidFill>
              <a:latin typeface="Arial" charset="0"/>
            </a:endParaRPr>
          </a:p>
        </p:txBody>
      </p:sp>
    </p:spTree>
    <p:extLst>
      <p:ext uri="{BB962C8B-B14F-4D97-AF65-F5344CB8AC3E}">
        <p14:creationId xmlns:p14="http://schemas.microsoft.com/office/powerpoint/2010/main" val="3710667001"/>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Lst>
  <p:hf hdr="0" ftr="0" dt="0"/>
  <p:txStyles>
    <p:titleStyle>
      <a:lvl1pPr algn="l" defTabSz="457200" rtl="0" fontAlgn="base">
        <a:spcBef>
          <a:spcPct val="0"/>
        </a:spcBef>
        <a:spcAft>
          <a:spcPct val="0"/>
        </a:spcAft>
        <a:defRPr sz="1600" kern="1200">
          <a:solidFill>
            <a:schemeClr val="bg1"/>
          </a:solidFill>
          <a:latin typeface="Arial"/>
          <a:ea typeface="ＭＳ Ｐゴシック" charset="0"/>
          <a:cs typeface="ＭＳ Ｐゴシック" charset="0"/>
        </a:defRPr>
      </a:lvl1pPr>
      <a:lvl2pPr algn="l" defTabSz="457200" rtl="0" fontAlgn="base">
        <a:spcBef>
          <a:spcPct val="0"/>
        </a:spcBef>
        <a:spcAft>
          <a:spcPct val="0"/>
        </a:spcAft>
        <a:defRPr sz="1600">
          <a:solidFill>
            <a:schemeClr val="bg1"/>
          </a:solidFill>
          <a:latin typeface="Arial" charset="0"/>
          <a:ea typeface="ＭＳ Ｐゴシック" charset="0"/>
          <a:cs typeface="ＭＳ Ｐゴシック" charset="0"/>
        </a:defRPr>
      </a:lvl2pPr>
      <a:lvl3pPr algn="l" defTabSz="457200" rtl="0" fontAlgn="base">
        <a:spcBef>
          <a:spcPct val="0"/>
        </a:spcBef>
        <a:spcAft>
          <a:spcPct val="0"/>
        </a:spcAft>
        <a:defRPr sz="1600">
          <a:solidFill>
            <a:schemeClr val="bg1"/>
          </a:solidFill>
          <a:latin typeface="Arial" charset="0"/>
          <a:ea typeface="ＭＳ Ｐゴシック" charset="0"/>
          <a:cs typeface="ＭＳ Ｐゴシック" charset="0"/>
        </a:defRPr>
      </a:lvl3pPr>
      <a:lvl4pPr algn="l" defTabSz="457200" rtl="0" fontAlgn="base">
        <a:spcBef>
          <a:spcPct val="0"/>
        </a:spcBef>
        <a:spcAft>
          <a:spcPct val="0"/>
        </a:spcAft>
        <a:defRPr sz="1600">
          <a:solidFill>
            <a:schemeClr val="bg1"/>
          </a:solidFill>
          <a:latin typeface="Arial" charset="0"/>
          <a:ea typeface="ＭＳ Ｐゴシック" charset="0"/>
          <a:cs typeface="ＭＳ Ｐゴシック" charset="0"/>
        </a:defRPr>
      </a:lvl4pPr>
      <a:lvl5pPr algn="l" defTabSz="457200" rtl="0" fontAlgn="base">
        <a:spcBef>
          <a:spcPct val="0"/>
        </a:spcBef>
        <a:spcAft>
          <a:spcPct val="0"/>
        </a:spcAft>
        <a:defRPr sz="1600">
          <a:solidFill>
            <a:schemeClr val="bg1"/>
          </a:solidFill>
          <a:latin typeface="Arial" charset="0"/>
          <a:ea typeface="ＭＳ Ｐゴシック" charset="0"/>
          <a:cs typeface="ＭＳ Ｐゴシック" charset="0"/>
        </a:defRPr>
      </a:lvl5pPr>
      <a:lvl6pPr marL="457200" algn="l" defTabSz="457200" rtl="0" fontAlgn="base">
        <a:spcBef>
          <a:spcPct val="0"/>
        </a:spcBef>
        <a:spcAft>
          <a:spcPct val="0"/>
        </a:spcAft>
        <a:defRPr sz="1600">
          <a:solidFill>
            <a:schemeClr val="bg1"/>
          </a:solidFill>
          <a:latin typeface="Arial" charset="0"/>
          <a:ea typeface="ＭＳ Ｐゴシック" charset="0"/>
          <a:cs typeface="ＭＳ Ｐゴシック" charset="0"/>
        </a:defRPr>
      </a:lvl6pPr>
      <a:lvl7pPr marL="914400" algn="l" defTabSz="457200" rtl="0" fontAlgn="base">
        <a:spcBef>
          <a:spcPct val="0"/>
        </a:spcBef>
        <a:spcAft>
          <a:spcPct val="0"/>
        </a:spcAft>
        <a:defRPr sz="1600">
          <a:solidFill>
            <a:schemeClr val="bg1"/>
          </a:solidFill>
          <a:latin typeface="Arial" charset="0"/>
          <a:ea typeface="ＭＳ Ｐゴシック" charset="0"/>
          <a:cs typeface="ＭＳ Ｐゴシック" charset="0"/>
        </a:defRPr>
      </a:lvl7pPr>
      <a:lvl8pPr marL="1371600" algn="l" defTabSz="457200" rtl="0" fontAlgn="base">
        <a:spcBef>
          <a:spcPct val="0"/>
        </a:spcBef>
        <a:spcAft>
          <a:spcPct val="0"/>
        </a:spcAft>
        <a:defRPr sz="1600">
          <a:solidFill>
            <a:schemeClr val="bg1"/>
          </a:solidFill>
          <a:latin typeface="Arial" charset="0"/>
          <a:ea typeface="ＭＳ Ｐゴシック" charset="0"/>
          <a:cs typeface="ＭＳ Ｐゴシック" charset="0"/>
        </a:defRPr>
      </a:lvl8pPr>
      <a:lvl9pPr marL="1828800" algn="l" defTabSz="457200" rtl="0" fontAlgn="base">
        <a:spcBef>
          <a:spcPct val="0"/>
        </a:spcBef>
        <a:spcAft>
          <a:spcPct val="0"/>
        </a:spcAft>
        <a:defRPr sz="1600">
          <a:solidFill>
            <a:schemeClr val="bg1"/>
          </a:solidFill>
          <a:latin typeface="Arial" charset="0"/>
          <a:ea typeface="ＭＳ Ｐゴシック" charset="0"/>
          <a:cs typeface="ＭＳ Ｐゴシック" charset="0"/>
        </a:defRPr>
      </a:lvl9pPr>
    </p:titleStyle>
    <p:bodyStyle>
      <a:lvl1pPr algn="l" defTabSz="457200" rtl="0" fontAlgn="base">
        <a:spcBef>
          <a:spcPct val="0"/>
        </a:spcBef>
        <a:spcAft>
          <a:spcPct val="0"/>
        </a:spcAft>
        <a:defRPr sz="1400" b="1" kern="1200">
          <a:solidFill>
            <a:schemeClr val="bg1"/>
          </a:solidFill>
          <a:latin typeface="Arial"/>
          <a:ea typeface="ＭＳ Ｐゴシック" charset="0"/>
          <a:cs typeface="ＭＳ Ｐゴシック" charset="0"/>
        </a:defRPr>
      </a:lvl1pPr>
      <a:lvl2pPr algn="l" defTabSz="457200" rtl="0" fontAlgn="base">
        <a:spcBef>
          <a:spcPct val="0"/>
        </a:spcBef>
        <a:spcAft>
          <a:spcPct val="0"/>
        </a:spcAft>
        <a:defRPr sz="1400" kern="1200">
          <a:solidFill>
            <a:schemeClr val="bg1"/>
          </a:solidFill>
          <a:latin typeface="Arial"/>
          <a:ea typeface="ＭＳ Ｐゴシック" charset="0"/>
          <a:cs typeface="+mn-cs"/>
        </a:defRPr>
      </a:lvl2pPr>
      <a:lvl3pPr algn="l" defTabSz="457200" rtl="0" fontAlgn="base">
        <a:spcBef>
          <a:spcPct val="0"/>
        </a:spcBef>
        <a:spcAft>
          <a:spcPct val="0"/>
        </a:spcAft>
        <a:defRPr sz="1400" b="1" kern="1200">
          <a:solidFill>
            <a:schemeClr val="bg1"/>
          </a:solidFill>
          <a:latin typeface="Arial"/>
          <a:ea typeface="ＭＳ Ｐゴシック" charset="0"/>
          <a:cs typeface="+mn-cs"/>
        </a:defRPr>
      </a:lvl3pPr>
      <a:lvl4pPr algn="l" defTabSz="457200" rtl="0" fontAlgn="base">
        <a:spcBef>
          <a:spcPct val="0"/>
        </a:spcBef>
        <a:spcAft>
          <a:spcPct val="0"/>
        </a:spcAft>
        <a:defRPr sz="1400" b="1" kern="1200">
          <a:solidFill>
            <a:schemeClr val="bg1"/>
          </a:solidFill>
          <a:latin typeface="Arial"/>
          <a:ea typeface="ＭＳ Ｐゴシック" charset="0"/>
          <a:cs typeface="+mn-cs"/>
        </a:defRPr>
      </a:lvl4pPr>
      <a:lvl5pPr algn="l" defTabSz="457200" rtl="0" fontAlgn="base">
        <a:spcBef>
          <a:spcPct val="0"/>
        </a:spcBef>
        <a:spcAft>
          <a:spcPct val="0"/>
        </a:spcAft>
        <a:defRPr sz="1400" b="1" kern="1200">
          <a:solidFill>
            <a:schemeClr val="bg1"/>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sz="quarter" idx="10"/>
          </p:nvPr>
        </p:nvSpPr>
        <p:spPr/>
        <p:txBody>
          <a:bodyPr/>
          <a:lstStyle/>
          <a:p>
            <a:r>
              <a:rPr lang="en-GB" sz="2000" baseline="30000" noProof="0" dirty="0"/>
              <a:t>8th</a:t>
            </a:r>
            <a:r>
              <a:rPr lang="en-GB" sz="2000" noProof="0" dirty="0"/>
              <a:t> VICH Outreach Forum meeting</a:t>
            </a:r>
          </a:p>
          <a:p>
            <a:r>
              <a:rPr lang="en-GB" sz="2000" noProof="0" dirty="0"/>
              <a:t>Buenos Aires  28 Feb-1 March 2017  </a:t>
            </a:r>
          </a:p>
          <a:p>
            <a:endParaRPr lang="en-GB" noProof="0" dirty="0"/>
          </a:p>
        </p:txBody>
      </p:sp>
      <p:sp>
        <p:nvSpPr>
          <p:cNvPr id="5" name="Titre 4"/>
          <p:cNvSpPr>
            <a:spLocks noGrp="1"/>
          </p:cNvSpPr>
          <p:nvPr>
            <p:ph type="ctrTitle"/>
          </p:nvPr>
        </p:nvSpPr>
        <p:spPr/>
        <p:txBody>
          <a:bodyPr/>
          <a:lstStyle/>
          <a:p>
            <a:r>
              <a:rPr lang="en-GB" sz="2000" noProof="0" dirty="0"/>
              <a:t>Dr </a:t>
            </a:r>
            <a:r>
              <a:rPr lang="en-GB" sz="2000" noProof="0" dirty="0" err="1"/>
              <a:t>Mária</a:t>
            </a:r>
            <a:r>
              <a:rPr lang="en-GB" sz="2000" noProof="0" dirty="0"/>
              <a:t> </a:t>
            </a:r>
            <a:r>
              <a:rPr lang="en-GB" sz="2000" noProof="0" dirty="0" err="1"/>
              <a:t>Szabó</a:t>
            </a:r>
            <a:endParaRPr lang="en-GB" sz="2000" noProof="0" dirty="0"/>
          </a:p>
        </p:txBody>
      </p:sp>
      <p:sp>
        <p:nvSpPr>
          <p:cNvPr id="6" name="Sous-titre 5"/>
          <p:cNvSpPr>
            <a:spLocks noGrp="1"/>
          </p:cNvSpPr>
          <p:nvPr>
            <p:ph type="subTitle" idx="1"/>
          </p:nvPr>
        </p:nvSpPr>
        <p:spPr>
          <a:xfrm>
            <a:off x="179512" y="3573016"/>
            <a:ext cx="7920880" cy="1170483"/>
          </a:xfrm>
        </p:spPr>
        <p:txBody>
          <a:bodyPr/>
          <a:lstStyle/>
          <a:p>
            <a:r>
              <a:rPr lang="en-GB" sz="3000" b="1"/>
              <a:t>Update of Results of the Survey on training  Priorities 	</a:t>
            </a:r>
          </a:p>
          <a:p>
            <a:endParaRPr lang="en-GB" b="1" noProof="0" dirty="0"/>
          </a:p>
        </p:txBody>
      </p:sp>
      <p:sp>
        <p:nvSpPr>
          <p:cNvPr id="8" name="Espace réservé du texte 7"/>
          <p:cNvSpPr>
            <a:spLocks noGrp="1"/>
          </p:cNvSpPr>
          <p:nvPr>
            <p:ph type="body" sz="quarter" idx="11"/>
          </p:nvPr>
        </p:nvSpPr>
        <p:spPr>
          <a:xfrm>
            <a:off x="2330400" y="2420888"/>
            <a:ext cx="5842000" cy="648072"/>
          </a:xfrm>
        </p:spPr>
        <p:txBody>
          <a:bodyPr/>
          <a:lstStyle/>
          <a:p>
            <a:r>
              <a:rPr lang="en-GB" noProof="0" dirty="0"/>
              <a:t>Chargée de mission. OIE Science and New Technologies Department    </a:t>
            </a:r>
          </a:p>
        </p:txBody>
      </p:sp>
    </p:spTree>
    <p:extLst>
      <p:ext uri="{BB962C8B-B14F-4D97-AF65-F5344CB8AC3E}">
        <p14:creationId xmlns:p14="http://schemas.microsoft.com/office/powerpoint/2010/main" val="2260068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ts val="0"/>
              </a:spcBef>
              <a:spcAft>
                <a:spcPts val="1800"/>
              </a:spcAft>
            </a:pPr>
            <a:r>
              <a:rPr lang="en-GB" sz="2400" dirty="0"/>
              <a:t>We circulated a simplified questionnaire to obtain answers on needs of Member Countries in terms of VICH  training priorities and to evaluate the level of VICH knowledge.  </a:t>
            </a:r>
          </a:p>
          <a:p>
            <a:pPr>
              <a:spcBef>
                <a:spcPts val="0"/>
              </a:spcBef>
              <a:spcAft>
                <a:spcPts val="1800"/>
              </a:spcAft>
            </a:pPr>
            <a:r>
              <a:rPr lang="en-GB" sz="2400" dirty="0"/>
              <a:t>Responses were more divergent than in the two other Regional Seminars (Africa and Asia-Oceania). </a:t>
            </a:r>
          </a:p>
          <a:p>
            <a:pPr>
              <a:spcBef>
                <a:spcPts val="0"/>
              </a:spcBef>
              <a:spcAft>
                <a:spcPts val="1800"/>
              </a:spcAft>
            </a:pPr>
            <a:r>
              <a:rPr lang="en-GB" sz="2400" dirty="0"/>
              <a:t>European Union Countries and Non-EU Countries responses varied.</a:t>
            </a:r>
          </a:p>
        </p:txBody>
      </p:sp>
      <p:sp>
        <p:nvSpPr>
          <p:cNvPr id="5" name="Title 1"/>
          <p:cNvSpPr>
            <a:spLocks noGrp="1"/>
          </p:cNvSpPr>
          <p:nvPr>
            <p:ph type="title"/>
          </p:nvPr>
        </p:nvSpPr>
        <p:spPr>
          <a:xfrm>
            <a:off x="457200" y="274638"/>
            <a:ext cx="8229600" cy="1426170"/>
          </a:xfrm>
        </p:spPr>
        <p:txBody>
          <a:bodyPr/>
          <a:lstStyle/>
          <a:p>
            <a:r>
              <a:rPr lang="en-GB" sz="3200" noProof="0" dirty="0"/>
              <a:t>Responses-OVERVIEW of </a:t>
            </a:r>
            <a:r>
              <a:rPr lang="en-GB" sz="3200" dirty="0"/>
              <a:t>VICH Training Priorities</a:t>
            </a:r>
            <a:br>
              <a:rPr lang="en-GB" sz="3200" dirty="0"/>
            </a:br>
            <a:r>
              <a:rPr lang="en-GB" sz="2400" dirty="0"/>
              <a:t>OIE Regional Seminar, Budapest (Hungary), 11-13 </a:t>
            </a:r>
            <a:r>
              <a:rPr lang="en-GB" sz="2400" noProof="0" dirty="0"/>
              <a:t>October 2016</a:t>
            </a:r>
          </a:p>
        </p:txBody>
      </p:sp>
    </p:spTree>
    <p:extLst>
      <p:ext uri="{BB962C8B-B14F-4D97-AF65-F5344CB8AC3E}">
        <p14:creationId xmlns:p14="http://schemas.microsoft.com/office/powerpoint/2010/main" val="2166220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4294967295"/>
          </p:nvPr>
        </p:nvSpPr>
        <p:spPr/>
        <p:txBody>
          <a:bodyPr/>
          <a:lstStyle/>
          <a:p>
            <a:pPr>
              <a:spcAft>
                <a:spcPts val="1800"/>
              </a:spcAft>
            </a:pPr>
            <a:r>
              <a:rPr lang="en-GB" sz="2400" dirty="0">
                <a:latin typeface="Arial" charset="0"/>
                <a:cs typeface="Arial" charset="0"/>
              </a:rPr>
              <a:t>Divergent interest</a:t>
            </a:r>
          </a:p>
          <a:p>
            <a:pPr>
              <a:spcAft>
                <a:spcPts val="1800"/>
              </a:spcAft>
            </a:pPr>
            <a:r>
              <a:rPr lang="en-GB" sz="2400" dirty="0">
                <a:latin typeface="Arial" charset="0"/>
                <a:cs typeface="Arial" charset="0"/>
              </a:rPr>
              <a:t>One EU country is interested in receiving training in </a:t>
            </a:r>
            <a:r>
              <a:rPr lang="en-GB" sz="2400" u="sng" dirty="0">
                <a:latin typeface="Arial" charset="0"/>
                <a:cs typeface="Arial" charset="0"/>
              </a:rPr>
              <a:t>all</a:t>
            </a:r>
            <a:r>
              <a:rPr lang="en-GB" sz="2400" dirty="0">
                <a:latin typeface="Arial" charset="0"/>
                <a:cs typeface="Arial" charset="0"/>
              </a:rPr>
              <a:t> VICH Guidelines and one non-EU country indicated that is interested in  receiving training in almost all of them</a:t>
            </a:r>
          </a:p>
          <a:p>
            <a:pPr>
              <a:spcAft>
                <a:spcPts val="1800"/>
              </a:spcAft>
            </a:pPr>
            <a:r>
              <a:rPr lang="en-GB" sz="2400" dirty="0">
                <a:latin typeface="Arial" charset="0"/>
                <a:cs typeface="Arial" charset="0"/>
              </a:rPr>
              <a:t>The following countries are interested to potentially joining the VICH Outreach Forum: Montenegro, Macedonia, Armenia, Uzbekistan and Georgia</a:t>
            </a:r>
          </a:p>
          <a:p>
            <a:endParaRPr lang="en-GB" dirty="0">
              <a:latin typeface="Arial" charset="0"/>
              <a:cs typeface="Arial" charset="0"/>
            </a:endParaRPr>
          </a:p>
        </p:txBody>
      </p:sp>
      <p:sp>
        <p:nvSpPr>
          <p:cNvPr id="4" name="Title 1"/>
          <p:cNvSpPr>
            <a:spLocks noGrp="1"/>
          </p:cNvSpPr>
          <p:nvPr>
            <p:ph type="title"/>
          </p:nvPr>
        </p:nvSpPr>
        <p:spPr>
          <a:xfrm>
            <a:off x="457200" y="274638"/>
            <a:ext cx="8229600" cy="1426170"/>
          </a:xfrm>
        </p:spPr>
        <p:txBody>
          <a:bodyPr/>
          <a:lstStyle/>
          <a:p>
            <a:r>
              <a:rPr lang="en-GB" sz="3200" noProof="0" dirty="0"/>
              <a:t>Responses-OVERVIEW of </a:t>
            </a:r>
            <a:r>
              <a:rPr lang="en-GB" sz="3200" dirty="0"/>
              <a:t>VICH Training Priorities</a:t>
            </a:r>
            <a:br>
              <a:rPr lang="en-GB" sz="3200" dirty="0"/>
            </a:br>
            <a:r>
              <a:rPr lang="en-GB" sz="2400" dirty="0"/>
              <a:t>OIE Regional Seminar, Budapest (Hungary), 11-13 </a:t>
            </a:r>
            <a:r>
              <a:rPr lang="en-GB" sz="2400" noProof="0" dirty="0"/>
              <a:t>October 2016</a:t>
            </a:r>
          </a:p>
        </p:txBody>
      </p:sp>
    </p:spTree>
    <p:extLst>
      <p:ext uri="{BB962C8B-B14F-4D97-AF65-F5344CB8AC3E}">
        <p14:creationId xmlns:p14="http://schemas.microsoft.com/office/powerpoint/2010/main" val="4185200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body" idx="4294967295"/>
          </p:nvPr>
        </p:nvSpPr>
        <p:spPr/>
        <p:txBody>
          <a:bodyPr/>
          <a:lstStyle/>
          <a:p>
            <a:r>
              <a:rPr lang="en-GB" dirty="0">
                <a:latin typeface="Arial" charset="0"/>
                <a:cs typeface="Arial" charset="0"/>
              </a:rPr>
              <a:t>Russia: is using similar guidelines and considering a way of harmonisation with VICH GLs</a:t>
            </a:r>
          </a:p>
          <a:p>
            <a:endParaRPr lang="en-GB" dirty="0">
              <a:latin typeface="Arial" charset="0"/>
              <a:cs typeface="Arial" charset="0"/>
            </a:endParaRPr>
          </a:p>
          <a:p>
            <a:r>
              <a:rPr lang="en-GB" dirty="0">
                <a:latin typeface="Arial" charset="0"/>
                <a:cs typeface="Arial" charset="0"/>
              </a:rPr>
              <a:t>Switzerland: interested in  G1-G7 (quality GLs and 19-29 </a:t>
            </a:r>
            <a:r>
              <a:rPr lang="en-GB" dirty="0" err="1">
                <a:latin typeface="Arial" charset="0"/>
                <a:cs typeface="Arial" charset="0"/>
              </a:rPr>
              <a:t>anthelmintics</a:t>
            </a:r>
            <a:r>
              <a:rPr lang="en-GB" dirty="0">
                <a:latin typeface="Arial" charset="0"/>
                <a:cs typeface="Arial" charset="0"/>
              </a:rPr>
              <a:t>)</a:t>
            </a:r>
          </a:p>
        </p:txBody>
      </p:sp>
      <p:sp>
        <p:nvSpPr>
          <p:cNvPr id="4" name="Title 1"/>
          <p:cNvSpPr>
            <a:spLocks noGrp="1"/>
          </p:cNvSpPr>
          <p:nvPr>
            <p:ph type="title"/>
          </p:nvPr>
        </p:nvSpPr>
        <p:spPr>
          <a:xfrm>
            <a:off x="457200" y="274638"/>
            <a:ext cx="8229600" cy="1426170"/>
          </a:xfrm>
        </p:spPr>
        <p:txBody>
          <a:bodyPr/>
          <a:lstStyle/>
          <a:p>
            <a:r>
              <a:rPr lang="en-GB" sz="3200" noProof="0" dirty="0"/>
              <a:t>Responses-OVERVIEW of </a:t>
            </a:r>
            <a:r>
              <a:rPr lang="en-GB" sz="3200" dirty="0"/>
              <a:t>VICH Training Priorities</a:t>
            </a:r>
            <a:br>
              <a:rPr lang="en-GB" sz="3200" dirty="0"/>
            </a:br>
            <a:r>
              <a:rPr lang="en-GB" sz="2400" dirty="0"/>
              <a:t>OIE Regional Seminar, Budapest (Hungary), 11-13 </a:t>
            </a:r>
            <a:r>
              <a:rPr lang="en-GB" sz="2400" noProof="0" dirty="0"/>
              <a:t>October 2016</a:t>
            </a:r>
          </a:p>
        </p:txBody>
      </p:sp>
    </p:spTree>
    <p:extLst>
      <p:ext uri="{BB962C8B-B14F-4D97-AF65-F5344CB8AC3E}">
        <p14:creationId xmlns:p14="http://schemas.microsoft.com/office/powerpoint/2010/main" val="3847635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2"/>
          <p:cNvSpPr>
            <a:spLocks noGrp="1"/>
          </p:cNvSpPr>
          <p:nvPr>
            <p:ph type="title"/>
          </p:nvPr>
        </p:nvSpPr>
        <p:spPr>
          <a:xfrm>
            <a:off x="457200" y="274638"/>
            <a:ext cx="8229600" cy="900112"/>
          </a:xfrm>
          <a:noFill/>
          <a:ln>
            <a:miter lim="800000"/>
            <a:headEnd/>
            <a:tailEnd/>
          </a:ln>
        </p:spPr>
        <p:txBody>
          <a:bodyPr/>
          <a:lstStyle/>
          <a:p>
            <a:r>
              <a:rPr lang="en-GB" sz="3200"/>
              <a:t>VICH Training Priorities  </a:t>
            </a:r>
            <a:br>
              <a:rPr lang="en-GB" sz="3200"/>
            </a:br>
            <a:br>
              <a:rPr lang="en-GB" sz="3200"/>
            </a:br>
            <a:br>
              <a:rPr lang="en-GB" sz="3200"/>
            </a:br>
            <a:endParaRPr lang="en-GB" sz="3200"/>
          </a:p>
        </p:txBody>
      </p:sp>
      <p:sp>
        <p:nvSpPr>
          <p:cNvPr id="4" name="Text Placeholder 3"/>
          <p:cNvSpPr>
            <a:spLocks noGrp="1"/>
          </p:cNvSpPr>
          <p:nvPr>
            <p:ph type="body" sz="quarter" idx="12"/>
          </p:nvPr>
        </p:nvSpPr>
        <p:spPr>
          <a:xfrm>
            <a:off x="468313" y="908050"/>
            <a:ext cx="8207375" cy="504825"/>
          </a:xfrm>
        </p:spPr>
        <p:txBody>
          <a:bodyPr/>
          <a:lstStyle/>
          <a:p>
            <a:pPr>
              <a:defRPr/>
            </a:pPr>
            <a:r>
              <a:rPr lang="en-GB" i="0"/>
              <a:t>CONCLUSION </a:t>
            </a:r>
          </a:p>
        </p:txBody>
      </p:sp>
      <p:sp>
        <p:nvSpPr>
          <p:cNvPr id="5" name="TextBox 4"/>
          <p:cNvSpPr txBox="1"/>
          <p:nvPr/>
        </p:nvSpPr>
        <p:spPr bwMode="auto">
          <a:xfrm>
            <a:off x="971550" y="1844675"/>
            <a:ext cx="7056438" cy="369888"/>
          </a:xfrm>
          <a:prstGeom prst="rect">
            <a:avLst/>
          </a:prstGeom>
          <a:noFill/>
          <a:ln>
            <a:noFill/>
          </a:ln>
          <a:extLst/>
        </p:spPr>
        <p:txBody>
          <a:bodyPr>
            <a:spAutoFit/>
          </a:bodyPr>
          <a:lstStyle/>
          <a:p>
            <a:pPr>
              <a:defRPr/>
            </a:pPr>
            <a:endParaRPr lang="en-US" kern="0" dirty="0">
              <a:latin typeface="Arial" pitchFamily="34" charset="0"/>
              <a:cs typeface="+mn-cs"/>
            </a:endParaRPr>
          </a:p>
        </p:txBody>
      </p:sp>
      <p:sp>
        <p:nvSpPr>
          <p:cNvPr id="6" name="TextBox 5"/>
          <p:cNvSpPr txBox="1"/>
          <p:nvPr/>
        </p:nvSpPr>
        <p:spPr bwMode="auto">
          <a:xfrm>
            <a:off x="1151731" y="1916113"/>
            <a:ext cx="6840537" cy="4216539"/>
          </a:xfrm>
          <a:prstGeom prst="rect">
            <a:avLst/>
          </a:prstGeom>
          <a:noFill/>
          <a:ln w="9525">
            <a:solidFill>
              <a:srgbClr val="000000"/>
            </a:solidFill>
            <a:miter lim="800000"/>
            <a:headEnd/>
            <a:tailEnd/>
          </a:ln>
          <a:extLst/>
        </p:spPr>
        <p:txBody>
          <a:bodyPr>
            <a:spAutoFit/>
          </a:bodyPr>
          <a:lstStyle/>
          <a:p>
            <a:pPr>
              <a:defRPr/>
            </a:pPr>
            <a:r>
              <a:rPr lang="en-US" sz="2800" i="1" dirty="0">
                <a:solidFill>
                  <a:srgbClr val="C00000"/>
                </a:solidFill>
                <a:latin typeface="Arial" pitchFamily="34" charset="0"/>
                <a:cs typeface="+mn-cs"/>
              </a:rPr>
              <a:t>		Recurring Themes</a:t>
            </a:r>
            <a:r>
              <a:rPr lang="en-US" sz="2800" i="1" dirty="0">
                <a:latin typeface="Arial" pitchFamily="34" charset="0"/>
                <a:cs typeface="+mn-cs"/>
              </a:rPr>
              <a:t>:</a:t>
            </a:r>
          </a:p>
          <a:p>
            <a:pPr>
              <a:lnSpc>
                <a:spcPct val="200000"/>
              </a:lnSpc>
              <a:defRPr/>
            </a:pPr>
            <a:r>
              <a:rPr lang="en-US" sz="2400" i="1" dirty="0"/>
              <a:t>Nil </a:t>
            </a:r>
            <a:r>
              <a:rPr lang="en-US" sz="2400" i="1" dirty="0" err="1"/>
              <a:t>novi</a:t>
            </a:r>
            <a:r>
              <a:rPr lang="en-US" sz="2400" i="1" dirty="0"/>
              <a:t> sub sole</a:t>
            </a:r>
            <a:endParaRPr lang="en-US" sz="2400" dirty="0"/>
          </a:p>
          <a:p>
            <a:pPr>
              <a:lnSpc>
                <a:spcPct val="200000"/>
              </a:lnSpc>
              <a:defRPr/>
            </a:pPr>
            <a:r>
              <a:rPr lang="en-US" sz="2400" dirty="0">
                <a:solidFill>
                  <a:srgbClr val="BB8549"/>
                </a:solidFill>
              </a:rPr>
              <a:t>Nothing is new under the sun</a:t>
            </a:r>
          </a:p>
          <a:p>
            <a:pPr>
              <a:lnSpc>
                <a:spcPct val="200000"/>
              </a:lnSpc>
              <a:defRPr/>
            </a:pPr>
            <a:r>
              <a:rPr lang="en-US" sz="2400" i="1" dirty="0">
                <a:solidFill>
                  <a:srgbClr val="D2A000"/>
                </a:solidFill>
              </a:rPr>
              <a:t>Nada de novo  </a:t>
            </a:r>
          </a:p>
          <a:p>
            <a:pPr>
              <a:lnSpc>
                <a:spcPct val="200000"/>
              </a:lnSpc>
              <a:defRPr/>
            </a:pPr>
            <a:r>
              <a:rPr lang="es-ES" sz="2400" i="1" dirty="0">
                <a:solidFill>
                  <a:srgbClr val="BC7000"/>
                </a:solidFill>
              </a:rPr>
              <a:t>Nada nuevo bajo el sol</a:t>
            </a:r>
          </a:p>
          <a:p>
            <a:pPr>
              <a:lnSpc>
                <a:spcPct val="200000"/>
              </a:lnSpc>
              <a:defRPr/>
            </a:pPr>
            <a:r>
              <a:rPr lang="ja-JP" altLang="en-US" sz="2400" b="1" dirty="0"/>
              <a:t>太陽の下で新しいものはありません</a:t>
            </a:r>
            <a:r>
              <a:rPr lang="ja-JP" altLang="en-US" sz="2400" dirty="0"/>
              <a:t>。</a:t>
            </a:r>
            <a:endParaRPr lang="en-US" sz="2400" i="1" dirty="0">
              <a:solidFill>
                <a:srgbClr val="FFC000"/>
              </a:solidFill>
              <a:latin typeface="Arial" pitchFamily="34" charset="0"/>
              <a:cs typeface="+mn-cs"/>
            </a:endParaRPr>
          </a:p>
        </p:txBody>
      </p:sp>
    </p:spTree>
    <p:extLst>
      <p:ext uri="{BB962C8B-B14F-4D97-AF65-F5344CB8AC3E}">
        <p14:creationId xmlns:p14="http://schemas.microsoft.com/office/powerpoint/2010/main" val="3760314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2"/>
          <p:cNvSpPr>
            <a:spLocks noGrp="1"/>
          </p:cNvSpPr>
          <p:nvPr>
            <p:ph type="title"/>
          </p:nvPr>
        </p:nvSpPr>
        <p:spPr>
          <a:xfrm>
            <a:off x="457200" y="274638"/>
            <a:ext cx="8229600" cy="900112"/>
          </a:xfrm>
          <a:noFill/>
          <a:ln>
            <a:miter lim="800000"/>
            <a:headEnd/>
            <a:tailEnd/>
          </a:ln>
        </p:spPr>
        <p:txBody>
          <a:bodyPr/>
          <a:lstStyle/>
          <a:p>
            <a:r>
              <a:rPr lang="en-GB" sz="3200"/>
              <a:t>VICH Training Priorities  </a:t>
            </a:r>
            <a:br>
              <a:rPr lang="en-GB" sz="3200"/>
            </a:br>
            <a:br>
              <a:rPr lang="en-GB" sz="3200"/>
            </a:br>
            <a:br>
              <a:rPr lang="en-GB" sz="3200"/>
            </a:br>
            <a:endParaRPr lang="en-GB" sz="3200"/>
          </a:p>
        </p:txBody>
      </p:sp>
      <p:sp>
        <p:nvSpPr>
          <p:cNvPr id="4" name="Text Placeholder 3"/>
          <p:cNvSpPr>
            <a:spLocks noGrp="1"/>
          </p:cNvSpPr>
          <p:nvPr>
            <p:ph type="body" sz="quarter" idx="12"/>
          </p:nvPr>
        </p:nvSpPr>
        <p:spPr>
          <a:xfrm>
            <a:off x="468313" y="908050"/>
            <a:ext cx="8207375" cy="504825"/>
          </a:xfrm>
        </p:spPr>
        <p:txBody>
          <a:bodyPr/>
          <a:lstStyle/>
          <a:p>
            <a:pPr>
              <a:defRPr/>
            </a:pPr>
            <a:r>
              <a:rPr lang="en-GB" i="0" dirty="0"/>
              <a:t>CONCLUSIO</a:t>
            </a:r>
            <a:r>
              <a:rPr lang="en-US" i="0" dirty="0"/>
              <a:t>N </a:t>
            </a:r>
          </a:p>
        </p:txBody>
      </p:sp>
      <p:sp>
        <p:nvSpPr>
          <p:cNvPr id="5" name="TextBox 4"/>
          <p:cNvSpPr txBox="1"/>
          <p:nvPr/>
        </p:nvSpPr>
        <p:spPr bwMode="auto">
          <a:xfrm>
            <a:off x="971550" y="1844675"/>
            <a:ext cx="7056438" cy="369888"/>
          </a:xfrm>
          <a:prstGeom prst="rect">
            <a:avLst/>
          </a:prstGeom>
          <a:noFill/>
          <a:ln>
            <a:noFill/>
          </a:ln>
          <a:extLst/>
        </p:spPr>
        <p:txBody>
          <a:bodyPr>
            <a:spAutoFit/>
          </a:bodyPr>
          <a:lstStyle/>
          <a:p>
            <a:pPr>
              <a:defRPr/>
            </a:pPr>
            <a:endParaRPr lang="en-US" kern="0" dirty="0">
              <a:latin typeface="Arial" pitchFamily="34" charset="0"/>
              <a:cs typeface="+mn-cs"/>
            </a:endParaRPr>
          </a:p>
        </p:txBody>
      </p:sp>
      <p:sp>
        <p:nvSpPr>
          <p:cNvPr id="6" name="TextBox 5"/>
          <p:cNvSpPr txBox="1"/>
          <p:nvPr/>
        </p:nvSpPr>
        <p:spPr bwMode="auto">
          <a:xfrm>
            <a:off x="719832" y="1916113"/>
            <a:ext cx="7704335" cy="4124206"/>
          </a:xfrm>
          <a:prstGeom prst="rect">
            <a:avLst/>
          </a:prstGeom>
          <a:noFill/>
          <a:ln w="9525">
            <a:solidFill>
              <a:srgbClr val="000000"/>
            </a:solidFill>
            <a:miter lim="800000"/>
            <a:headEnd/>
            <a:tailEnd/>
          </a:ln>
          <a:extLst/>
        </p:spPr>
        <p:txBody>
          <a:bodyPr wrap="square">
            <a:spAutoFit/>
          </a:bodyPr>
          <a:lstStyle/>
          <a:p>
            <a:pPr>
              <a:defRPr/>
            </a:pPr>
            <a:r>
              <a:rPr lang="en-US" sz="2800" i="1" dirty="0">
                <a:solidFill>
                  <a:srgbClr val="C00000"/>
                </a:solidFill>
                <a:latin typeface="Arial" pitchFamily="34" charset="0"/>
                <a:cs typeface="+mn-cs"/>
              </a:rPr>
              <a:t>		Recurring Themes</a:t>
            </a:r>
            <a:r>
              <a:rPr lang="en-US" sz="2800" i="1" dirty="0">
                <a:latin typeface="Arial" pitchFamily="34" charset="0"/>
                <a:cs typeface="+mn-cs"/>
              </a:rPr>
              <a:t>:</a:t>
            </a:r>
          </a:p>
          <a:p>
            <a:pPr>
              <a:defRPr/>
            </a:pPr>
            <a:endParaRPr lang="en-US" kern="0" dirty="0">
              <a:latin typeface="Arial" pitchFamily="34" charset="0"/>
              <a:cs typeface="+mn-cs"/>
            </a:endParaRPr>
          </a:p>
          <a:p>
            <a:pPr>
              <a:spcAft>
                <a:spcPts val="1200"/>
              </a:spcAft>
              <a:defRPr/>
            </a:pPr>
            <a:r>
              <a:rPr lang="en-US" sz="2400" kern="0" dirty="0">
                <a:latin typeface="Arial" pitchFamily="34" charset="0"/>
                <a:cs typeface="+mn-cs"/>
              </a:rPr>
              <a:t>First priority for training </a:t>
            </a:r>
            <a:r>
              <a:rPr lang="en-US" sz="2400" kern="0" dirty="0">
                <a:solidFill>
                  <a:srgbClr val="FF9900"/>
                </a:solidFill>
                <a:latin typeface="Arial" pitchFamily="34" charset="0"/>
                <a:cs typeface="+mn-cs"/>
              </a:rPr>
              <a:t>still remains the same </a:t>
            </a:r>
            <a:r>
              <a:rPr lang="en-US" sz="2400" kern="0" dirty="0">
                <a:latin typeface="Arial" pitchFamily="34" charset="0"/>
                <a:cs typeface="+mn-cs"/>
              </a:rPr>
              <a:t>: QUALITY </a:t>
            </a:r>
          </a:p>
          <a:p>
            <a:pPr>
              <a:spcAft>
                <a:spcPts val="1200"/>
              </a:spcAft>
              <a:defRPr/>
            </a:pPr>
            <a:r>
              <a:rPr lang="en-US" sz="2400" kern="0" dirty="0">
                <a:latin typeface="Arial" pitchFamily="34" charset="0"/>
                <a:cs typeface="+mn-cs"/>
              </a:rPr>
              <a:t>Second: SAFETY </a:t>
            </a:r>
          </a:p>
          <a:p>
            <a:pPr>
              <a:spcAft>
                <a:spcPts val="1200"/>
              </a:spcAft>
              <a:defRPr/>
            </a:pPr>
            <a:r>
              <a:rPr lang="en-US" sz="2400" kern="0" dirty="0">
                <a:latin typeface="Arial" pitchFamily="34" charset="0"/>
                <a:cs typeface="+mn-cs"/>
              </a:rPr>
              <a:t>Third: EFFICACY Guidelines</a:t>
            </a:r>
          </a:p>
          <a:p>
            <a:pPr algn="just">
              <a:defRPr/>
            </a:pPr>
            <a:r>
              <a:rPr lang="en-US" sz="2400" kern="0" dirty="0">
                <a:latin typeface="Arial" pitchFamily="34" charset="0"/>
                <a:cs typeface="+mn-cs"/>
              </a:rPr>
              <a:t>3 key aspects of the evaluation of veterinary medicinal products in order to assure good quality, safe and efficient veterinary medicinal products on the market     </a:t>
            </a:r>
          </a:p>
          <a:p>
            <a:pPr algn="just">
              <a:defRPr/>
            </a:pPr>
            <a:r>
              <a:rPr lang="en-US" dirty="0">
                <a:latin typeface="Arial" pitchFamily="34" charset="0"/>
                <a:cs typeface="+mn-cs"/>
              </a:rPr>
              <a:t> </a:t>
            </a:r>
            <a:endParaRPr lang="en-US" kern="0" dirty="0">
              <a:latin typeface="Arial" pitchFamily="34" charset="0"/>
              <a:cs typeface="+mn-cs"/>
            </a:endParaRPr>
          </a:p>
        </p:txBody>
      </p:sp>
    </p:spTree>
    <p:extLst>
      <p:ext uri="{BB962C8B-B14F-4D97-AF65-F5344CB8AC3E}">
        <p14:creationId xmlns:p14="http://schemas.microsoft.com/office/powerpoint/2010/main" val="3628985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pour une image  3"/>
          <p:cNvSpPr>
            <a:spLocks noGrp="1"/>
          </p:cNvSpPr>
          <p:nvPr>
            <p:ph type="pic" sz="quarter" idx="10"/>
          </p:nvPr>
        </p:nvSpPr>
        <p:spPr/>
      </p:sp>
    </p:spTree>
    <p:extLst>
      <p:ext uri="{BB962C8B-B14F-4D97-AF65-F5344CB8AC3E}">
        <p14:creationId xmlns:p14="http://schemas.microsoft.com/office/powerpoint/2010/main" val="2476535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7"/>
          </p:nvPr>
        </p:nvSpPr>
        <p:spPr>
          <a:xfrm>
            <a:off x="-9525" y="2204864"/>
            <a:ext cx="9153525" cy="855662"/>
          </a:xfrm>
        </p:spPr>
        <p:txBody>
          <a:bodyPr/>
          <a:lstStyle/>
          <a:p>
            <a:r>
              <a:rPr lang="en-GB" noProof="0" dirty="0"/>
              <a:t>Background</a:t>
            </a:r>
          </a:p>
        </p:txBody>
      </p:sp>
      <p:sp>
        <p:nvSpPr>
          <p:cNvPr id="8" name="Espace réservé du texte 7"/>
          <p:cNvSpPr>
            <a:spLocks noGrp="1"/>
          </p:cNvSpPr>
          <p:nvPr>
            <p:ph type="body" sz="quarter" idx="19"/>
          </p:nvPr>
        </p:nvSpPr>
        <p:spPr>
          <a:xfrm>
            <a:off x="0" y="3068960"/>
            <a:ext cx="9153525" cy="855662"/>
          </a:xfrm>
        </p:spPr>
        <p:txBody>
          <a:bodyPr/>
          <a:lstStyle/>
          <a:p>
            <a:r>
              <a:rPr lang="en-GB" noProof="0" dirty="0"/>
              <a:t>Brazil and Argentina responses </a:t>
            </a:r>
          </a:p>
        </p:txBody>
      </p:sp>
      <p:sp>
        <p:nvSpPr>
          <p:cNvPr id="9" name="Espace réservé du texte 8"/>
          <p:cNvSpPr>
            <a:spLocks noGrp="1"/>
          </p:cNvSpPr>
          <p:nvPr>
            <p:ph type="body" sz="quarter" idx="20"/>
          </p:nvPr>
        </p:nvSpPr>
        <p:spPr>
          <a:xfrm>
            <a:off x="1971" y="4005064"/>
            <a:ext cx="9153525" cy="648072"/>
          </a:xfrm>
        </p:spPr>
        <p:txBody>
          <a:bodyPr/>
          <a:lstStyle/>
          <a:p>
            <a:r>
              <a:rPr lang="en-GB" noProof="0" dirty="0"/>
              <a:t>VICH  Training Priorities – European Region</a:t>
            </a:r>
          </a:p>
        </p:txBody>
      </p:sp>
      <p:sp>
        <p:nvSpPr>
          <p:cNvPr id="10" name="Espace réservé du texte 9"/>
          <p:cNvSpPr>
            <a:spLocks noGrp="1"/>
          </p:cNvSpPr>
          <p:nvPr>
            <p:ph type="body" sz="quarter" idx="21"/>
          </p:nvPr>
        </p:nvSpPr>
        <p:spPr>
          <a:xfrm>
            <a:off x="0" y="4653136"/>
            <a:ext cx="9153525" cy="792088"/>
          </a:xfrm>
        </p:spPr>
        <p:txBody>
          <a:bodyPr/>
          <a:lstStyle/>
          <a:p>
            <a:r>
              <a:rPr lang="en-GB" noProof="0"/>
              <a:t>CONCLUSION </a:t>
            </a:r>
          </a:p>
        </p:txBody>
      </p:sp>
      <p:sp>
        <p:nvSpPr>
          <p:cNvPr id="2" name="Espace réservé du texte 1"/>
          <p:cNvSpPr>
            <a:spLocks noGrp="1"/>
          </p:cNvSpPr>
          <p:nvPr>
            <p:ph type="body" sz="quarter" idx="11"/>
          </p:nvPr>
        </p:nvSpPr>
        <p:spPr/>
        <p:txBody>
          <a:bodyPr/>
          <a:lstStyle/>
          <a:p>
            <a:r>
              <a:rPr lang="en-GB" sz="3200" noProof="0" dirty="0"/>
              <a:t>Agenda</a:t>
            </a:r>
          </a:p>
        </p:txBody>
      </p:sp>
    </p:spTree>
    <p:extLst>
      <p:ext uri="{BB962C8B-B14F-4D97-AF65-F5344CB8AC3E}">
        <p14:creationId xmlns:p14="http://schemas.microsoft.com/office/powerpoint/2010/main" val="2656260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Espace réservé pour une image  19"/>
          <p:cNvPicPr>
            <a:picLocks noGrp="1" noChangeAspect="1"/>
          </p:cNvPicPr>
          <p:nvPr>
            <p:ph type="pic" sz="quarter" idx="10"/>
          </p:nvPr>
        </p:nvPicPr>
        <p:blipFill>
          <a:blip r:embed="rId3" cstate="email">
            <a:duotone>
              <a:schemeClr val="bg2">
                <a:shade val="45000"/>
                <a:satMod val="135000"/>
              </a:schemeClr>
              <a:prstClr val="white"/>
            </a:duotone>
            <a:extLst>
              <a:ext uri="{28A0092B-C50C-407E-A947-70E740481C1C}">
                <a14:useLocalDpi xmlns:a14="http://schemas.microsoft.com/office/drawing/2010/main" val="0"/>
              </a:ext>
            </a:extLst>
          </a:blip>
          <a:srcRect t="5268" b="5268"/>
          <a:stretch>
            <a:fillRect/>
          </a:stretch>
        </p:blipFill>
        <p:spPr>
          <a:xfrm>
            <a:off x="0" y="115887"/>
            <a:ext cx="9144000" cy="6742113"/>
          </a:xfrm>
        </p:spPr>
      </p:pic>
      <p:sp>
        <p:nvSpPr>
          <p:cNvPr id="13" name="Espace réservé du contenu 12"/>
          <p:cNvSpPr>
            <a:spLocks noGrp="1"/>
          </p:cNvSpPr>
          <p:nvPr>
            <p:ph sz="quarter" idx="11"/>
          </p:nvPr>
        </p:nvSpPr>
        <p:spPr/>
        <p:txBody>
          <a:bodyPr rIns="720000"/>
          <a:lstStyle/>
          <a:p>
            <a:r>
              <a:rPr lang="en-GB" sz="2400" b="1" noProof="0" dirty="0"/>
              <a:t>DECISION FROM THE 6</a:t>
            </a:r>
            <a:r>
              <a:rPr lang="en-GB" sz="2400" b="1" baseline="30000" noProof="0" dirty="0"/>
              <a:t>TH</a:t>
            </a:r>
            <a:r>
              <a:rPr lang="en-GB" sz="2400" b="1" noProof="0" dirty="0"/>
              <a:t> VICH OUTREACH FORUM</a:t>
            </a:r>
            <a:r>
              <a:rPr lang="en-GB" b="1" noProof="0" dirty="0"/>
              <a:t> </a:t>
            </a:r>
          </a:p>
          <a:p>
            <a:r>
              <a:rPr lang="en-GB" b="1" noProof="0" dirty="0"/>
              <a:t>Tokyo (Japan), 25-30 October 2015:</a:t>
            </a:r>
          </a:p>
          <a:p>
            <a:r>
              <a:rPr lang="en-GB" b="1" noProof="0" dirty="0"/>
              <a:t>Conduct of a Survey by the OIE and </a:t>
            </a:r>
            <a:r>
              <a:rPr lang="en-GB" b="1" noProof="0" dirty="0" err="1"/>
              <a:t>HealthforAnimals</a:t>
            </a:r>
            <a:r>
              <a:rPr lang="en-GB" b="1" noProof="0" dirty="0"/>
              <a:t> in</a:t>
            </a:r>
            <a:br>
              <a:rPr lang="en-GB" b="1" noProof="0" dirty="0"/>
            </a:br>
            <a:r>
              <a:rPr lang="en-GB" b="1" noProof="0" dirty="0"/>
              <a:t>VICH</a:t>
            </a:r>
            <a:r>
              <a:rPr lang="en-GB" noProof="0" dirty="0"/>
              <a:t> –</a:t>
            </a:r>
            <a:r>
              <a:rPr lang="en-GB" b="1" noProof="0" dirty="0"/>
              <a:t>OUTREACH FORUM  (VOF)-OIE Member Countries </a:t>
            </a:r>
            <a:endParaRPr lang="en-GB" noProof="0" dirty="0"/>
          </a:p>
        </p:txBody>
      </p:sp>
    </p:spTree>
    <p:extLst>
      <p:ext uri="{BB962C8B-B14F-4D97-AF65-F5344CB8AC3E}">
        <p14:creationId xmlns:p14="http://schemas.microsoft.com/office/powerpoint/2010/main" val="3841884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Responses-OVERVIEW from Brazil (1)</a:t>
            </a:r>
            <a:r>
              <a:rPr lang="en-GB" sz="1600" noProof="0" dirty="0"/>
              <a:t>-</a:t>
            </a:r>
            <a:br>
              <a:rPr lang="en-GB" sz="1600" noProof="0" dirty="0"/>
            </a:br>
            <a:r>
              <a:rPr lang="en-GB" sz="2000" noProof="0" dirty="0"/>
              <a:t>June 2016-</a:t>
            </a:r>
            <a:r>
              <a:rPr lang="en-GB" sz="2000" dirty="0"/>
              <a:t>February 2017</a:t>
            </a:r>
            <a:endParaRPr lang="en-GB" sz="2000" noProof="0" dirty="0"/>
          </a:p>
        </p:txBody>
      </p:sp>
      <p:sp>
        <p:nvSpPr>
          <p:cNvPr id="3" name="Content Placeholder 2"/>
          <p:cNvSpPr>
            <a:spLocks noGrp="1"/>
          </p:cNvSpPr>
          <p:nvPr>
            <p:ph idx="1"/>
          </p:nvPr>
        </p:nvSpPr>
        <p:spPr>
          <a:ln>
            <a:solidFill>
              <a:schemeClr val="accent1"/>
            </a:solidFill>
          </a:ln>
        </p:spPr>
        <p:txBody>
          <a:bodyPr/>
          <a:lstStyle/>
          <a:p>
            <a:endParaRPr lang="en-GB" sz="1600" i="1" dirty="0"/>
          </a:p>
          <a:p>
            <a:r>
              <a:rPr lang="en-GB" sz="2000" u="sng" noProof="0" dirty="0">
                <a:solidFill>
                  <a:srgbClr val="C00000"/>
                </a:solidFill>
              </a:rPr>
              <a:t>Brazil has </a:t>
            </a:r>
            <a:r>
              <a:rPr lang="en-GB" sz="2000" b="1" u="sng" noProof="0" dirty="0">
                <a:solidFill>
                  <a:srgbClr val="C00000"/>
                </a:solidFill>
              </a:rPr>
              <a:t>modified </a:t>
            </a:r>
            <a:r>
              <a:rPr lang="en-GB" sz="2000" u="sng" dirty="0">
                <a:solidFill>
                  <a:srgbClr val="C00000"/>
                </a:solidFill>
              </a:rPr>
              <a:t>and</a:t>
            </a:r>
            <a:r>
              <a:rPr lang="en-GB" sz="2000" b="1" u="sng" noProof="0" dirty="0">
                <a:solidFill>
                  <a:srgbClr val="C00000"/>
                </a:solidFill>
              </a:rPr>
              <a:t> </a:t>
            </a:r>
            <a:r>
              <a:rPr lang="en-GB" sz="2000" b="1" u="sng" dirty="0">
                <a:solidFill>
                  <a:srgbClr val="C00000"/>
                </a:solidFill>
              </a:rPr>
              <a:t>adopted</a:t>
            </a:r>
            <a:r>
              <a:rPr lang="en-GB" sz="2000" u="sng" noProof="0" dirty="0">
                <a:solidFill>
                  <a:srgbClr val="C00000"/>
                </a:solidFill>
              </a:rPr>
              <a:t> these guidelines :</a:t>
            </a:r>
          </a:p>
          <a:p>
            <a:endParaRPr lang="en-GB" sz="2000" u="sng" noProof="0" dirty="0">
              <a:solidFill>
                <a:srgbClr val="C00000"/>
              </a:solidFill>
            </a:endParaRPr>
          </a:p>
          <a:p>
            <a:pPr marL="355600" indent="0">
              <a:spcBef>
                <a:spcPts val="0"/>
              </a:spcBef>
              <a:spcAft>
                <a:spcPts val="1200"/>
              </a:spcAft>
              <a:buNone/>
            </a:pPr>
            <a:r>
              <a:rPr lang="en-GB" sz="2000" noProof="0" dirty="0">
                <a:solidFill>
                  <a:srgbClr val="7030A0"/>
                </a:solidFill>
              </a:rPr>
              <a:t>GL3 -(stability guideline ) </a:t>
            </a:r>
            <a:r>
              <a:rPr lang="en-GB" sz="2000" noProof="0" dirty="0">
                <a:solidFill>
                  <a:srgbClr val="C00000"/>
                </a:solidFill>
              </a:rPr>
              <a:t> </a:t>
            </a:r>
          </a:p>
          <a:p>
            <a:pPr marL="355600" indent="0">
              <a:spcBef>
                <a:spcPts val="0"/>
              </a:spcBef>
              <a:spcAft>
                <a:spcPts val="1200"/>
              </a:spcAft>
              <a:buNone/>
            </a:pPr>
            <a:r>
              <a:rPr lang="en-GB" sz="2000" dirty="0">
                <a:solidFill>
                  <a:schemeClr val="accent2">
                    <a:lumMod val="40000"/>
                    <a:lumOff val="60000"/>
                  </a:schemeClr>
                </a:solidFill>
              </a:rPr>
              <a:t>GL 8 (stability of premix)</a:t>
            </a:r>
          </a:p>
          <a:p>
            <a:pPr marL="355600" indent="0">
              <a:spcBef>
                <a:spcPts val="0"/>
              </a:spcBef>
              <a:spcAft>
                <a:spcPts val="1200"/>
              </a:spcAft>
              <a:buNone/>
            </a:pPr>
            <a:r>
              <a:rPr lang="en-GB" sz="2000" dirty="0">
                <a:solidFill>
                  <a:schemeClr val="accent1">
                    <a:lumMod val="25000"/>
                  </a:schemeClr>
                </a:solidFill>
              </a:rPr>
              <a:t>GL</a:t>
            </a:r>
            <a:r>
              <a:rPr lang="en-GB" sz="2000" noProof="0" dirty="0">
                <a:solidFill>
                  <a:schemeClr val="accent1">
                    <a:lumMod val="25000"/>
                  </a:schemeClr>
                </a:solidFill>
              </a:rPr>
              <a:t>9 (</a:t>
            </a:r>
            <a:r>
              <a:rPr lang="en-GB" sz="2000" dirty="0">
                <a:solidFill>
                  <a:schemeClr val="accent1">
                    <a:lumMod val="25000"/>
                  </a:schemeClr>
                </a:solidFill>
              </a:rPr>
              <a:t>Good Clinical Practices ) </a:t>
            </a:r>
          </a:p>
          <a:p>
            <a:pPr marL="355600" indent="0">
              <a:spcBef>
                <a:spcPts val="0"/>
              </a:spcBef>
              <a:spcAft>
                <a:spcPts val="1200"/>
              </a:spcAft>
              <a:buNone/>
            </a:pPr>
            <a:r>
              <a:rPr lang="en-GB" sz="2000" dirty="0">
                <a:solidFill>
                  <a:schemeClr val="accent1">
                    <a:lumMod val="50000"/>
                  </a:schemeClr>
                </a:solidFill>
              </a:rPr>
              <a:t>GL 7, </a:t>
            </a:r>
            <a:r>
              <a:rPr lang="en-GB" sz="2000" noProof="0" dirty="0">
                <a:solidFill>
                  <a:schemeClr val="accent1">
                    <a:lumMod val="50000"/>
                  </a:schemeClr>
                </a:solidFill>
              </a:rPr>
              <a:t>12, 13, 14, 15, 16, 19, 20, 21 – general for anthelmintic GLs for different species  </a:t>
            </a:r>
          </a:p>
          <a:p>
            <a:pPr marL="355600" indent="0">
              <a:spcBef>
                <a:spcPts val="0"/>
              </a:spcBef>
              <a:spcAft>
                <a:spcPts val="1200"/>
              </a:spcAft>
              <a:buNone/>
            </a:pPr>
            <a:r>
              <a:rPr lang="en-GB" sz="2000" noProof="0" dirty="0">
                <a:solidFill>
                  <a:schemeClr val="accent6">
                    <a:lumMod val="60000"/>
                    <a:lumOff val="40000"/>
                  </a:schemeClr>
                </a:solidFill>
              </a:rPr>
              <a:t>GL45 Quality Stability</a:t>
            </a:r>
          </a:p>
          <a:p>
            <a:pPr marL="355600" indent="0">
              <a:spcBef>
                <a:spcPts val="0"/>
              </a:spcBef>
              <a:spcAft>
                <a:spcPts val="1200"/>
              </a:spcAft>
              <a:buNone/>
            </a:pPr>
            <a:r>
              <a:rPr lang="en-GB" sz="2000" u="sng" dirty="0">
                <a:solidFill>
                  <a:srgbClr val="C00000"/>
                </a:solidFill>
              </a:rPr>
              <a:t>Brazil updates legislation to be consistent with international standards, such as VICH and CAMEVET  </a:t>
            </a:r>
          </a:p>
          <a:p>
            <a:pPr marL="355600" indent="0">
              <a:spcBef>
                <a:spcPts val="0"/>
              </a:spcBef>
              <a:spcAft>
                <a:spcPts val="1200"/>
              </a:spcAft>
              <a:buNone/>
            </a:pPr>
            <a:endParaRPr lang="en-GB" sz="2000" noProof="0" dirty="0">
              <a:solidFill>
                <a:schemeClr val="accent6">
                  <a:lumMod val="60000"/>
                  <a:lumOff val="40000"/>
                </a:schemeClr>
              </a:solidFill>
            </a:endParaRPr>
          </a:p>
          <a:p>
            <a:pPr marL="0" indent="0">
              <a:buNone/>
            </a:pPr>
            <a:endParaRPr lang="en-GB" sz="2000" dirty="0">
              <a:solidFill>
                <a:schemeClr val="accent6">
                  <a:lumMod val="60000"/>
                  <a:lumOff val="40000"/>
                </a:schemeClr>
              </a:solidFill>
            </a:endParaRPr>
          </a:p>
          <a:p>
            <a:pPr marL="0" indent="0">
              <a:buNone/>
            </a:pPr>
            <a:endParaRPr lang="en-GB" sz="2000" noProof="0" dirty="0">
              <a:solidFill>
                <a:schemeClr val="accent6">
                  <a:lumMod val="60000"/>
                  <a:lumOff val="40000"/>
                </a:schemeClr>
              </a:solidFill>
            </a:endParaRPr>
          </a:p>
          <a:p>
            <a:endParaRPr lang="en-GB" sz="1800" noProof="0" dirty="0">
              <a:solidFill>
                <a:schemeClr val="accent6">
                  <a:lumMod val="60000"/>
                  <a:lumOff val="40000"/>
                </a:schemeClr>
              </a:solidFill>
            </a:endParaRPr>
          </a:p>
          <a:p>
            <a:endParaRPr lang="en-GB" sz="1800" dirty="0">
              <a:solidFill>
                <a:schemeClr val="accent6">
                  <a:lumMod val="60000"/>
                  <a:lumOff val="40000"/>
                </a:schemeClr>
              </a:solidFill>
            </a:endParaRPr>
          </a:p>
          <a:p>
            <a:endParaRPr lang="en-GB" sz="1800" noProof="0" dirty="0"/>
          </a:p>
        </p:txBody>
      </p:sp>
    </p:spTree>
    <p:extLst>
      <p:ext uri="{BB962C8B-B14F-4D97-AF65-F5344CB8AC3E}">
        <p14:creationId xmlns:p14="http://schemas.microsoft.com/office/powerpoint/2010/main" val="3105107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Responses-OVERVIEW from Brazil (2)</a:t>
            </a:r>
            <a:br>
              <a:rPr lang="en-GB" noProof="0" dirty="0"/>
            </a:br>
            <a:r>
              <a:rPr lang="en-GB" sz="2000" dirty="0"/>
              <a:t>June 2016-consultation February 2017</a:t>
            </a:r>
          </a:p>
        </p:txBody>
      </p:sp>
      <p:sp>
        <p:nvSpPr>
          <p:cNvPr id="3" name="Content Placeholder 2"/>
          <p:cNvSpPr>
            <a:spLocks noGrp="1"/>
          </p:cNvSpPr>
          <p:nvPr>
            <p:ph idx="1"/>
          </p:nvPr>
        </p:nvSpPr>
        <p:spPr>
          <a:xfrm>
            <a:off x="457200" y="1412875"/>
            <a:ext cx="8229600" cy="4824437"/>
          </a:xfrm>
          <a:ln>
            <a:solidFill>
              <a:schemeClr val="accent1"/>
            </a:solidFill>
          </a:ln>
        </p:spPr>
        <p:txBody>
          <a:bodyPr/>
          <a:lstStyle/>
          <a:p>
            <a:pPr marL="0" indent="0">
              <a:spcBef>
                <a:spcPts val="0"/>
              </a:spcBef>
              <a:spcAft>
                <a:spcPts val="1200"/>
              </a:spcAft>
              <a:buNone/>
            </a:pPr>
            <a:r>
              <a:rPr lang="en-GB" sz="2000" b="1" noProof="0" dirty="0">
                <a:solidFill>
                  <a:srgbClr val="C00000"/>
                </a:solidFill>
              </a:rPr>
              <a:t>The following guidelines are not currently used but  could  be of interest: </a:t>
            </a:r>
          </a:p>
          <a:p>
            <a:pPr>
              <a:spcBef>
                <a:spcPts val="0"/>
              </a:spcBef>
              <a:spcAft>
                <a:spcPts val="1200"/>
              </a:spcAft>
            </a:pPr>
            <a:r>
              <a:rPr lang="en-GB" sz="2000" dirty="0">
                <a:solidFill>
                  <a:srgbClr val="7030A0"/>
                </a:solidFill>
              </a:rPr>
              <a:t>GL1, 2 - Validation of analytical procedures: definitions and terminology, Validation of analytical procedures: methodology</a:t>
            </a:r>
          </a:p>
          <a:p>
            <a:pPr>
              <a:spcBef>
                <a:spcPts val="0"/>
              </a:spcBef>
              <a:spcAft>
                <a:spcPts val="1200"/>
              </a:spcAft>
            </a:pPr>
            <a:r>
              <a:rPr lang="en-GB" sz="2000" dirty="0">
                <a:solidFill>
                  <a:srgbClr val="0070C0"/>
                </a:solidFill>
              </a:rPr>
              <a:t>GL17 - Stability for biotechnological, </a:t>
            </a:r>
            <a:r>
              <a:rPr lang="en-GB" sz="2000" dirty="0" err="1">
                <a:solidFill>
                  <a:srgbClr val="0070C0"/>
                </a:solidFill>
              </a:rPr>
              <a:t>biologicals</a:t>
            </a:r>
            <a:endParaRPr lang="en-GB" sz="2000" dirty="0">
              <a:solidFill>
                <a:schemeClr val="accent6">
                  <a:lumMod val="60000"/>
                  <a:lumOff val="40000"/>
                </a:schemeClr>
              </a:solidFill>
            </a:endParaRPr>
          </a:p>
          <a:p>
            <a:pPr>
              <a:spcBef>
                <a:spcPts val="0"/>
              </a:spcBef>
              <a:spcAft>
                <a:spcPts val="1200"/>
              </a:spcAft>
            </a:pPr>
            <a:r>
              <a:rPr lang="en-GB" sz="2000" noProof="0" dirty="0">
                <a:solidFill>
                  <a:srgbClr val="002060"/>
                </a:solidFill>
              </a:rPr>
              <a:t>GL27 - </a:t>
            </a:r>
            <a:r>
              <a:rPr lang="en-GB" sz="2000" dirty="0">
                <a:solidFill>
                  <a:srgbClr val="002060"/>
                </a:solidFill>
              </a:rPr>
              <a:t>Guidance on pre-approval information for registration of new veterinary medicinal products for food producing animals with respect to antimicrobial resistance</a:t>
            </a:r>
          </a:p>
          <a:p>
            <a:pPr>
              <a:spcBef>
                <a:spcPts val="0"/>
              </a:spcBef>
              <a:spcAft>
                <a:spcPts val="1200"/>
              </a:spcAft>
            </a:pPr>
            <a:r>
              <a:rPr lang="en-GB" sz="2000" dirty="0">
                <a:solidFill>
                  <a:srgbClr val="636463"/>
                </a:solidFill>
              </a:rPr>
              <a:t>GL</a:t>
            </a:r>
            <a:r>
              <a:rPr lang="en-GB" sz="2000" noProof="0" dirty="0">
                <a:solidFill>
                  <a:srgbClr val="636463"/>
                </a:solidFill>
              </a:rPr>
              <a:t>22, 23, 28 - Safety residue in human food reproduction, genotoxcity, carcinogenicity; </a:t>
            </a:r>
            <a:r>
              <a:rPr lang="en-GB" sz="2000" dirty="0">
                <a:solidFill>
                  <a:srgbClr val="636463"/>
                </a:solidFill>
              </a:rPr>
              <a:t>31, 32, 33,36, 37 - Safety</a:t>
            </a:r>
            <a:endParaRPr lang="en-GB" sz="2000" noProof="0" dirty="0">
              <a:solidFill>
                <a:srgbClr val="00B050"/>
              </a:solidFill>
            </a:endParaRPr>
          </a:p>
          <a:p>
            <a:pPr>
              <a:spcBef>
                <a:spcPts val="0"/>
              </a:spcBef>
              <a:spcAft>
                <a:spcPts val="1200"/>
              </a:spcAft>
            </a:pPr>
            <a:r>
              <a:rPr lang="en-GB" sz="2000" dirty="0">
                <a:solidFill>
                  <a:schemeClr val="accent6">
                    <a:lumMod val="60000"/>
                    <a:lumOff val="40000"/>
                  </a:schemeClr>
                </a:solidFill>
              </a:rPr>
              <a:t>GL</a:t>
            </a:r>
            <a:r>
              <a:rPr lang="en-GB" sz="2000" noProof="0" dirty="0">
                <a:solidFill>
                  <a:schemeClr val="accent6">
                    <a:lumMod val="60000"/>
                    <a:lumOff val="40000"/>
                  </a:schemeClr>
                </a:solidFill>
              </a:rPr>
              <a:t>41,50 - Vaccine - </a:t>
            </a:r>
            <a:r>
              <a:rPr lang="en-GB" sz="2000" dirty="0">
                <a:solidFill>
                  <a:schemeClr val="accent6">
                    <a:lumMod val="60000"/>
                    <a:lumOff val="40000"/>
                  </a:schemeClr>
                </a:solidFill>
              </a:rPr>
              <a:t>Safety </a:t>
            </a:r>
          </a:p>
          <a:p>
            <a:pPr>
              <a:spcBef>
                <a:spcPts val="0"/>
              </a:spcBef>
              <a:spcAft>
                <a:spcPts val="1200"/>
              </a:spcAft>
            </a:pPr>
            <a:r>
              <a:rPr lang="en-GB" sz="2000" dirty="0">
                <a:solidFill>
                  <a:srgbClr val="339933"/>
                </a:solidFill>
              </a:rPr>
              <a:t>GL</a:t>
            </a:r>
            <a:r>
              <a:rPr lang="en-GB" sz="2000" noProof="0" dirty="0">
                <a:solidFill>
                  <a:srgbClr val="00B050"/>
                </a:solidFill>
              </a:rPr>
              <a:t> </a:t>
            </a:r>
            <a:r>
              <a:rPr lang="en-GB" sz="2000" dirty="0">
                <a:solidFill>
                  <a:srgbClr val="339933"/>
                </a:solidFill>
              </a:rPr>
              <a:t>52</a:t>
            </a:r>
            <a:r>
              <a:rPr lang="en-GB" sz="2000" noProof="0" dirty="0">
                <a:solidFill>
                  <a:srgbClr val="339933"/>
                </a:solidFill>
              </a:rPr>
              <a:t> - Bioequivalence </a:t>
            </a:r>
          </a:p>
          <a:p>
            <a:endParaRPr lang="en-GB" sz="1800" noProof="0" dirty="0"/>
          </a:p>
        </p:txBody>
      </p:sp>
    </p:spTree>
    <p:extLst>
      <p:ext uri="{BB962C8B-B14F-4D97-AF65-F5344CB8AC3E}">
        <p14:creationId xmlns:p14="http://schemas.microsoft.com/office/powerpoint/2010/main" val="3702986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Responses-OVERVIEW from Brazil (3)</a:t>
            </a:r>
          </a:p>
        </p:txBody>
      </p:sp>
      <p:sp>
        <p:nvSpPr>
          <p:cNvPr id="3" name="Content Placeholder 2"/>
          <p:cNvSpPr>
            <a:spLocks noGrp="1"/>
          </p:cNvSpPr>
          <p:nvPr>
            <p:ph idx="1"/>
          </p:nvPr>
        </p:nvSpPr>
        <p:spPr>
          <a:ln>
            <a:solidFill>
              <a:schemeClr val="accent1"/>
            </a:solidFill>
          </a:ln>
        </p:spPr>
        <p:txBody>
          <a:bodyPr/>
          <a:lstStyle/>
          <a:p>
            <a:pPr>
              <a:spcBef>
                <a:spcPts val="0"/>
              </a:spcBef>
              <a:spcAft>
                <a:spcPts val="1200"/>
              </a:spcAft>
            </a:pPr>
            <a:r>
              <a:rPr lang="en-GB" sz="2800" b="1" dirty="0">
                <a:solidFill>
                  <a:srgbClr val="990033"/>
                </a:solidFill>
                <a:latin typeface="Arial Narrow" pitchFamily="34" charset="0"/>
                <a:ea typeface="+mj-ea"/>
                <a:cs typeface="+mj-cs"/>
              </a:rPr>
              <a:t>Priority for trainings:</a:t>
            </a:r>
          </a:p>
          <a:p>
            <a:pPr lvl="1">
              <a:spcBef>
                <a:spcPts val="0"/>
              </a:spcBef>
              <a:spcAft>
                <a:spcPts val="1800"/>
              </a:spcAft>
            </a:pPr>
            <a:r>
              <a:rPr lang="en-GB" b="1" dirty="0">
                <a:solidFill>
                  <a:srgbClr val="990033"/>
                </a:solidFill>
                <a:latin typeface="Arial Narrow" pitchFamily="34" charset="0"/>
                <a:ea typeface="+mj-ea"/>
                <a:cs typeface="+mj-cs"/>
              </a:rPr>
              <a:t>GL 1 </a:t>
            </a:r>
            <a:r>
              <a:rPr lang="en-GB" sz="2000" dirty="0">
                <a:ea typeface="+mn-ea"/>
              </a:rPr>
              <a:t>and</a:t>
            </a:r>
            <a:r>
              <a:rPr lang="en-GB" b="1" dirty="0">
                <a:solidFill>
                  <a:srgbClr val="990033"/>
                </a:solidFill>
                <a:latin typeface="Arial Narrow" pitchFamily="34" charset="0"/>
                <a:ea typeface="+mj-ea"/>
                <a:cs typeface="+mj-cs"/>
              </a:rPr>
              <a:t> GL2 </a:t>
            </a:r>
            <a:r>
              <a:rPr lang="en-GB" sz="2000" dirty="0">
                <a:ea typeface="+mn-ea"/>
              </a:rPr>
              <a:t>validation of analytical procedure : definition and terminology –methodology </a:t>
            </a:r>
          </a:p>
          <a:p>
            <a:pPr lvl="1">
              <a:spcBef>
                <a:spcPts val="0"/>
              </a:spcBef>
              <a:spcAft>
                <a:spcPts val="1800"/>
              </a:spcAft>
            </a:pPr>
            <a:r>
              <a:rPr lang="en-GB" sz="2600" b="1" dirty="0">
                <a:solidFill>
                  <a:srgbClr val="990033"/>
                </a:solidFill>
                <a:latin typeface="Arial Narrow" pitchFamily="34" charset="0"/>
                <a:ea typeface="+mj-ea"/>
                <a:cs typeface="+mj-cs"/>
              </a:rPr>
              <a:t>GL9 - </a:t>
            </a:r>
            <a:r>
              <a:rPr lang="en-GB" sz="2000" dirty="0">
                <a:ea typeface="+mn-ea"/>
              </a:rPr>
              <a:t>Good Clinical Practice</a:t>
            </a:r>
          </a:p>
          <a:p>
            <a:pPr lvl="1">
              <a:spcBef>
                <a:spcPts val="0"/>
              </a:spcBef>
              <a:spcAft>
                <a:spcPts val="1800"/>
              </a:spcAft>
            </a:pPr>
            <a:r>
              <a:rPr lang="en-GB" sz="2600" b="1" dirty="0">
                <a:solidFill>
                  <a:srgbClr val="990033"/>
                </a:solidFill>
                <a:latin typeface="Arial Narrow" pitchFamily="34" charset="0"/>
                <a:ea typeface="+mj-ea"/>
                <a:cs typeface="+mj-cs"/>
              </a:rPr>
              <a:t>GL17 - </a:t>
            </a:r>
            <a:r>
              <a:rPr lang="en-GB" sz="2000" dirty="0">
                <a:ea typeface="+mn-ea"/>
              </a:rPr>
              <a:t>Stability testing of biotechnological /biological products</a:t>
            </a:r>
          </a:p>
          <a:p>
            <a:pPr lvl="1">
              <a:spcBef>
                <a:spcPts val="0"/>
              </a:spcBef>
              <a:spcAft>
                <a:spcPts val="1800"/>
              </a:spcAft>
            </a:pPr>
            <a:r>
              <a:rPr lang="en-GB" sz="2600" b="1" dirty="0">
                <a:solidFill>
                  <a:srgbClr val="990033"/>
                </a:solidFill>
                <a:latin typeface="Arial Narrow" pitchFamily="34" charset="0"/>
                <a:ea typeface="+mj-ea"/>
                <a:cs typeface="+mj-cs"/>
              </a:rPr>
              <a:t>GL27 -  </a:t>
            </a:r>
            <a:r>
              <a:rPr lang="en-GB" sz="2000" dirty="0">
                <a:ea typeface="+mn-ea"/>
              </a:rPr>
              <a:t>Guidance on pre-approval information for registration of new veterinary medicinal products</a:t>
            </a:r>
          </a:p>
          <a:p>
            <a:pPr lvl="1">
              <a:spcBef>
                <a:spcPts val="0"/>
              </a:spcBef>
              <a:spcAft>
                <a:spcPts val="1800"/>
              </a:spcAft>
            </a:pPr>
            <a:r>
              <a:rPr lang="en-GB" sz="2600" b="1" dirty="0">
                <a:solidFill>
                  <a:srgbClr val="990033"/>
                </a:solidFill>
                <a:latin typeface="Arial Narrow" pitchFamily="34" charset="0"/>
                <a:ea typeface="+mj-ea"/>
                <a:cs typeface="+mj-cs"/>
              </a:rPr>
              <a:t>GL52 - </a:t>
            </a:r>
            <a:r>
              <a:rPr lang="en-GB" sz="2600" dirty="0">
                <a:solidFill>
                  <a:srgbClr val="990033"/>
                </a:solidFill>
                <a:latin typeface="Arial Narrow" pitchFamily="34" charset="0"/>
                <a:ea typeface="+mj-ea"/>
                <a:cs typeface="+mj-cs"/>
              </a:rPr>
              <a:t> </a:t>
            </a:r>
            <a:r>
              <a:rPr lang="en-GB" sz="2000" dirty="0">
                <a:ea typeface="+mn-ea"/>
              </a:rPr>
              <a:t>Bioequivalence</a:t>
            </a:r>
            <a:endParaRPr lang="en-GB" sz="1800" noProof="0" dirty="0"/>
          </a:p>
        </p:txBody>
      </p:sp>
    </p:spTree>
    <p:extLst>
      <p:ext uri="{BB962C8B-B14F-4D97-AF65-F5344CB8AC3E}">
        <p14:creationId xmlns:p14="http://schemas.microsoft.com/office/powerpoint/2010/main" val="1928487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Responses-OVERVIEW from Argentina,(2) </a:t>
            </a:r>
            <a:r>
              <a:rPr lang="en-GB" sz="2000"/>
              <a:t>last update (2017, February)</a:t>
            </a:r>
            <a:endParaRPr lang="en-GB" sz="2000" dirty="0"/>
          </a:p>
        </p:txBody>
      </p:sp>
      <p:sp>
        <p:nvSpPr>
          <p:cNvPr id="3" name="Content Placeholder 2"/>
          <p:cNvSpPr>
            <a:spLocks noGrp="1"/>
          </p:cNvSpPr>
          <p:nvPr>
            <p:ph idx="1"/>
          </p:nvPr>
        </p:nvSpPr>
        <p:spPr/>
        <p:txBody>
          <a:bodyPr/>
          <a:lstStyle/>
          <a:p>
            <a:pPr>
              <a:spcBef>
                <a:spcPts val="0"/>
              </a:spcBef>
              <a:spcAft>
                <a:spcPts val="1800"/>
              </a:spcAft>
            </a:pPr>
            <a:r>
              <a:rPr lang="en-GB" sz="2000"/>
              <a:t>Some VICH guidelines with modifications to suit local conditions are adopted (GL3, GL48, GL49 ).</a:t>
            </a:r>
          </a:p>
          <a:p>
            <a:pPr>
              <a:spcBef>
                <a:spcPts val="0"/>
              </a:spcBef>
              <a:spcAft>
                <a:spcPts val="1800"/>
              </a:spcAft>
            </a:pPr>
            <a:r>
              <a:rPr lang="en-GB" sz="2000"/>
              <a:t>Argentina is planning to adopt: Good Clinical Practice guideline (</a:t>
            </a:r>
            <a:r>
              <a:rPr lang="en-GB" sz="2000" i="1"/>
              <a:t>GL9</a:t>
            </a:r>
            <a:r>
              <a:rPr lang="en-GB" sz="2000"/>
              <a:t>),</a:t>
            </a:r>
            <a:r>
              <a:rPr lang="en-GB" sz="2000" b="1"/>
              <a:t> </a:t>
            </a:r>
            <a:r>
              <a:rPr lang="en-GB" sz="2000"/>
              <a:t>Target Animal Safety for pharmaceuticals (GL43) – </a:t>
            </a:r>
            <a:r>
              <a:rPr lang="en-GB" sz="2000">
                <a:solidFill>
                  <a:srgbClr val="FF9900"/>
                </a:solidFill>
              </a:rPr>
              <a:t> just have been revised  with very slightly changes</a:t>
            </a:r>
            <a:r>
              <a:rPr lang="en-GB" sz="2000"/>
              <a:t>. </a:t>
            </a:r>
          </a:p>
          <a:p>
            <a:pPr>
              <a:spcBef>
                <a:spcPts val="0"/>
              </a:spcBef>
              <a:spcAft>
                <a:spcPts val="1800"/>
              </a:spcAft>
            </a:pPr>
            <a:r>
              <a:rPr lang="en-GB" sz="2000"/>
              <a:t>Some VICH guidelines recommended by the Regulatory Authorities when generating data to submit</a:t>
            </a:r>
            <a:r>
              <a:rPr lang="en-GB" sz="2000">
                <a:solidFill>
                  <a:srgbClr val="FF9900"/>
                </a:solidFill>
              </a:rPr>
              <a:t> (especially GL 9 and 43-see above)</a:t>
            </a:r>
            <a:r>
              <a:rPr lang="en-GB" sz="2000"/>
              <a:t>. </a:t>
            </a:r>
          </a:p>
          <a:p>
            <a:r>
              <a:rPr lang="en-GB" sz="2000">
                <a:solidFill>
                  <a:srgbClr val="FF9900"/>
                </a:solidFill>
              </a:rPr>
              <a:t>All studies </a:t>
            </a:r>
            <a:r>
              <a:rPr lang="en-GB" sz="2000"/>
              <a:t>are performed according VICH guidelines; </a:t>
            </a:r>
            <a:r>
              <a:rPr lang="en-GB" sz="2000">
                <a:solidFill>
                  <a:srgbClr val="FF9900"/>
                </a:solidFill>
              </a:rPr>
              <a:t>are accepted </a:t>
            </a:r>
            <a:r>
              <a:rPr lang="en-GB" sz="2000"/>
              <a:t>in </a:t>
            </a:r>
            <a:r>
              <a:rPr lang="en-GB" sz="2000" b="1">
                <a:solidFill>
                  <a:srgbClr val="990033"/>
                </a:solidFill>
              </a:rPr>
              <a:t>ARGENTINA</a:t>
            </a:r>
            <a:endParaRPr lang="en-GB" sz="2000" b="1" dirty="0">
              <a:solidFill>
                <a:srgbClr val="990033"/>
              </a:solidFill>
            </a:endParaRPr>
          </a:p>
        </p:txBody>
      </p:sp>
    </p:spTree>
    <p:extLst>
      <p:ext uri="{BB962C8B-B14F-4D97-AF65-F5344CB8AC3E}">
        <p14:creationId xmlns:p14="http://schemas.microsoft.com/office/powerpoint/2010/main" val="94167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57200" y="274638"/>
            <a:ext cx="8229600" cy="900112"/>
          </a:xfrm>
          <a:noFill/>
          <a:ln>
            <a:miter lim="800000"/>
            <a:headEnd/>
            <a:tailEnd/>
          </a:ln>
        </p:spPr>
        <p:txBody>
          <a:bodyPr/>
          <a:lstStyle/>
          <a:p>
            <a:r>
              <a:rPr lang="en-GB"/>
              <a:t>Responses-OVERVIEW from Argentina</a:t>
            </a:r>
          </a:p>
        </p:txBody>
      </p:sp>
      <p:sp>
        <p:nvSpPr>
          <p:cNvPr id="3" name="Content Placeholder 2"/>
          <p:cNvSpPr>
            <a:spLocks noGrp="1"/>
          </p:cNvSpPr>
          <p:nvPr>
            <p:ph idx="1"/>
          </p:nvPr>
        </p:nvSpPr>
        <p:spPr>
          <a:xfrm>
            <a:off x="457200" y="1268760"/>
            <a:ext cx="8229600" cy="4857403"/>
          </a:xfrm>
        </p:spPr>
        <p:txBody>
          <a:bodyPr/>
          <a:lstStyle/>
          <a:p>
            <a:pPr marL="0" indent="0">
              <a:buNone/>
              <a:defRPr/>
            </a:pPr>
            <a:r>
              <a:rPr lang="en-GB" sz="2800" b="1" dirty="0">
                <a:solidFill>
                  <a:srgbClr val="990033"/>
                </a:solidFill>
                <a:latin typeface="Arial Narrow" pitchFamily="34" charset="0"/>
                <a:ea typeface="+mj-ea"/>
                <a:cs typeface="+mj-cs"/>
              </a:rPr>
              <a:t>Top Priority for training</a:t>
            </a:r>
          </a:p>
          <a:p>
            <a:pPr>
              <a:defRPr/>
            </a:pPr>
            <a:r>
              <a:rPr lang="en-GB" sz="2800" b="1" dirty="0">
                <a:solidFill>
                  <a:srgbClr val="990033"/>
                </a:solidFill>
                <a:latin typeface="Arial Narrow" pitchFamily="34" charset="0"/>
                <a:ea typeface="+mj-ea"/>
                <a:cs typeface="+mj-cs"/>
              </a:rPr>
              <a:t>Quality </a:t>
            </a:r>
          </a:p>
          <a:p>
            <a:pPr marL="355600" indent="0">
              <a:buNone/>
              <a:defRPr/>
            </a:pPr>
            <a:r>
              <a:rPr lang="en-GB" sz="2000" b="1" dirty="0"/>
              <a:t>GL39 </a:t>
            </a:r>
            <a:r>
              <a:rPr lang="en-GB" sz="2000" dirty="0"/>
              <a:t>and</a:t>
            </a:r>
            <a:r>
              <a:rPr lang="en-GB" sz="2000" b="1" dirty="0"/>
              <a:t> GL 40</a:t>
            </a:r>
            <a:r>
              <a:rPr lang="en-GB" sz="2000" dirty="0"/>
              <a:t> Quality</a:t>
            </a:r>
            <a:r>
              <a:rPr lang="en-GB" sz="2000" b="1" dirty="0"/>
              <a:t> </a:t>
            </a:r>
            <a:r>
              <a:rPr lang="en-GB" sz="2000" dirty="0"/>
              <a:t>specifications </a:t>
            </a:r>
          </a:p>
          <a:p>
            <a:pPr>
              <a:defRPr/>
            </a:pPr>
            <a:r>
              <a:rPr lang="en-GB" sz="2800" b="1" dirty="0">
                <a:solidFill>
                  <a:srgbClr val="990033"/>
                </a:solidFill>
                <a:latin typeface="Arial Narrow" pitchFamily="34" charset="0"/>
                <a:ea typeface="+mj-ea"/>
                <a:cs typeface="+mj-cs"/>
              </a:rPr>
              <a:t>Safety</a:t>
            </a:r>
            <a:r>
              <a:rPr lang="en-GB" sz="2000" b="1" dirty="0"/>
              <a:t> </a:t>
            </a:r>
            <a:endParaRPr lang="en-GB" sz="2000" dirty="0"/>
          </a:p>
          <a:p>
            <a:pPr marL="355600" indent="0">
              <a:buNone/>
              <a:defRPr/>
            </a:pPr>
            <a:r>
              <a:rPr lang="en-GB" sz="2000" b="1" dirty="0"/>
              <a:t>GL6 - GL38 </a:t>
            </a:r>
            <a:r>
              <a:rPr lang="en-GB" sz="2000" dirty="0"/>
              <a:t>Environmental Impact Assessment for veterinary medicinal products Phase I-II </a:t>
            </a:r>
          </a:p>
          <a:p>
            <a:pPr marL="355600" indent="0">
              <a:buNone/>
              <a:defRPr/>
            </a:pPr>
            <a:r>
              <a:rPr lang="en-GB" sz="2000" b="1" dirty="0"/>
              <a:t>GL24 </a:t>
            </a:r>
            <a:r>
              <a:rPr lang="en-GB" sz="2000" dirty="0" err="1"/>
              <a:t>Pharmacovigilance</a:t>
            </a:r>
            <a:r>
              <a:rPr lang="en-GB" sz="2000" dirty="0"/>
              <a:t>, </a:t>
            </a:r>
            <a:r>
              <a:rPr lang="en-GB" sz="2000" b="1" dirty="0"/>
              <a:t>GL29 </a:t>
            </a:r>
            <a:r>
              <a:rPr lang="en-GB" sz="2000" dirty="0" err="1"/>
              <a:t>Pharmacovigilance</a:t>
            </a:r>
            <a:r>
              <a:rPr lang="en-GB" sz="2000" dirty="0"/>
              <a:t> Periodic Safety Report (PSUR</a:t>
            </a:r>
            <a:r>
              <a:rPr lang="en-GB" sz="2000" b="1" dirty="0"/>
              <a:t> )</a:t>
            </a:r>
          </a:p>
          <a:p>
            <a:pPr marL="355600" indent="0">
              <a:buNone/>
              <a:defRPr/>
            </a:pPr>
            <a:r>
              <a:rPr lang="en-GB" sz="2000" b="1" dirty="0"/>
              <a:t>GL30 GL35 </a:t>
            </a:r>
            <a:r>
              <a:rPr lang="en-GB" sz="2000" dirty="0"/>
              <a:t>and</a:t>
            </a:r>
            <a:r>
              <a:rPr lang="en-GB" sz="2000" b="1" dirty="0"/>
              <a:t> GL42</a:t>
            </a:r>
            <a:r>
              <a:rPr lang="en-GB" sz="2000" dirty="0"/>
              <a:t> </a:t>
            </a:r>
            <a:r>
              <a:rPr lang="en-GB" sz="2000" dirty="0" err="1"/>
              <a:t>Pharmacovigilance</a:t>
            </a:r>
            <a:r>
              <a:rPr lang="en-GB" sz="2000" b="1" dirty="0"/>
              <a:t> </a:t>
            </a:r>
            <a:r>
              <a:rPr lang="en-GB" sz="2000" dirty="0"/>
              <a:t>-</a:t>
            </a:r>
            <a:r>
              <a:rPr lang="en-GB" sz="2000" b="1" dirty="0"/>
              <a:t> </a:t>
            </a:r>
            <a:r>
              <a:rPr lang="en-GB" sz="2000" dirty="0"/>
              <a:t>list of terms, data elements-ESTD) </a:t>
            </a:r>
            <a:r>
              <a:rPr lang="en-GB" sz="2000" b="1" dirty="0"/>
              <a:t>GL43 </a:t>
            </a:r>
            <a:r>
              <a:rPr lang="en-GB" sz="2000" dirty="0"/>
              <a:t>Target  Animal Safety for  Pharmaceuticals </a:t>
            </a:r>
          </a:p>
          <a:p>
            <a:pPr>
              <a:defRPr/>
            </a:pPr>
            <a:r>
              <a:rPr lang="en-GB" sz="2800" b="1" dirty="0">
                <a:solidFill>
                  <a:srgbClr val="990033"/>
                </a:solidFill>
                <a:latin typeface="Arial Narrow" pitchFamily="34" charset="0"/>
              </a:rPr>
              <a:t>Safety and efficacy</a:t>
            </a:r>
            <a:r>
              <a:rPr lang="en-GB" sz="1600" b="1" dirty="0"/>
              <a:t> </a:t>
            </a:r>
            <a:endParaRPr lang="en-GB" sz="1600" dirty="0"/>
          </a:p>
          <a:p>
            <a:pPr marL="400050" lvl="1" indent="0">
              <a:buNone/>
              <a:defRPr/>
            </a:pPr>
            <a:r>
              <a:rPr lang="en-GB" sz="2000" b="1" dirty="0"/>
              <a:t>GL9 </a:t>
            </a:r>
            <a:r>
              <a:rPr lang="en-GB" sz="2000" dirty="0"/>
              <a:t>Good Clinical Practice</a:t>
            </a:r>
          </a:p>
        </p:txBody>
      </p:sp>
    </p:spTree>
    <p:extLst>
      <p:ext uri="{BB962C8B-B14F-4D97-AF65-F5344CB8AC3E}">
        <p14:creationId xmlns:p14="http://schemas.microsoft.com/office/powerpoint/2010/main" val="530051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p:spPr>
        <p:txBody>
          <a:bodyPr/>
          <a:lstStyle/>
          <a:p>
            <a:r>
              <a:rPr lang="en-GB" sz="3200" noProof="0" dirty="0"/>
              <a:t>Responses-OVERVIEW of </a:t>
            </a:r>
            <a:r>
              <a:rPr lang="en-GB" sz="3200" dirty="0"/>
              <a:t>VICH Training Priorities</a:t>
            </a:r>
            <a:br>
              <a:rPr lang="en-GB" sz="3200" dirty="0"/>
            </a:br>
            <a:r>
              <a:rPr lang="en-GB" sz="2400" dirty="0"/>
              <a:t>OIE Regional Seminar, Budapest (Hungary), 11-13 </a:t>
            </a:r>
            <a:r>
              <a:rPr lang="en-GB" sz="2400" noProof="0" dirty="0"/>
              <a:t>October 2016</a:t>
            </a:r>
          </a:p>
        </p:txBody>
      </p:sp>
      <p:sp>
        <p:nvSpPr>
          <p:cNvPr id="3" name="Content Placeholder 2"/>
          <p:cNvSpPr>
            <a:spLocks noGrp="1"/>
          </p:cNvSpPr>
          <p:nvPr>
            <p:ph idx="1"/>
          </p:nvPr>
        </p:nvSpPr>
        <p:spPr/>
        <p:txBody>
          <a:bodyPr/>
          <a:lstStyle/>
          <a:p>
            <a:pPr>
              <a:spcBef>
                <a:spcPts val="0"/>
              </a:spcBef>
              <a:spcAft>
                <a:spcPts val="1800"/>
              </a:spcAft>
            </a:pPr>
            <a:r>
              <a:rPr lang="en-GB" sz="2400" noProof="0" dirty="0"/>
              <a:t>Aimed to have a dialogue among European Countries.</a:t>
            </a:r>
          </a:p>
          <a:p>
            <a:pPr>
              <a:spcBef>
                <a:spcPts val="0"/>
              </a:spcBef>
              <a:spcAft>
                <a:spcPts val="1800"/>
              </a:spcAft>
            </a:pPr>
            <a:r>
              <a:rPr lang="en-GB" sz="2400" noProof="0" dirty="0"/>
              <a:t>The European Medicine Agency and Eurasian Economic Commission (former Customs Union) were invited to share their regional experiences and expertise to strengthen the network.</a:t>
            </a:r>
          </a:p>
          <a:p>
            <a:pPr>
              <a:spcBef>
                <a:spcPts val="0"/>
              </a:spcBef>
              <a:spcAft>
                <a:spcPts val="1800"/>
              </a:spcAft>
            </a:pPr>
            <a:r>
              <a:rPr lang="en-GB" sz="2400" dirty="0"/>
              <a:t>VICH Outreach Forum activities were highlighted as well as the application of VICH guidelines.</a:t>
            </a:r>
            <a:endParaRPr lang="en-GB" sz="2400" noProof="0" dirty="0"/>
          </a:p>
        </p:txBody>
      </p:sp>
    </p:spTree>
    <p:extLst>
      <p:ext uri="{BB962C8B-B14F-4D97-AF65-F5344CB8AC3E}">
        <p14:creationId xmlns:p14="http://schemas.microsoft.com/office/powerpoint/2010/main" val="3685238652"/>
      </p:ext>
    </p:extLst>
  </p:cSld>
  <p:clrMapOvr>
    <a:masterClrMapping/>
  </p:clrMapOvr>
</p:sld>
</file>

<file path=ppt/theme/theme1.xml><?xml version="1.0" encoding="utf-8"?>
<a:theme xmlns:a="http://schemas.openxmlformats.org/drawingml/2006/main" name="1- Agenda &amp; Chapters">
  <a:themeElements>
    <a:clrScheme name="Template Ppt 2016">
      <a:dk1>
        <a:srgbClr val="000000"/>
      </a:dk1>
      <a:lt1>
        <a:srgbClr val="FFFFFF"/>
      </a:lt1>
      <a:dk2>
        <a:srgbClr val="000000"/>
      </a:dk2>
      <a:lt2>
        <a:srgbClr val="808080"/>
      </a:lt2>
      <a:accent1>
        <a:srgbClr val="A50021"/>
      </a:accent1>
      <a:accent2>
        <a:srgbClr val="636463"/>
      </a:accent2>
      <a:accent3>
        <a:srgbClr val="676F91"/>
      </a:accent3>
      <a:accent4>
        <a:srgbClr val="A3AD90"/>
      </a:accent4>
      <a:accent5>
        <a:srgbClr val="769091"/>
      </a:accent5>
      <a:accent6>
        <a:srgbClr val="D2AD86"/>
      </a:accent6>
      <a:hlink>
        <a:srgbClr val="0070C0"/>
      </a:hlink>
      <a:folHlink>
        <a:srgbClr val="0070C0"/>
      </a:folHlink>
    </a:clrScheme>
    <a:fontScheme name="2_Modèle par défaut">
      <a:majorFont>
        <a:latin typeface="TradeGothic Bold"/>
        <a:ea typeface=""/>
        <a:cs typeface=""/>
      </a:majorFont>
      <a:minorFont>
        <a:latin typeface="Trade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 Title and Thank you slides">
  <a:themeElements>
    <a:clrScheme name="Template Ppt 2016">
      <a:dk1>
        <a:srgbClr val="000000"/>
      </a:dk1>
      <a:lt1>
        <a:srgbClr val="FFFFFF"/>
      </a:lt1>
      <a:dk2>
        <a:srgbClr val="000000"/>
      </a:dk2>
      <a:lt2>
        <a:srgbClr val="808080"/>
      </a:lt2>
      <a:accent1>
        <a:srgbClr val="A50021"/>
      </a:accent1>
      <a:accent2>
        <a:srgbClr val="636463"/>
      </a:accent2>
      <a:accent3>
        <a:srgbClr val="676F91"/>
      </a:accent3>
      <a:accent4>
        <a:srgbClr val="A3AD90"/>
      </a:accent4>
      <a:accent5>
        <a:srgbClr val="769091"/>
      </a:accent5>
      <a:accent6>
        <a:srgbClr val="D2AD86"/>
      </a:accent6>
      <a:hlink>
        <a:srgbClr val="0070C0"/>
      </a:hlink>
      <a:folHlink>
        <a:srgbClr val="0070C0"/>
      </a:folHlink>
    </a:clrScheme>
    <a:fontScheme name="2_Modèle par défaut">
      <a:majorFont>
        <a:latin typeface="TradeGothic Bold"/>
        <a:ea typeface=""/>
        <a:cs typeface=""/>
      </a:majorFont>
      <a:minorFont>
        <a:latin typeface="Trade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nchor="ctr" anchorCtr="0">
        <a:noAutofit/>
      </a:bodyPr>
      <a:lstStyle>
        <a:defPPr algn="r">
          <a:lnSpc>
            <a:spcPct val="120000"/>
          </a:lnSpc>
          <a:defRPr sz="4800" dirty="0" err="1" smtClean="0">
            <a:solidFill>
              <a:srgbClr val="FFFFFF"/>
            </a:solidFill>
          </a:defRPr>
        </a:defPPr>
      </a:lstStyle>
    </a:tx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 Content">
  <a:themeElements>
    <a:clrScheme name="Personnalisé 1">
      <a:dk1>
        <a:srgbClr val="5F5F5F"/>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Modèle par défaut">
      <a:majorFont>
        <a:latin typeface="TradeGothic Bold"/>
        <a:ea typeface=""/>
        <a:cs typeface=""/>
      </a:majorFont>
      <a:minorFont>
        <a:latin typeface="Trade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91440" tIns="45720" rIns="91440" bIns="45720" numCol="1" anchor="t" anchorCtr="0" compatLnSpc="1">
        <a:prstTxWarp prst="textNoShape">
          <a:avLst/>
        </a:prstTxWarp>
      </a:bodyPr>
      <a:lstStyle>
        <a:defPPr>
          <a:defRPr kern="0" dirty="0" smtClean="0"/>
        </a:defPPr>
      </a:lstStyle>
    </a:tx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Examples">
  <a:themeElements>
    <a:clrScheme name="Personnalisé 8">
      <a:dk1>
        <a:srgbClr val="000000"/>
      </a:dk1>
      <a:lt1>
        <a:srgbClr val="FFFFFF"/>
      </a:lt1>
      <a:dk2>
        <a:srgbClr val="000000"/>
      </a:dk2>
      <a:lt2>
        <a:srgbClr val="808080"/>
      </a:lt2>
      <a:accent1>
        <a:srgbClr val="A50021"/>
      </a:accent1>
      <a:accent2>
        <a:srgbClr val="636463"/>
      </a:accent2>
      <a:accent3>
        <a:srgbClr val="676F91"/>
      </a:accent3>
      <a:accent4>
        <a:srgbClr val="A3AD90"/>
      </a:accent4>
      <a:accent5>
        <a:srgbClr val="769091"/>
      </a:accent5>
      <a:accent6>
        <a:srgbClr val="D2AD86"/>
      </a:accent6>
      <a:hlink>
        <a:srgbClr val="009999"/>
      </a:hlink>
      <a:folHlink>
        <a:srgbClr val="99CC00"/>
      </a:folHlink>
    </a:clrScheme>
    <a:fontScheme name="Template Ppt 201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Custom 1">
      <a:dk1>
        <a:sysClr val="windowText" lastClr="000000"/>
      </a:dk1>
      <a:lt1>
        <a:sysClr val="window" lastClr="FFFFFF"/>
      </a:lt1>
      <a:dk2>
        <a:srgbClr val="0C3A8C"/>
      </a:dk2>
      <a:lt2>
        <a:srgbClr val="1295DA"/>
      </a:lt2>
      <a:accent1>
        <a:srgbClr val="515050"/>
      </a:accent1>
      <a:accent2>
        <a:srgbClr val="1088D0"/>
      </a:accent2>
      <a:accent3>
        <a:srgbClr val="C43914"/>
      </a:accent3>
      <a:accent4>
        <a:srgbClr val="68A021"/>
      </a:accent4>
      <a:accent5>
        <a:srgbClr val="E0670A"/>
      </a:accent5>
      <a:accent6>
        <a:srgbClr val="000000"/>
      </a:accent6>
      <a:hlink>
        <a:srgbClr val="0D73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5665</TotalTime>
  <Words>905</Words>
  <Application>Microsoft Office PowerPoint</Application>
  <PresentationFormat>On-screen Show (4:3)</PresentationFormat>
  <Paragraphs>114</Paragraphs>
  <Slides>15</Slides>
  <Notes>13</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15</vt:i4>
      </vt:variant>
    </vt:vector>
  </HeadingPairs>
  <TitlesOfParts>
    <vt:vector size="26" baseType="lpstr">
      <vt:lpstr>ＭＳ Ｐゴシック</vt:lpstr>
      <vt:lpstr>Arial</vt:lpstr>
      <vt:lpstr>Arial Narrow</vt:lpstr>
      <vt:lpstr>Calibri</vt:lpstr>
      <vt:lpstr>TradeGothic</vt:lpstr>
      <vt:lpstr>Wingdings</vt:lpstr>
      <vt:lpstr>1- Agenda &amp; Chapters</vt:lpstr>
      <vt:lpstr>2- Title and Thank you slides</vt:lpstr>
      <vt:lpstr>3- Content</vt:lpstr>
      <vt:lpstr>4-Examples</vt:lpstr>
      <vt:lpstr>1_Office Theme</vt:lpstr>
      <vt:lpstr>Dr Mária Szabó</vt:lpstr>
      <vt:lpstr>PowerPoint Presentation</vt:lpstr>
      <vt:lpstr>PowerPoint Presentation</vt:lpstr>
      <vt:lpstr>Responses-OVERVIEW from Brazil (1)- June 2016-February 2017</vt:lpstr>
      <vt:lpstr>Responses-OVERVIEW from Brazil (2) June 2016-consultation February 2017</vt:lpstr>
      <vt:lpstr>Responses-OVERVIEW from Brazil (3)</vt:lpstr>
      <vt:lpstr>Responses-OVERVIEW from Argentina,(2) last update (2017, February)</vt:lpstr>
      <vt:lpstr>Responses-OVERVIEW from Argentina</vt:lpstr>
      <vt:lpstr>Responses-OVERVIEW of VICH Training Priorities OIE Regional Seminar, Budapest (Hungary), 11-13 October 2016</vt:lpstr>
      <vt:lpstr>Responses-OVERVIEW of VICH Training Priorities OIE Regional Seminar, Budapest (Hungary), 11-13 October 2016</vt:lpstr>
      <vt:lpstr>Responses-OVERVIEW of VICH Training Priorities OIE Regional Seminar, Budapest (Hungary), 11-13 October 2016</vt:lpstr>
      <vt:lpstr>Responses-OVERVIEW of VICH Training Priorities OIE Regional Seminar, Budapest (Hungary), 11-13 October 2016</vt:lpstr>
      <vt:lpstr>VICH Training Priorities     </vt:lpstr>
      <vt:lpstr>VICH Training Priorities     </vt:lpstr>
      <vt:lpstr>PowerPoint Presentation</vt:lpstr>
    </vt:vector>
  </TitlesOfParts>
  <Company>oie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gm</dc:creator>
  <cp:lastModifiedBy>Herve Marion</cp:lastModifiedBy>
  <cp:revision>1097</cp:revision>
  <cp:lastPrinted>2017-02-01T12:16:03Z</cp:lastPrinted>
  <dcterms:created xsi:type="dcterms:W3CDTF">2007-10-12T14:09:45Z</dcterms:created>
  <dcterms:modified xsi:type="dcterms:W3CDTF">2017-03-26T11:42:03Z</dcterms:modified>
</cp:coreProperties>
</file>