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4" r:id="rId4"/>
    <p:sldId id="287" r:id="rId5"/>
    <p:sldId id="268" r:id="rId6"/>
    <p:sldId id="269" r:id="rId7"/>
    <p:sldId id="270" r:id="rId8"/>
    <p:sldId id="271" r:id="rId9"/>
    <p:sldId id="288" r:id="rId10"/>
    <p:sldId id="273" r:id="rId11"/>
    <p:sldId id="274" r:id="rId12"/>
    <p:sldId id="276" r:id="rId13"/>
    <p:sldId id="289" r:id="rId14"/>
    <p:sldId id="277" r:id="rId15"/>
    <p:sldId id="278" r:id="rId16"/>
    <p:sldId id="279" r:id="rId17"/>
    <p:sldId id="280" r:id="rId18"/>
    <p:sldId id="281" r:id="rId19"/>
    <p:sldId id="290" r:id="rId20"/>
    <p:sldId id="283" r:id="rId21"/>
    <p:sldId id="291" r:id="rId22"/>
    <p:sldId id="26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60" d="100"/>
          <a:sy n="60" d="100"/>
        </p:scale>
        <p:origin x="13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Answer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F7-4945-BBA8-4253A44159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F7-4945-BBA8-4253A44159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F7-4945-BBA8-4253A44159A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F7-4945-BBA8-4253A44159A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F7-4945-BBA8-4253A44159A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F7-4945-BBA8-4253A44159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Not used</c:v>
                </c:pt>
                <c:pt idx="1">
                  <c:v>Used but no into a regulation</c:v>
                </c:pt>
                <c:pt idx="2">
                  <c:v>Used as a part of regulation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7-5A45-9D9C-6DBD9D872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Answer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FB-4F2B-BA6F-45FB98474B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FB-4F2B-BA6F-45FB98474B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FB-4F2B-BA6F-45FB98474B05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FB-4F2B-BA6F-45FB98474B05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FB-4F2B-BA6F-45FB98474B05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FB-4F2B-BA6F-45FB98474B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Not used</c:v>
                </c:pt>
                <c:pt idx="1">
                  <c:v>Used but not into a regulation</c:v>
                </c:pt>
                <c:pt idx="2">
                  <c:v>Used as a part of regulation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58-A446-9953-AB5B4C3DF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Answer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70-4C8B-A431-215E320CE0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70-4C8B-A431-215E320CE0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70-4C8B-A431-215E320CE09A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70-4C8B-A431-215E320CE09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70-4C8B-A431-215E320CE09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70-4C8B-A431-215E320CE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Not used</c:v>
                </c:pt>
                <c:pt idx="1">
                  <c:v>Used but not into a regulation</c:v>
                </c:pt>
                <c:pt idx="2">
                  <c:v>Used as a part of regulation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8-1240-8CF0-1AA5D2491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Answer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6E-41E2-9890-FE5AB8AC56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6E-41E2-9890-FE5AB8AC56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6E-41E2-9890-FE5AB8AC56B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6E-41E2-9890-FE5AB8AC56B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6E-41E2-9890-FE5AB8AC56B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6E-41E2-9890-FE5AB8AC56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Not used</c:v>
                </c:pt>
                <c:pt idx="1">
                  <c:v>Used but not into a regulation</c:v>
                </c:pt>
                <c:pt idx="2">
                  <c:v>Used as a part of regulation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92-EB48-A134-AB6294484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Answer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63-4EA8-89AC-77264082F4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63-4EA8-89AC-77264082F4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63-4EA8-89AC-77264082F422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EA8-89AC-77264082F42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EA8-89AC-77264082F42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EA8-89AC-77264082F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Not used</c:v>
                </c:pt>
                <c:pt idx="1">
                  <c:v>Used but not into a regulation</c:v>
                </c:pt>
                <c:pt idx="2">
                  <c:v>Used as a part of regulation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6E-C14A-B635-FB8E1119B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Answer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80-4454-9623-9412C5785D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80-4454-9623-9412C5785D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80-4454-9623-9412C5785D9F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80-4454-9623-9412C5785D9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80-4454-9623-9412C5785D9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80-4454-9623-9412C5785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Not used</c:v>
                </c:pt>
                <c:pt idx="1">
                  <c:v>Used but not into a regulation</c:v>
                </c:pt>
                <c:pt idx="2">
                  <c:v>Used as a part of regulation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4-6047-A1B7-B0BE57D74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Answer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B6-4F1D-BDBF-914F69633A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B6-4F1D-BDBF-914F69633A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B6-4F1D-BDBF-914F69633AD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B6-4F1D-BDBF-914F69633AD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B6-4F1D-BDBF-914F69633AD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B6-4F1D-BDBF-914F69633A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Not used</c:v>
                </c:pt>
                <c:pt idx="1">
                  <c:v>Used but not into a regulation</c:v>
                </c:pt>
                <c:pt idx="2">
                  <c:v>Used as a part of regulation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F-6142-910E-695D07877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2B7B0-1E29-4B61-B1ED-B08B1D636DD8}" type="datetimeFigureOut">
              <a:rPr lang="es-AR" smtClean="0"/>
              <a:pPr/>
              <a:t>14/11/2017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9945E-D208-4A07-9317-5DDC6BF0DF83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224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9945E-D208-4A07-9317-5DDC6BF0DF83}" type="slidenum">
              <a:rPr lang="es-AR" smtClean="0"/>
              <a:pPr/>
              <a:t>22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25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195A-8311-4AF5-8F27-3CCD8D88A612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4EDCF-B9C7-4705-AB92-2B33A920C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EEB0E-DACB-4C32-8486-C99D9A28BB59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49D8D-2D70-4D9C-8A9F-DA3236305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07C1C-DE3F-422C-A9E4-238C02B11495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CB53-AB99-493E-A390-3AABB90EDD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3700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objet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44008" y="1614505"/>
            <a:ext cx="4038600" cy="4536504"/>
          </a:xfrm>
        </p:spPr>
        <p:txBody>
          <a:bodyPr/>
          <a:lstStyle>
            <a:lvl1pPr marL="342900" indent="-342900">
              <a:buClr>
                <a:srgbClr val="A50021"/>
              </a:buClr>
              <a:buFont typeface="Wingdings" pitchFamily="2" charset="2"/>
              <a:buChar char="§"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61392" y="1614505"/>
            <a:ext cx="4038600" cy="4536504"/>
          </a:xfrm>
        </p:spPr>
        <p:txBody>
          <a:bodyPr/>
          <a:lstStyle>
            <a:lvl1pPr marL="0" indent="0">
              <a:buClr>
                <a:srgbClr val="A50021"/>
              </a:buClr>
              <a:buFont typeface="Wingdings" pitchFamily="2" charset="2"/>
              <a:buNone/>
              <a:defRPr sz="3000">
                <a:latin typeface="Arial" pitchFamily="34" charset="0"/>
                <a:cs typeface="Arial" pitchFamily="34" charset="0"/>
              </a:defRPr>
            </a:lvl1pPr>
            <a:lvl2pPr marL="742950" indent="-285750">
              <a:buSzPct val="100000"/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698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subtítulo,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9"/>
          <p:cNvSpPr/>
          <p:nvPr userDrawn="1"/>
        </p:nvSpPr>
        <p:spPr>
          <a:xfrm>
            <a:off x="0" y="0"/>
            <a:ext cx="9140996" cy="1080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636463"/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3EBD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A50021"/>
                </a:solidFill>
              </a:defRPr>
            </a:lvl1pPr>
          </a:lstStyle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1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0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2" y="908720"/>
            <a:ext cx="8208143" cy="504056"/>
          </a:xfrm>
          <a:noFill/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2400" b="0" i="1" kern="1200" dirty="0" smtClean="0">
                <a:solidFill>
                  <a:srgbClr val="636463"/>
                </a:solidFill>
                <a:latin typeface="Arial"/>
                <a:ea typeface="+mn-ea"/>
                <a:cs typeface="+mn-cs"/>
              </a:defRPr>
            </a:lvl1pPr>
          </a:lstStyle>
          <a:p>
            <a:pPr lvl="0"/>
            <a:r>
              <a:rPr lang="es-ES" noProof="0" dirty="0"/>
              <a:t>Subtítulo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755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CEC3E-8FD0-4302-903E-95CBEBC91805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2AD65-E863-4E8D-B0B9-4F26A75EA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7273-7C14-465C-B1AA-BAA7CAE2A3E9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DCB9D-60C6-4B4A-A1EF-87300982F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09A6-F0EF-47DE-B7D1-0413B93E77C5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6CDA-7D72-4804-89A5-DE35B528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DA35A-D1F7-42B7-835F-9D38AA6C6AFF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3D390-2A2D-48CB-A64D-16E76DE4C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619B5-C166-466C-B380-3DA14A078EDD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7E44-0770-4767-9C2C-E3D9E990F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D273B-793B-42A6-9E4C-4534D2E04AF2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4A20-F284-4819-BCC8-BD29895200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75253-8750-457B-BC6D-E70B070B60B7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EE14-D78C-4F45-862F-A87975659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D20B-37DB-493C-B3D3-B3DE202AF776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DA5C-42A6-48B4-8E11-220F0523A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3ECA0B-31ED-4DB7-8D93-F119F12BF9CF}" type="datetimeFigureOut">
              <a:rPr lang="en-US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A22586-854A-4FD4-BB45-1BAB07E8D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/>
            </a:br>
            <a:r>
              <a:rPr lang="en-US" dirty="0"/>
              <a:t>CAMEVET -</a:t>
            </a:r>
            <a:br>
              <a:rPr lang="en-US" dirty="0"/>
            </a:br>
            <a:r>
              <a:rPr lang="en-US" dirty="0"/>
              <a:t>American Committee for Veterinary Medicines</a:t>
            </a:r>
            <a:br>
              <a:rPr lang="en-US" dirty="0"/>
            </a:br>
            <a:r>
              <a:rPr lang="en-US" dirty="0"/>
              <a:t>Update on activities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19538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Dr. Barbara </a:t>
            </a:r>
            <a:r>
              <a:rPr lang="en-US" dirty="0" err="1">
                <a:solidFill>
                  <a:schemeClr val="tx1"/>
                </a:solidFill>
              </a:rPr>
              <a:t>Ágate</a:t>
            </a:r>
            <a:r>
              <a:rPr lang="en-GB" dirty="0">
                <a:solidFill>
                  <a:schemeClr val="tx1"/>
                </a:solidFill>
              </a:rPr>
              <a:t> Borges</a:t>
            </a:r>
            <a:r>
              <a:rPr lang="en-US" dirty="0">
                <a:solidFill>
                  <a:schemeClr val="tx1"/>
                </a:solidFill>
              </a:rPr>
              <a:t> Cordeiro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err="1">
                <a:solidFill>
                  <a:schemeClr val="tx1"/>
                </a:solidFill>
              </a:rPr>
              <a:t>On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behalf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of</a:t>
            </a:r>
            <a:r>
              <a:rPr lang="es-ES" dirty="0">
                <a:solidFill>
                  <a:schemeClr val="tx1"/>
                </a:solidFill>
              </a:rPr>
              <a:t> CAMEVET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1016" y="76201"/>
            <a:ext cx="2698183" cy="110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662611"/>
            <a:ext cx="4683125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1905000" y="4689900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4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GB" sz="2400" b="1" baseline="30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24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VICH Outreach Forum meeting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400" b="1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November 14</a:t>
            </a:r>
            <a:r>
              <a:rPr lang="en-GB" sz="2400" b="1" baseline="3000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th</a:t>
            </a:r>
            <a:r>
              <a:rPr lang="en-GB" sz="2400" b="1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- 15</a:t>
            </a:r>
            <a:r>
              <a:rPr lang="en-GB" sz="2400" b="1" baseline="3000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th</a:t>
            </a:r>
            <a:r>
              <a:rPr lang="en-GB" sz="2400" b="1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 2017</a:t>
            </a:r>
            <a:endParaRPr lang="en-US" sz="1200">
              <a:effectLst/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900000"/>
          </a:xfrm>
        </p:spPr>
        <p:txBody>
          <a:bodyPr/>
          <a:lstStyle/>
          <a:p>
            <a:r>
              <a:rPr lang="es-ES"/>
              <a:t>Description of the survey</a:t>
            </a:r>
            <a:endParaRPr lang="en-US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1520" y="1600211"/>
            <a:ext cx="8892480" cy="4525963"/>
          </a:xfrm>
        </p:spPr>
        <p:txBody>
          <a:bodyPr/>
          <a:lstStyle/>
          <a:p>
            <a:r>
              <a:rPr lang="es-ES" dirty="0" err="1">
                <a:solidFill>
                  <a:schemeClr val="tx1"/>
                </a:solidFill>
              </a:rPr>
              <a:t>Developed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on</a:t>
            </a:r>
            <a:r>
              <a:rPr lang="es-ES" dirty="0">
                <a:solidFill>
                  <a:schemeClr val="tx1"/>
                </a:solidFill>
              </a:rPr>
              <a:t> Google </a:t>
            </a:r>
            <a:r>
              <a:rPr lang="es-ES" dirty="0" err="1">
                <a:solidFill>
                  <a:schemeClr val="tx1"/>
                </a:solidFill>
              </a:rPr>
              <a:t>Forms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platform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 err="1">
                <a:solidFill>
                  <a:schemeClr val="tx1"/>
                </a:solidFill>
              </a:rPr>
              <a:t>Distributed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to</a:t>
            </a:r>
            <a:r>
              <a:rPr lang="es-ES" dirty="0">
                <a:solidFill>
                  <a:schemeClr val="tx1"/>
                </a:solidFill>
              </a:rPr>
              <a:t> 30 </a:t>
            </a:r>
            <a:r>
              <a:rPr lang="es-ES" dirty="0" err="1">
                <a:solidFill>
                  <a:schemeClr val="tx1"/>
                </a:solidFill>
              </a:rPr>
              <a:t>Americas</a:t>
            </a:r>
            <a:r>
              <a:rPr lang="es-ES" dirty="0">
                <a:solidFill>
                  <a:schemeClr val="tx1"/>
                </a:solidFill>
              </a:rPr>
              <a:t> OIE </a:t>
            </a:r>
            <a:r>
              <a:rPr lang="es-ES" dirty="0" err="1">
                <a:solidFill>
                  <a:schemeClr val="tx1"/>
                </a:solidFill>
              </a:rPr>
              <a:t>Region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Member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Countries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" dirty="0" err="1">
                <a:solidFill>
                  <a:schemeClr val="tx1"/>
                </a:solidFill>
              </a:rPr>
              <a:t>Questionnaire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provided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three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different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levels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of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answers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for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each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harmonized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guideline</a:t>
            </a:r>
            <a:r>
              <a:rPr lang="es-ES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in local </a:t>
            </a:r>
            <a:r>
              <a:rPr lang="es-ES" dirty="0" err="1"/>
              <a:t>regulations</a:t>
            </a:r>
            <a:endParaRPr lang="es-ES" dirty="0"/>
          </a:p>
          <a:p>
            <a:pPr lvl="1"/>
            <a:r>
              <a:rPr lang="es-ES" dirty="0">
                <a:solidFill>
                  <a:schemeClr val="tx1"/>
                </a:solidFill>
              </a:rPr>
              <a:t>Used as a </a:t>
            </a:r>
            <a:r>
              <a:rPr lang="es-ES" dirty="0" err="1">
                <a:solidFill>
                  <a:schemeClr val="tx1"/>
                </a:solidFill>
              </a:rPr>
              <a:t>technical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guideline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but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not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into</a:t>
            </a:r>
            <a:r>
              <a:rPr lang="es-ES" dirty="0">
                <a:solidFill>
                  <a:schemeClr val="tx1"/>
                </a:solidFill>
              </a:rPr>
              <a:t> a </a:t>
            </a:r>
            <a:r>
              <a:rPr lang="es-ES" dirty="0" err="1">
                <a:solidFill>
                  <a:schemeClr val="tx1"/>
                </a:solidFill>
              </a:rPr>
              <a:t>regulation</a:t>
            </a:r>
            <a:endParaRPr lang="es-ES" dirty="0">
              <a:solidFill>
                <a:schemeClr val="tx1"/>
              </a:solidFill>
            </a:endParaRPr>
          </a:p>
          <a:p>
            <a:pPr lvl="1"/>
            <a:r>
              <a:rPr lang="es-ES" dirty="0"/>
              <a:t>Used as </a:t>
            </a:r>
            <a:r>
              <a:rPr lang="es-ES" dirty="0" err="1"/>
              <a:t>part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a </a:t>
            </a:r>
            <a:r>
              <a:rPr lang="es-ES" dirty="0" err="1"/>
              <a:t>regulation</a:t>
            </a:r>
            <a:endParaRPr lang="es-ES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528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o 58"/>
          <p:cNvGrpSpPr>
            <a:grpSpLocks noChangeAspect="1"/>
          </p:cNvGrpSpPr>
          <p:nvPr/>
        </p:nvGrpSpPr>
        <p:grpSpPr>
          <a:xfrm>
            <a:off x="251520" y="404664"/>
            <a:ext cx="4817370" cy="6015844"/>
            <a:chOff x="186681" y="2276872"/>
            <a:chExt cx="2609853" cy="3259138"/>
          </a:xfrm>
          <a:solidFill>
            <a:srgbClr val="5F5F5F"/>
          </a:solidFill>
        </p:grpSpPr>
        <p:sp>
          <p:nvSpPr>
            <p:cNvPr id="4" name="Freeform 168"/>
            <p:cNvSpPr>
              <a:spLocks/>
            </p:cNvSpPr>
            <p:nvPr/>
          </p:nvSpPr>
          <p:spPr bwMode="auto">
            <a:xfrm>
              <a:off x="977256" y="3311922"/>
              <a:ext cx="1042987" cy="549275"/>
            </a:xfrm>
            <a:custGeom>
              <a:avLst/>
              <a:gdLst>
                <a:gd name="T0" fmla="*/ 25 w 6115050"/>
                <a:gd name="T1" fmla="*/ 11 h 3214874"/>
                <a:gd name="T2" fmla="*/ 15 w 6115050"/>
                <a:gd name="T3" fmla="*/ 51 h 3214874"/>
                <a:gd name="T4" fmla="*/ 12 w 6115050"/>
                <a:gd name="T5" fmla="*/ 112 h 3214874"/>
                <a:gd name="T6" fmla="*/ 10 w 6115050"/>
                <a:gd name="T7" fmla="*/ 160 h 3214874"/>
                <a:gd name="T8" fmla="*/ 27 w 6115050"/>
                <a:gd name="T9" fmla="*/ 240 h 3214874"/>
                <a:gd name="T10" fmla="*/ 59 w 6115050"/>
                <a:gd name="T11" fmla="*/ 289 h 3214874"/>
                <a:gd name="T12" fmla="*/ 136 w 6115050"/>
                <a:gd name="T13" fmla="*/ 330 h 3214874"/>
                <a:gd name="T14" fmla="*/ 173 w 6115050"/>
                <a:gd name="T15" fmla="*/ 342 h 3214874"/>
                <a:gd name="T16" fmla="*/ 213 w 6115050"/>
                <a:gd name="T17" fmla="*/ 349 h 3214874"/>
                <a:gd name="T18" fmla="*/ 247 w 6115050"/>
                <a:gd name="T19" fmla="*/ 349 h 3214874"/>
                <a:gd name="T20" fmla="*/ 296 w 6115050"/>
                <a:gd name="T21" fmla="*/ 363 h 3214874"/>
                <a:gd name="T22" fmla="*/ 355 w 6115050"/>
                <a:gd name="T23" fmla="*/ 384 h 3214874"/>
                <a:gd name="T24" fmla="*/ 383 w 6115050"/>
                <a:gd name="T25" fmla="*/ 419 h 3214874"/>
                <a:gd name="T26" fmla="*/ 412 w 6115050"/>
                <a:gd name="T27" fmla="*/ 444 h 3214874"/>
                <a:gd name="T28" fmla="*/ 421 w 6115050"/>
                <a:gd name="T29" fmla="*/ 428 h 3214874"/>
                <a:gd name="T30" fmla="*/ 460 w 6115050"/>
                <a:gd name="T31" fmla="*/ 391 h 3214874"/>
                <a:gd name="T32" fmla="*/ 513 w 6115050"/>
                <a:gd name="T33" fmla="*/ 388 h 3214874"/>
                <a:gd name="T34" fmla="*/ 551 w 6115050"/>
                <a:gd name="T35" fmla="*/ 380 h 3214874"/>
                <a:gd name="T36" fmla="*/ 606 w 6115050"/>
                <a:gd name="T37" fmla="*/ 382 h 3214874"/>
                <a:gd name="T38" fmla="*/ 637 w 6115050"/>
                <a:gd name="T39" fmla="*/ 393 h 3214874"/>
                <a:gd name="T40" fmla="*/ 645 w 6115050"/>
                <a:gd name="T41" fmla="*/ 415 h 3214874"/>
                <a:gd name="T42" fmla="*/ 663 w 6115050"/>
                <a:gd name="T43" fmla="*/ 454 h 3214874"/>
                <a:gd name="T44" fmla="*/ 685 w 6115050"/>
                <a:gd name="T45" fmla="*/ 467 h 3214874"/>
                <a:gd name="T46" fmla="*/ 689 w 6115050"/>
                <a:gd name="T47" fmla="*/ 433 h 3214874"/>
                <a:gd name="T48" fmla="*/ 673 w 6115050"/>
                <a:gd name="T49" fmla="*/ 391 h 3214874"/>
                <a:gd name="T50" fmla="*/ 670 w 6115050"/>
                <a:gd name="T51" fmla="*/ 360 h 3214874"/>
                <a:gd name="T52" fmla="*/ 697 w 6115050"/>
                <a:gd name="T53" fmla="*/ 321 h 3214874"/>
                <a:gd name="T54" fmla="*/ 733 w 6115050"/>
                <a:gd name="T55" fmla="*/ 296 h 3214874"/>
                <a:gd name="T56" fmla="*/ 749 w 6115050"/>
                <a:gd name="T57" fmla="*/ 274 h 3214874"/>
                <a:gd name="T58" fmla="*/ 757 w 6115050"/>
                <a:gd name="T59" fmla="*/ 260 h 3214874"/>
                <a:gd name="T60" fmla="*/ 746 w 6115050"/>
                <a:gd name="T61" fmla="*/ 237 h 3214874"/>
                <a:gd name="T62" fmla="*/ 776 w 6115050"/>
                <a:gd name="T63" fmla="*/ 201 h 3214874"/>
                <a:gd name="T64" fmla="*/ 816 w 6115050"/>
                <a:gd name="T65" fmla="*/ 169 h 3214874"/>
                <a:gd name="T66" fmla="*/ 837 w 6115050"/>
                <a:gd name="T67" fmla="*/ 165 h 3214874"/>
                <a:gd name="T68" fmla="*/ 834 w 6115050"/>
                <a:gd name="T69" fmla="*/ 151 h 3214874"/>
                <a:gd name="T70" fmla="*/ 834 w 6115050"/>
                <a:gd name="T71" fmla="*/ 126 h 3214874"/>
                <a:gd name="T72" fmla="*/ 863 w 6115050"/>
                <a:gd name="T73" fmla="*/ 105 h 3214874"/>
                <a:gd name="T74" fmla="*/ 871 w 6115050"/>
                <a:gd name="T75" fmla="*/ 63 h 3214874"/>
                <a:gd name="T76" fmla="*/ 845 w 6115050"/>
                <a:gd name="T77" fmla="*/ 35 h 3214874"/>
                <a:gd name="T78" fmla="*/ 826 w 6115050"/>
                <a:gd name="T79" fmla="*/ 85 h 3214874"/>
                <a:gd name="T80" fmla="*/ 777 w 6115050"/>
                <a:gd name="T81" fmla="*/ 85 h 3214874"/>
                <a:gd name="T82" fmla="*/ 739 w 6115050"/>
                <a:gd name="T83" fmla="*/ 119 h 3214874"/>
                <a:gd name="T84" fmla="*/ 698 w 6115050"/>
                <a:gd name="T85" fmla="*/ 137 h 3214874"/>
                <a:gd name="T86" fmla="*/ 649 w 6115050"/>
                <a:gd name="T87" fmla="*/ 158 h 3214874"/>
                <a:gd name="T88" fmla="*/ 643 w 6115050"/>
                <a:gd name="T89" fmla="*/ 144 h 3214874"/>
                <a:gd name="T90" fmla="*/ 658 w 6115050"/>
                <a:gd name="T91" fmla="*/ 115 h 3214874"/>
                <a:gd name="T92" fmla="*/ 634 w 6115050"/>
                <a:gd name="T93" fmla="*/ 85 h 3214874"/>
                <a:gd name="T94" fmla="*/ 611 w 6115050"/>
                <a:gd name="T95" fmla="*/ 68 h 3214874"/>
                <a:gd name="T96" fmla="*/ 589 w 6115050"/>
                <a:gd name="T97" fmla="*/ 101 h 3214874"/>
                <a:gd name="T98" fmla="*/ 595 w 6115050"/>
                <a:gd name="T99" fmla="*/ 141 h 3214874"/>
                <a:gd name="T100" fmla="*/ 566 w 6115050"/>
                <a:gd name="T101" fmla="*/ 152 h 3214874"/>
                <a:gd name="T102" fmla="*/ 574 w 6115050"/>
                <a:gd name="T103" fmla="*/ 100 h 3214874"/>
                <a:gd name="T104" fmla="*/ 593 w 6115050"/>
                <a:gd name="T105" fmla="*/ 70 h 3214874"/>
                <a:gd name="T106" fmla="*/ 614 w 6115050"/>
                <a:gd name="T107" fmla="*/ 59 h 3214874"/>
                <a:gd name="T108" fmla="*/ 579 w 6115050"/>
                <a:gd name="T109" fmla="*/ 53 h 3214874"/>
                <a:gd name="T110" fmla="*/ 536 w 6115050"/>
                <a:gd name="T111" fmla="*/ 49 h 3214874"/>
                <a:gd name="T112" fmla="*/ 503 w 6115050"/>
                <a:gd name="T113" fmla="*/ 42 h 3214874"/>
                <a:gd name="T114" fmla="*/ 512 w 6115050"/>
                <a:gd name="T115" fmla="*/ 16 h 3214874"/>
                <a:gd name="T116" fmla="*/ 455 w 6115050"/>
                <a:gd name="T117" fmla="*/ 3 h 321487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115050"/>
                <a:gd name="T178" fmla="*/ 0 h 3214874"/>
                <a:gd name="T179" fmla="*/ 6115050 w 6115050"/>
                <a:gd name="T180" fmla="*/ 3214874 h 321487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115050" h="3214874">
                  <a:moveTo>
                    <a:pt x="174479" y="0"/>
                  </a:moveTo>
                  <a:lnTo>
                    <a:pt x="173831" y="76387"/>
                  </a:lnTo>
                  <a:lnTo>
                    <a:pt x="0" y="90674"/>
                  </a:lnTo>
                  <a:lnTo>
                    <a:pt x="106217" y="347603"/>
                  </a:lnTo>
                  <a:lnTo>
                    <a:pt x="93517" y="531109"/>
                  </a:lnTo>
                  <a:lnTo>
                    <a:pt x="80817" y="772843"/>
                  </a:lnTo>
                  <a:lnTo>
                    <a:pt x="3029" y="887535"/>
                  </a:lnTo>
                  <a:lnTo>
                    <a:pt x="68117" y="1097508"/>
                  </a:lnTo>
                  <a:lnTo>
                    <a:pt x="80817" y="1353358"/>
                  </a:lnTo>
                  <a:lnTo>
                    <a:pt x="184004" y="1649791"/>
                  </a:lnTo>
                  <a:lnTo>
                    <a:pt x="299892" y="1768011"/>
                  </a:lnTo>
                  <a:lnTo>
                    <a:pt x="411017" y="1981514"/>
                  </a:lnTo>
                  <a:lnTo>
                    <a:pt x="841229" y="2265595"/>
                  </a:lnTo>
                  <a:lnTo>
                    <a:pt x="942975" y="2267137"/>
                  </a:lnTo>
                  <a:lnTo>
                    <a:pt x="1088231" y="2290949"/>
                  </a:lnTo>
                  <a:lnTo>
                    <a:pt x="1200150" y="2345718"/>
                  </a:lnTo>
                  <a:lnTo>
                    <a:pt x="1328738" y="2410012"/>
                  </a:lnTo>
                  <a:lnTo>
                    <a:pt x="1478756" y="2400487"/>
                  </a:lnTo>
                  <a:lnTo>
                    <a:pt x="1571625" y="2400487"/>
                  </a:lnTo>
                  <a:lnTo>
                    <a:pt x="1712119" y="2400487"/>
                  </a:lnTo>
                  <a:lnTo>
                    <a:pt x="1933575" y="2390962"/>
                  </a:lnTo>
                  <a:lnTo>
                    <a:pt x="2047875" y="2490974"/>
                  </a:lnTo>
                  <a:lnTo>
                    <a:pt x="2288381" y="2724337"/>
                  </a:lnTo>
                  <a:lnTo>
                    <a:pt x="2459831" y="2636230"/>
                  </a:lnTo>
                  <a:lnTo>
                    <a:pt x="2559844" y="2750530"/>
                  </a:lnTo>
                  <a:lnTo>
                    <a:pt x="2650331" y="2876737"/>
                  </a:lnTo>
                  <a:lnTo>
                    <a:pt x="2736056" y="3041043"/>
                  </a:lnTo>
                  <a:lnTo>
                    <a:pt x="2851004" y="3052554"/>
                  </a:lnTo>
                  <a:lnTo>
                    <a:pt x="2919413" y="3102955"/>
                  </a:lnTo>
                  <a:lnTo>
                    <a:pt x="2917679" y="2939628"/>
                  </a:lnTo>
                  <a:lnTo>
                    <a:pt x="3031979" y="2780824"/>
                  </a:lnTo>
                  <a:lnTo>
                    <a:pt x="3184379" y="2683778"/>
                  </a:lnTo>
                  <a:lnTo>
                    <a:pt x="3370117" y="2613198"/>
                  </a:lnTo>
                  <a:lnTo>
                    <a:pt x="3554267" y="2667897"/>
                  </a:lnTo>
                  <a:lnTo>
                    <a:pt x="3678092" y="2689071"/>
                  </a:lnTo>
                  <a:lnTo>
                    <a:pt x="3819379" y="2607905"/>
                  </a:lnTo>
                  <a:lnTo>
                    <a:pt x="4013054" y="2597318"/>
                  </a:lnTo>
                  <a:lnTo>
                    <a:pt x="4197204" y="2623785"/>
                  </a:lnTo>
                  <a:lnTo>
                    <a:pt x="4351192" y="2655546"/>
                  </a:lnTo>
                  <a:lnTo>
                    <a:pt x="4416279" y="2703187"/>
                  </a:lnTo>
                  <a:lnTo>
                    <a:pt x="4486275" y="2771962"/>
                  </a:lnTo>
                  <a:lnTo>
                    <a:pt x="4464844" y="2848162"/>
                  </a:lnTo>
                  <a:lnTo>
                    <a:pt x="4468667" y="2932570"/>
                  </a:lnTo>
                  <a:lnTo>
                    <a:pt x="4591050" y="3119624"/>
                  </a:lnTo>
                  <a:lnTo>
                    <a:pt x="4648200" y="3214874"/>
                  </a:lnTo>
                  <a:lnTo>
                    <a:pt x="4743450" y="3205349"/>
                  </a:lnTo>
                  <a:lnTo>
                    <a:pt x="4774406" y="3117243"/>
                  </a:lnTo>
                  <a:lnTo>
                    <a:pt x="4776788" y="2971987"/>
                  </a:lnTo>
                  <a:lnTo>
                    <a:pt x="4724400" y="2802918"/>
                  </a:lnTo>
                  <a:lnTo>
                    <a:pt x="4660106" y="2683855"/>
                  </a:lnTo>
                  <a:lnTo>
                    <a:pt x="4627417" y="2565557"/>
                  </a:lnTo>
                  <a:lnTo>
                    <a:pt x="4643438" y="2471924"/>
                  </a:lnTo>
                  <a:lnTo>
                    <a:pt x="4675042" y="2313236"/>
                  </a:lnTo>
                  <a:lnTo>
                    <a:pt x="4830617" y="2207367"/>
                  </a:lnTo>
                  <a:lnTo>
                    <a:pt x="4994129" y="2071502"/>
                  </a:lnTo>
                  <a:lnTo>
                    <a:pt x="5079206" y="2033774"/>
                  </a:lnTo>
                  <a:lnTo>
                    <a:pt x="5111604" y="1969162"/>
                  </a:lnTo>
                  <a:lnTo>
                    <a:pt x="5192567" y="1884467"/>
                  </a:lnTo>
                  <a:lnTo>
                    <a:pt x="5222729" y="1813888"/>
                  </a:lnTo>
                  <a:lnTo>
                    <a:pt x="5241779" y="1783892"/>
                  </a:lnTo>
                  <a:lnTo>
                    <a:pt x="5225904" y="1688610"/>
                  </a:lnTo>
                  <a:lnTo>
                    <a:pt x="5170342" y="1625088"/>
                  </a:lnTo>
                  <a:lnTo>
                    <a:pt x="5268767" y="1538629"/>
                  </a:lnTo>
                  <a:lnTo>
                    <a:pt x="5379244" y="1381312"/>
                  </a:lnTo>
                  <a:lnTo>
                    <a:pt x="5464969" y="1255105"/>
                  </a:lnTo>
                  <a:lnTo>
                    <a:pt x="5651354" y="1162794"/>
                  </a:lnTo>
                  <a:lnTo>
                    <a:pt x="5673579" y="1078099"/>
                  </a:lnTo>
                  <a:lnTo>
                    <a:pt x="5795963" y="1133662"/>
                  </a:lnTo>
                  <a:lnTo>
                    <a:pt x="5836444" y="1102705"/>
                  </a:lnTo>
                  <a:lnTo>
                    <a:pt x="5774531" y="1036030"/>
                  </a:lnTo>
                  <a:lnTo>
                    <a:pt x="5751367" y="956349"/>
                  </a:lnTo>
                  <a:lnTo>
                    <a:pt x="5776913" y="864580"/>
                  </a:lnTo>
                  <a:lnTo>
                    <a:pt x="5862638" y="783618"/>
                  </a:lnTo>
                  <a:lnTo>
                    <a:pt x="5976938" y="724087"/>
                  </a:lnTo>
                  <a:lnTo>
                    <a:pt x="6115050" y="647887"/>
                  </a:lnTo>
                  <a:lnTo>
                    <a:pt x="6030767" y="432298"/>
                  </a:lnTo>
                  <a:lnTo>
                    <a:pt x="6008542" y="254085"/>
                  </a:lnTo>
                  <a:lnTo>
                    <a:pt x="5854554" y="241734"/>
                  </a:lnTo>
                  <a:lnTo>
                    <a:pt x="5798344" y="445480"/>
                  </a:lnTo>
                  <a:lnTo>
                    <a:pt x="5722144" y="583593"/>
                  </a:lnTo>
                  <a:lnTo>
                    <a:pt x="5570392" y="580515"/>
                  </a:lnTo>
                  <a:lnTo>
                    <a:pt x="5379892" y="584044"/>
                  </a:lnTo>
                  <a:lnTo>
                    <a:pt x="5260181" y="666937"/>
                  </a:lnTo>
                  <a:lnTo>
                    <a:pt x="5122069" y="819337"/>
                  </a:lnTo>
                  <a:lnTo>
                    <a:pt x="4860131" y="831243"/>
                  </a:lnTo>
                  <a:lnTo>
                    <a:pt x="4838554" y="938705"/>
                  </a:lnTo>
                  <a:lnTo>
                    <a:pt x="4645819" y="1021743"/>
                  </a:lnTo>
                  <a:lnTo>
                    <a:pt x="4495800" y="1086037"/>
                  </a:lnTo>
                  <a:lnTo>
                    <a:pt x="4424363" y="1024124"/>
                  </a:lnTo>
                  <a:lnTo>
                    <a:pt x="4452938" y="990787"/>
                  </a:lnTo>
                  <a:lnTo>
                    <a:pt x="4507706" y="895537"/>
                  </a:lnTo>
                  <a:lnTo>
                    <a:pt x="4557713" y="790762"/>
                  </a:lnTo>
                  <a:lnTo>
                    <a:pt x="4379119" y="776474"/>
                  </a:lnTo>
                  <a:lnTo>
                    <a:pt x="4395788" y="585974"/>
                  </a:lnTo>
                  <a:lnTo>
                    <a:pt x="4255294" y="407380"/>
                  </a:lnTo>
                  <a:lnTo>
                    <a:pt x="4236244" y="466912"/>
                  </a:lnTo>
                  <a:lnTo>
                    <a:pt x="4168629" y="622862"/>
                  </a:lnTo>
                  <a:lnTo>
                    <a:pt x="4081463" y="690749"/>
                  </a:lnTo>
                  <a:lnTo>
                    <a:pt x="4112419" y="824099"/>
                  </a:lnTo>
                  <a:lnTo>
                    <a:pt x="4124325" y="969355"/>
                  </a:lnTo>
                  <a:lnTo>
                    <a:pt x="4040042" y="1058689"/>
                  </a:lnTo>
                  <a:lnTo>
                    <a:pt x="3922567" y="1044574"/>
                  </a:lnTo>
                  <a:lnTo>
                    <a:pt x="3924300" y="852674"/>
                  </a:lnTo>
                  <a:lnTo>
                    <a:pt x="3976688" y="688368"/>
                  </a:lnTo>
                  <a:lnTo>
                    <a:pt x="4002881" y="509774"/>
                  </a:lnTo>
                  <a:lnTo>
                    <a:pt x="4105275" y="481199"/>
                  </a:lnTo>
                  <a:lnTo>
                    <a:pt x="4188619" y="459768"/>
                  </a:lnTo>
                  <a:lnTo>
                    <a:pt x="4255294" y="402618"/>
                  </a:lnTo>
                  <a:lnTo>
                    <a:pt x="4200525" y="369280"/>
                  </a:lnTo>
                  <a:lnTo>
                    <a:pt x="4007644" y="362137"/>
                  </a:lnTo>
                  <a:lnTo>
                    <a:pt x="3819379" y="241734"/>
                  </a:lnTo>
                  <a:lnTo>
                    <a:pt x="3716192" y="333487"/>
                  </a:lnTo>
                  <a:lnTo>
                    <a:pt x="3562204" y="372306"/>
                  </a:lnTo>
                  <a:lnTo>
                    <a:pt x="3487592" y="289375"/>
                  </a:lnTo>
                  <a:lnTo>
                    <a:pt x="3639992" y="162332"/>
                  </a:lnTo>
                  <a:lnTo>
                    <a:pt x="3549504" y="109398"/>
                  </a:lnTo>
                  <a:lnTo>
                    <a:pt x="3343129" y="82931"/>
                  </a:lnTo>
                  <a:lnTo>
                    <a:pt x="3149454" y="17645"/>
                  </a:lnTo>
                  <a:lnTo>
                    <a:pt x="174479" y="0"/>
                  </a:lnTo>
                  <a:close/>
                </a:path>
              </a:pathLst>
            </a:custGeom>
            <a:solidFill>
              <a:srgbClr val="00B05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B050"/>
                </a:solidFill>
                <a:latin typeface="Arial" charset="0"/>
              </a:endParaRPr>
            </a:p>
          </p:txBody>
        </p:sp>
        <p:sp>
          <p:nvSpPr>
            <p:cNvPr id="5" name="Freeform 169"/>
            <p:cNvSpPr>
              <a:spLocks/>
            </p:cNvSpPr>
            <p:nvPr/>
          </p:nvSpPr>
          <p:spPr bwMode="auto">
            <a:xfrm>
              <a:off x="186681" y="2465785"/>
              <a:ext cx="704850" cy="731837"/>
            </a:xfrm>
            <a:custGeom>
              <a:avLst/>
              <a:gdLst>
                <a:gd name="T0" fmla="*/ 601 w 4125765"/>
                <a:gd name="T1" fmla="*/ 554 h 4278499"/>
                <a:gd name="T2" fmla="*/ 537 w 4125765"/>
                <a:gd name="T3" fmla="*/ 473 h 4278499"/>
                <a:gd name="T4" fmla="*/ 491 w 4125765"/>
                <a:gd name="T5" fmla="*/ 470 h 4278499"/>
                <a:gd name="T6" fmla="*/ 463 w 4125765"/>
                <a:gd name="T7" fmla="*/ 421 h 4278499"/>
                <a:gd name="T8" fmla="*/ 424 w 4125765"/>
                <a:gd name="T9" fmla="*/ 419 h 4278499"/>
                <a:gd name="T10" fmla="*/ 405 w 4125765"/>
                <a:gd name="T11" fmla="*/ 56 h 4278499"/>
                <a:gd name="T12" fmla="*/ 370 w 4125765"/>
                <a:gd name="T13" fmla="*/ 60 h 4278499"/>
                <a:gd name="T14" fmla="*/ 342 w 4125765"/>
                <a:gd name="T15" fmla="*/ 58 h 4278499"/>
                <a:gd name="T16" fmla="*/ 317 w 4125765"/>
                <a:gd name="T17" fmla="*/ 43 h 4278499"/>
                <a:gd name="T18" fmla="*/ 287 w 4125765"/>
                <a:gd name="T19" fmla="*/ 39 h 4278499"/>
                <a:gd name="T20" fmla="*/ 261 w 4125765"/>
                <a:gd name="T21" fmla="*/ 21 h 4278499"/>
                <a:gd name="T22" fmla="*/ 223 w 4125765"/>
                <a:gd name="T23" fmla="*/ 14 h 4278499"/>
                <a:gd name="T24" fmla="*/ 174 w 4125765"/>
                <a:gd name="T25" fmla="*/ 17 h 4278499"/>
                <a:gd name="T26" fmla="*/ 137 w 4125765"/>
                <a:gd name="T27" fmla="*/ 35 h 4278499"/>
                <a:gd name="T28" fmla="*/ 109 w 4125765"/>
                <a:gd name="T29" fmla="*/ 58 h 4278499"/>
                <a:gd name="T30" fmla="*/ 86 w 4125765"/>
                <a:gd name="T31" fmla="*/ 97 h 4278499"/>
                <a:gd name="T32" fmla="*/ 51 w 4125765"/>
                <a:gd name="T33" fmla="*/ 108 h 4278499"/>
                <a:gd name="T34" fmla="*/ 43 w 4125765"/>
                <a:gd name="T35" fmla="*/ 138 h 4278499"/>
                <a:gd name="T36" fmla="*/ 126 w 4125765"/>
                <a:gd name="T37" fmla="*/ 216 h 4278499"/>
                <a:gd name="T38" fmla="*/ 88 w 4125765"/>
                <a:gd name="T39" fmla="*/ 218 h 4278499"/>
                <a:gd name="T40" fmla="*/ 53 w 4125765"/>
                <a:gd name="T41" fmla="*/ 209 h 4278499"/>
                <a:gd name="T42" fmla="*/ 34 w 4125765"/>
                <a:gd name="T43" fmla="*/ 230 h 4278499"/>
                <a:gd name="T44" fmla="*/ 38 w 4125765"/>
                <a:gd name="T45" fmla="*/ 261 h 4278499"/>
                <a:gd name="T46" fmla="*/ 75 w 4125765"/>
                <a:gd name="T47" fmla="*/ 286 h 4278499"/>
                <a:gd name="T48" fmla="*/ 109 w 4125765"/>
                <a:gd name="T49" fmla="*/ 282 h 4278499"/>
                <a:gd name="T50" fmla="*/ 133 w 4125765"/>
                <a:gd name="T51" fmla="*/ 308 h 4278499"/>
                <a:gd name="T52" fmla="*/ 94 w 4125765"/>
                <a:gd name="T53" fmla="*/ 334 h 4278499"/>
                <a:gd name="T54" fmla="*/ 64 w 4125765"/>
                <a:gd name="T55" fmla="*/ 349 h 4278499"/>
                <a:gd name="T56" fmla="*/ 43 w 4125765"/>
                <a:gd name="T57" fmla="*/ 386 h 4278499"/>
                <a:gd name="T58" fmla="*/ 64 w 4125765"/>
                <a:gd name="T59" fmla="*/ 421 h 4278499"/>
                <a:gd name="T60" fmla="*/ 43 w 4125765"/>
                <a:gd name="T61" fmla="*/ 444 h 4278499"/>
                <a:gd name="T62" fmla="*/ 62 w 4125765"/>
                <a:gd name="T63" fmla="*/ 436 h 4278499"/>
                <a:gd name="T64" fmla="*/ 90 w 4125765"/>
                <a:gd name="T65" fmla="*/ 440 h 4278499"/>
                <a:gd name="T66" fmla="*/ 119 w 4125765"/>
                <a:gd name="T67" fmla="*/ 449 h 4278499"/>
                <a:gd name="T68" fmla="*/ 126 w 4125765"/>
                <a:gd name="T69" fmla="*/ 482 h 4278499"/>
                <a:gd name="T70" fmla="*/ 159 w 4125765"/>
                <a:gd name="T71" fmla="*/ 470 h 4278499"/>
                <a:gd name="T72" fmla="*/ 172 w 4125765"/>
                <a:gd name="T73" fmla="*/ 492 h 4278499"/>
                <a:gd name="T74" fmla="*/ 144 w 4125765"/>
                <a:gd name="T75" fmla="*/ 526 h 4278499"/>
                <a:gd name="T76" fmla="*/ 68 w 4125765"/>
                <a:gd name="T77" fmla="*/ 573 h 4278499"/>
                <a:gd name="T78" fmla="*/ 1 w 4125765"/>
                <a:gd name="T79" fmla="*/ 614 h 4278499"/>
                <a:gd name="T80" fmla="*/ 26 w 4125765"/>
                <a:gd name="T81" fmla="*/ 618 h 4278499"/>
                <a:gd name="T82" fmla="*/ 86 w 4125765"/>
                <a:gd name="T83" fmla="*/ 587 h 4278499"/>
                <a:gd name="T84" fmla="*/ 129 w 4125765"/>
                <a:gd name="T85" fmla="*/ 560 h 4278499"/>
                <a:gd name="T86" fmla="*/ 168 w 4125765"/>
                <a:gd name="T87" fmla="*/ 532 h 4278499"/>
                <a:gd name="T88" fmla="*/ 203 w 4125765"/>
                <a:gd name="T89" fmla="*/ 501 h 4278499"/>
                <a:gd name="T90" fmla="*/ 239 w 4125765"/>
                <a:gd name="T91" fmla="*/ 469 h 4278499"/>
                <a:gd name="T92" fmla="*/ 223 w 4125765"/>
                <a:gd name="T93" fmla="*/ 451 h 4278499"/>
                <a:gd name="T94" fmla="*/ 268 w 4125765"/>
                <a:gd name="T95" fmla="*/ 455 h 4278499"/>
                <a:gd name="T96" fmla="*/ 316 w 4125765"/>
                <a:gd name="T97" fmla="*/ 435 h 4278499"/>
                <a:gd name="T98" fmla="*/ 328 w 4125765"/>
                <a:gd name="T99" fmla="*/ 422 h 4278499"/>
                <a:gd name="T100" fmla="*/ 344 w 4125765"/>
                <a:gd name="T101" fmla="*/ 407 h 4278499"/>
                <a:gd name="T102" fmla="*/ 375 w 4125765"/>
                <a:gd name="T103" fmla="*/ 428 h 4278499"/>
                <a:gd name="T104" fmla="*/ 432 w 4125765"/>
                <a:gd name="T105" fmla="*/ 444 h 4278499"/>
                <a:gd name="T106" fmla="*/ 484 w 4125765"/>
                <a:gd name="T107" fmla="*/ 478 h 4278499"/>
                <a:gd name="T108" fmla="*/ 503 w 4125765"/>
                <a:gd name="T109" fmla="*/ 508 h 4278499"/>
                <a:gd name="T110" fmla="*/ 537 w 4125765"/>
                <a:gd name="T111" fmla="*/ 558 h 4278499"/>
                <a:gd name="T112" fmla="*/ 553 w 4125765"/>
                <a:gd name="T113" fmla="*/ 591 h 427849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125765"/>
                <a:gd name="T172" fmla="*/ 0 h 4278499"/>
                <a:gd name="T173" fmla="*/ 4125765 w 4125765"/>
                <a:gd name="T174" fmla="*/ 4278499 h 427849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125765" h="4278499">
                  <a:moveTo>
                    <a:pt x="4010131" y="3965811"/>
                  </a:moveTo>
                  <a:lnTo>
                    <a:pt x="4125765" y="3781355"/>
                  </a:lnTo>
                  <a:lnTo>
                    <a:pt x="3939622" y="3647336"/>
                  </a:lnTo>
                  <a:lnTo>
                    <a:pt x="3687200" y="3227986"/>
                  </a:lnTo>
                  <a:lnTo>
                    <a:pt x="3513749" y="3019032"/>
                  </a:lnTo>
                  <a:lnTo>
                    <a:pt x="3371321" y="3212134"/>
                  </a:lnTo>
                  <a:lnTo>
                    <a:pt x="3223253" y="3017591"/>
                  </a:lnTo>
                  <a:lnTo>
                    <a:pt x="3182357" y="2874925"/>
                  </a:lnTo>
                  <a:lnTo>
                    <a:pt x="3042750" y="2899423"/>
                  </a:lnTo>
                  <a:lnTo>
                    <a:pt x="2914424" y="2859073"/>
                  </a:lnTo>
                  <a:lnTo>
                    <a:pt x="2927116" y="514460"/>
                  </a:lnTo>
                  <a:lnTo>
                    <a:pt x="2784688" y="383323"/>
                  </a:lnTo>
                  <a:lnTo>
                    <a:pt x="2669054" y="409263"/>
                  </a:lnTo>
                  <a:lnTo>
                    <a:pt x="2540728" y="409263"/>
                  </a:lnTo>
                  <a:lnTo>
                    <a:pt x="2410991" y="342974"/>
                  </a:lnTo>
                  <a:lnTo>
                    <a:pt x="2347533" y="396293"/>
                  </a:lnTo>
                  <a:lnTo>
                    <a:pt x="2257282" y="330004"/>
                  </a:lnTo>
                  <a:lnTo>
                    <a:pt x="2179723" y="291095"/>
                  </a:lnTo>
                  <a:lnTo>
                    <a:pt x="2089471" y="250745"/>
                  </a:lnTo>
                  <a:lnTo>
                    <a:pt x="1972427" y="263715"/>
                  </a:lnTo>
                  <a:lnTo>
                    <a:pt x="1844101" y="291095"/>
                  </a:lnTo>
                  <a:lnTo>
                    <a:pt x="1791924" y="145548"/>
                  </a:lnTo>
                  <a:lnTo>
                    <a:pt x="1586039" y="171487"/>
                  </a:lnTo>
                  <a:lnTo>
                    <a:pt x="1535272" y="92228"/>
                  </a:lnTo>
                  <a:lnTo>
                    <a:pt x="1367461" y="0"/>
                  </a:lnTo>
                  <a:lnTo>
                    <a:pt x="1195420" y="119608"/>
                  </a:lnTo>
                  <a:lnTo>
                    <a:pt x="1019148" y="145548"/>
                  </a:lnTo>
                  <a:lnTo>
                    <a:pt x="941588" y="237776"/>
                  </a:lnTo>
                  <a:lnTo>
                    <a:pt x="825954" y="304065"/>
                  </a:lnTo>
                  <a:lnTo>
                    <a:pt x="748394" y="396293"/>
                  </a:lnTo>
                  <a:lnTo>
                    <a:pt x="675065" y="505814"/>
                  </a:lnTo>
                  <a:lnTo>
                    <a:pt x="593275" y="660008"/>
                  </a:lnTo>
                  <a:lnTo>
                    <a:pt x="486102" y="747913"/>
                  </a:lnTo>
                  <a:lnTo>
                    <a:pt x="347904" y="737825"/>
                  </a:lnTo>
                  <a:lnTo>
                    <a:pt x="284446" y="817084"/>
                  </a:lnTo>
                  <a:lnTo>
                    <a:pt x="297138" y="941016"/>
                  </a:lnTo>
                  <a:lnTo>
                    <a:pt x="464949" y="1093768"/>
                  </a:lnTo>
                  <a:lnTo>
                    <a:pt x="864029" y="1472769"/>
                  </a:lnTo>
                  <a:lnTo>
                    <a:pt x="708909" y="1541940"/>
                  </a:lnTo>
                  <a:lnTo>
                    <a:pt x="605967" y="1490061"/>
                  </a:lnTo>
                  <a:lnTo>
                    <a:pt x="580583" y="1376217"/>
                  </a:lnTo>
                  <a:lnTo>
                    <a:pt x="362006" y="1423772"/>
                  </a:lnTo>
                  <a:lnTo>
                    <a:pt x="322521" y="1490061"/>
                  </a:lnTo>
                  <a:lnTo>
                    <a:pt x="232270" y="1567879"/>
                  </a:lnTo>
                  <a:lnTo>
                    <a:pt x="154710" y="1665871"/>
                  </a:lnTo>
                  <a:lnTo>
                    <a:pt x="257653" y="1779716"/>
                  </a:lnTo>
                  <a:lnTo>
                    <a:pt x="362006" y="1951202"/>
                  </a:lnTo>
                  <a:lnTo>
                    <a:pt x="515715" y="1951202"/>
                  </a:lnTo>
                  <a:lnTo>
                    <a:pt x="670835" y="1977141"/>
                  </a:lnTo>
                  <a:lnTo>
                    <a:pt x="748394" y="1923822"/>
                  </a:lnTo>
                  <a:lnTo>
                    <a:pt x="864029" y="1955525"/>
                  </a:lnTo>
                  <a:lnTo>
                    <a:pt x="911975" y="2101073"/>
                  </a:lnTo>
                  <a:lnTo>
                    <a:pt x="696218" y="2148628"/>
                  </a:lnTo>
                  <a:lnTo>
                    <a:pt x="645451" y="2279765"/>
                  </a:lnTo>
                  <a:lnTo>
                    <a:pt x="515715" y="2240856"/>
                  </a:lnTo>
                  <a:lnTo>
                    <a:pt x="438156" y="2384963"/>
                  </a:lnTo>
                  <a:lnTo>
                    <a:pt x="374698" y="2517541"/>
                  </a:lnTo>
                  <a:lnTo>
                    <a:pt x="297138" y="2632826"/>
                  </a:lnTo>
                  <a:lnTo>
                    <a:pt x="412772" y="2701997"/>
                  </a:lnTo>
                  <a:lnTo>
                    <a:pt x="438156" y="2873484"/>
                  </a:lnTo>
                  <a:lnTo>
                    <a:pt x="271755" y="2912393"/>
                  </a:lnTo>
                  <a:lnTo>
                    <a:pt x="297138" y="3030560"/>
                  </a:lnTo>
                  <a:lnTo>
                    <a:pt x="387389" y="3043530"/>
                  </a:lnTo>
                  <a:lnTo>
                    <a:pt x="425464" y="2978682"/>
                  </a:lnTo>
                  <a:lnTo>
                    <a:pt x="528407" y="2978682"/>
                  </a:lnTo>
                  <a:lnTo>
                    <a:pt x="618658" y="3004621"/>
                  </a:lnTo>
                  <a:lnTo>
                    <a:pt x="761086" y="2965712"/>
                  </a:lnTo>
                  <a:lnTo>
                    <a:pt x="817493" y="3068028"/>
                  </a:lnTo>
                  <a:lnTo>
                    <a:pt x="761086" y="3189077"/>
                  </a:lnTo>
                  <a:lnTo>
                    <a:pt x="864029" y="3294275"/>
                  </a:lnTo>
                  <a:lnTo>
                    <a:pt x="993765" y="3255366"/>
                  </a:lnTo>
                  <a:lnTo>
                    <a:pt x="1092993" y="3206937"/>
                  </a:lnTo>
                  <a:lnTo>
                    <a:pt x="1188243" y="3268849"/>
                  </a:lnTo>
                  <a:lnTo>
                    <a:pt x="1183481" y="3361718"/>
                  </a:lnTo>
                  <a:lnTo>
                    <a:pt x="1112043" y="3480780"/>
                  </a:lnTo>
                  <a:lnTo>
                    <a:pt x="985837" y="3595080"/>
                  </a:lnTo>
                  <a:lnTo>
                    <a:pt x="728662" y="3764149"/>
                  </a:lnTo>
                  <a:lnTo>
                    <a:pt x="469106" y="3914168"/>
                  </a:lnTo>
                  <a:lnTo>
                    <a:pt x="244962" y="4137298"/>
                  </a:lnTo>
                  <a:lnTo>
                    <a:pt x="4762" y="4192774"/>
                  </a:lnTo>
                  <a:lnTo>
                    <a:pt x="0" y="4278499"/>
                  </a:lnTo>
                  <a:lnTo>
                    <a:pt x="176212" y="4221349"/>
                  </a:lnTo>
                  <a:lnTo>
                    <a:pt x="414337" y="4099905"/>
                  </a:lnTo>
                  <a:lnTo>
                    <a:pt x="588168" y="4009418"/>
                  </a:lnTo>
                  <a:lnTo>
                    <a:pt x="757237" y="3911787"/>
                  </a:lnTo>
                  <a:lnTo>
                    <a:pt x="883443" y="3823680"/>
                  </a:lnTo>
                  <a:lnTo>
                    <a:pt x="1054893" y="3759387"/>
                  </a:lnTo>
                  <a:lnTo>
                    <a:pt x="1154906" y="3633180"/>
                  </a:lnTo>
                  <a:lnTo>
                    <a:pt x="1285875" y="3530787"/>
                  </a:lnTo>
                  <a:lnTo>
                    <a:pt x="1393031" y="3421249"/>
                  </a:lnTo>
                  <a:lnTo>
                    <a:pt x="1512093" y="3349812"/>
                  </a:lnTo>
                  <a:lnTo>
                    <a:pt x="1643062" y="3204555"/>
                  </a:lnTo>
                  <a:lnTo>
                    <a:pt x="1701673" y="3122788"/>
                  </a:lnTo>
                  <a:lnTo>
                    <a:pt x="1535906" y="3080730"/>
                  </a:lnTo>
                  <a:lnTo>
                    <a:pt x="1709737" y="2956905"/>
                  </a:lnTo>
                  <a:lnTo>
                    <a:pt x="1844101" y="3109819"/>
                  </a:lnTo>
                  <a:lnTo>
                    <a:pt x="2093702" y="3019032"/>
                  </a:lnTo>
                  <a:lnTo>
                    <a:pt x="2171700" y="2971193"/>
                  </a:lnTo>
                  <a:lnTo>
                    <a:pt x="2308049" y="2965712"/>
                  </a:lnTo>
                  <a:lnTo>
                    <a:pt x="2250281" y="2885468"/>
                  </a:lnTo>
                  <a:lnTo>
                    <a:pt x="2228850" y="2797362"/>
                  </a:lnTo>
                  <a:lnTo>
                    <a:pt x="2360225" y="2781256"/>
                  </a:lnTo>
                  <a:lnTo>
                    <a:pt x="2450476" y="2899423"/>
                  </a:lnTo>
                  <a:lnTo>
                    <a:pt x="2578802" y="2925362"/>
                  </a:lnTo>
                  <a:lnTo>
                    <a:pt x="2784688" y="2951302"/>
                  </a:lnTo>
                  <a:lnTo>
                    <a:pt x="2965190" y="3030560"/>
                  </a:lnTo>
                  <a:lnTo>
                    <a:pt x="3145693" y="3096849"/>
                  </a:lnTo>
                  <a:lnTo>
                    <a:pt x="3324785" y="3261131"/>
                  </a:lnTo>
                  <a:lnTo>
                    <a:pt x="3455932" y="3465762"/>
                  </a:lnTo>
                  <a:lnTo>
                    <a:pt x="3546183" y="3624279"/>
                  </a:lnTo>
                  <a:lnTo>
                    <a:pt x="3687200" y="3808735"/>
                  </a:lnTo>
                  <a:lnTo>
                    <a:pt x="3726685" y="3952842"/>
                  </a:lnTo>
                  <a:lnTo>
                    <a:pt x="3797194" y="4034983"/>
                  </a:lnTo>
                  <a:lnTo>
                    <a:pt x="4010131" y="3965811"/>
                  </a:lnTo>
                  <a:close/>
                </a:path>
              </a:pathLst>
            </a:custGeom>
            <a:solidFill>
              <a:srgbClr val="00B05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B050"/>
                </a:solidFill>
                <a:latin typeface="Arial" charset="0"/>
              </a:endParaRPr>
            </a:p>
          </p:txBody>
        </p:sp>
        <p:sp>
          <p:nvSpPr>
            <p:cNvPr id="6" name="Freeform 171"/>
            <p:cNvSpPr>
              <a:spLocks/>
            </p:cNvSpPr>
            <p:nvPr/>
          </p:nvSpPr>
          <p:spPr bwMode="auto">
            <a:xfrm>
              <a:off x="683568" y="2276872"/>
              <a:ext cx="1592263" cy="1220788"/>
            </a:xfrm>
            <a:custGeom>
              <a:avLst/>
              <a:gdLst>
                <a:gd name="T0" fmla="*/ 204 w 9324976"/>
                <a:gd name="T1" fmla="*/ 825 h 7146317"/>
                <a:gd name="T2" fmla="*/ 88 w 9324976"/>
                <a:gd name="T3" fmla="*/ 600 h 7146317"/>
                <a:gd name="T4" fmla="*/ 37 w 9324976"/>
                <a:gd name="T5" fmla="*/ 236 h 7146317"/>
                <a:gd name="T6" fmla="*/ 151 w 9324976"/>
                <a:gd name="T7" fmla="*/ 219 h 7146317"/>
                <a:gd name="T8" fmla="*/ 233 w 9324976"/>
                <a:gd name="T9" fmla="*/ 225 h 7146317"/>
                <a:gd name="T10" fmla="*/ 283 w 9324976"/>
                <a:gd name="T11" fmla="*/ 230 h 7146317"/>
                <a:gd name="T12" fmla="*/ 381 w 9324976"/>
                <a:gd name="T13" fmla="*/ 251 h 7146317"/>
                <a:gd name="T14" fmla="*/ 473 w 9324976"/>
                <a:gd name="T15" fmla="*/ 302 h 7146317"/>
                <a:gd name="T16" fmla="*/ 639 w 9324976"/>
                <a:gd name="T17" fmla="*/ 295 h 7146317"/>
                <a:gd name="T18" fmla="*/ 654 w 9324976"/>
                <a:gd name="T19" fmla="*/ 214 h 7146317"/>
                <a:gd name="T20" fmla="*/ 700 w 9324976"/>
                <a:gd name="T21" fmla="*/ 109 h 7146317"/>
                <a:gd name="T22" fmla="*/ 739 w 9324976"/>
                <a:gd name="T23" fmla="*/ 2 h 7146317"/>
                <a:gd name="T24" fmla="*/ 727 w 9324976"/>
                <a:gd name="T25" fmla="*/ 92 h 7146317"/>
                <a:gd name="T26" fmla="*/ 749 w 9324976"/>
                <a:gd name="T27" fmla="*/ 200 h 7146317"/>
                <a:gd name="T28" fmla="*/ 810 w 9324976"/>
                <a:gd name="T29" fmla="*/ 302 h 7146317"/>
                <a:gd name="T30" fmla="*/ 851 w 9324976"/>
                <a:gd name="T31" fmla="*/ 251 h 7146317"/>
                <a:gd name="T32" fmla="*/ 788 w 9324976"/>
                <a:gd name="T33" fmla="*/ 164 h 7146317"/>
                <a:gd name="T34" fmla="*/ 803 w 9324976"/>
                <a:gd name="T35" fmla="*/ 35 h 7146317"/>
                <a:gd name="T36" fmla="*/ 833 w 9324976"/>
                <a:gd name="T37" fmla="*/ 80 h 7146317"/>
                <a:gd name="T38" fmla="*/ 909 w 9324976"/>
                <a:gd name="T39" fmla="*/ 27 h 7146317"/>
                <a:gd name="T40" fmla="*/ 1005 w 9324976"/>
                <a:gd name="T41" fmla="*/ 84 h 7146317"/>
                <a:gd name="T42" fmla="*/ 1070 w 9324976"/>
                <a:gd name="T43" fmla="*/ 137 h 7146317"/>
                <a:gd name="T44" fmla="*/ 1127 w 9324976"/>
                <a:gd name="T45" fmla="*/ 222 h 7146317"/>
                <a:gd name="T46" fmla="*/ 1180 w 9324976"/>
                <a:gd name="T47" fmla="*/ 311 h 7146317"/>
                <a:gd name="T48" fmla="*/ 1205 w 9324976"/>
                <a:gd name="T49" fmla="*/ 387 h 7146317"/>
                <a:gd name="T50" fmla="*/ 1140 w 9324976"/>
                <a:gd name="T51" fmla="*/ 362 h 7146317"/>
                <a:gd name="T52" fmla="*/ 1176 w 9324976"/>
                <a:gd name="T53" fmla="*/ 450 h 7146317"/>
                <a:gd name="T54" fmla="*/ 1141 w 9324976"/>
                <a:gd name="T55" fmla="*/ 479 h 7146317"/>
                <a:gd name="T56" fmla="*/ 1070 w 9324976"/>
                <a:gd name="T57" fmla="*/ 489 h 7146317"/>
                <a:gd name="T58" fmla="*/ 973 w 9324976"/>
                <a:gd name="T59" fmla="*/ 407 h 7146317"/>
                <a:gd name="T60" fmla="*/ 1049 w 9324976"/>
                <a:gd name="T61" fmla="*/ 342 h 7146317"/>
                <a:gd name="T62" fmla="*/ 976 w 9324976"/>
                <a:gd name="T63" fmla="*/ 237 h 7146317"/>
                <a:gd name="T64" fmla="*/ 907 w 9324976"/>
                <a:gd name="T65" fmla="*/ 276 h 7146317"/>
                <a:gd name="T66" fmla="*/ 887 w 9324976"/>
                <a:gd name="T67" fmla="*/ 384 h 7146317"/>
                <a:gd name="T68" fmla="*/ 918 w 9324976"/>
                <a:gd name="T69" fmla="*/ 464 h 7146317"/>
                <a:gd name="T70" fmla="*/ 823 w 9324976"/>
                <a:gd name="T71" fmla="*/ 456 h 7146317"/>
                <a:gd name="T72" fmla="*/ 752 w 9324976"/>
                <a:gd name="T73" fmla="*/ 499 h 7146317"/>
                <a:gd name="T74" fmla="*/ 751 w 9324976"/>
                <a:gd name="T75" fmla="*/ 658 h 7146317"/>
                <a:gd name="T76" fmla="*/ 900 w 9324976"/>
                <a:gd name="T77" fmla="*/ 732 h 7146317"/>
                <a:gd name="T78" fmla="*/ 939 w 9324976"/>
                <a:gd name="T79" fmla="*/ 733 h 7146317"/>
                <a:gd name="T80" fmla="*/ 958 w 9324976"/>
                <a:gd name="T81" fmla="*/ 621 h 7146317"/>
                <a:gd name="T82" fmla="*/ 965 w 9324976"/>
                <a:gd name="T83" fmla="*/ 541 h 7146317"/>
                <a:gd name="T84" fmla="*/ 1026 w 9324976"/>
                <a:gd name="T85" fmla="*/ 493 h 7146317"/>
                <a:gd name="T86" fmla="*/ 1092 w 9324976"/>
                <a:gd name="T87" fmla="*/ 574 h 7146317"/>
                <a:gd name="T88" fmla="*/ 1168 w 9324976"/>
                <a:gd name="T89" fmla="*/ 583 h 7146317"/>
                <a:gd name="T90" fmla="*/ 1205 w 9324976"/>
                <a:gd name="T91" fmla="*/ 650 h 7146317"/>
                <a:gd name="T92" fmla="*/ 1255 w 9324976"/>
                <a:gd name="T93" fmla="*/ 720 h 7146317"/>
                <a:gd name="T94" fmla="*/ 1305 w 9324976"/>
                <a:gd name="T95" fmla="*/ 792 h 7146317"/>
                <a:gd name="T96" fmla="*/ 1318 w 9324976"/>
                <a:gd name="T97" fmla="*/ 867 h 7146317"/>
                <a:gd name="T98" fmla="*/ 1336 w 9324976"/>
                <a:gd name="T99" fmla="*/ 923 h 7146317"/>
                <a:gd name="T100" fmla="*/ 1263 w 9324976"/>
                <a:gd name="T101" fmla="*/ 913 h 7146317"/>
                <a:gd name="T102" fmla="*/ 1259 w 9324976"/>
                <a:gd name="T103" fmla="*/ 841 h 7146317"/>
                <a:gd name="T104" fmla="*/ 1158 w 9324976"/>
                <a:gd name="T105" fmla="*/ 847 h 7146317"/>
                <a:gd name="T106" fmla="*/ 1183 w 9324976"/>
                <a:gd name="T107" fmla="*/ 897 h 7146317"/>
                <a:gd name="T108" fmla="*/ 1230 w 9324976"/>
                <a:gd name="T109" fmla="*/ 929 h 7146317"/>
                <a:gd name="T110" fmla="*/ 1152 w 9324976"/>
                <a:gd name="T111" fmla="*/ 995 h 7146317"/>
                <a:gd name="T112" fmla="*/ 1098 w 9324976"/>
                <a:gd name="T113" fmla="*/ 917 h 7146317"/>
                <a:gd name="T114" fmla="*/ 954 w 9324976"/>
                <a:gd name="T115" fmla="*/ 1004 h 7146317"/>
                <a:gd name="T116" fmla="*/ 923 w 9324976"/>
                <a:gd name="T117" fmla="*/ 973 h 7146317"/>
                <a:gd name="T118" fmla="*/ 851 w 9324976"/>
                <a:gd name="T119" fmla="*/ 905 h 7146317"/>
                <a:gd name="T120" fmla="*/ 706 w 9324976"/>
                <a:gd name="T121" fmla="*/ 885 h 71463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324976"/>
                <a:gd name="T184" fmla="*/ 0 h 7146317"/>
                <a:gd name="T185" fmla="*/ 9324976 w 9324976"/>
                <a:gd name="T186" fmla="*/ 7146317 h 71463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324976" h="7146317">
                  <a:moveTo>
                    <a:pt x="1886890" y="6060467"/>
                  </a:moveTo>
                  <a:lnTo>
                    <a:pt x="1884509" y="6139049"/>
                  </a:lnTo>
                  <a:lnTo>
                    <a:pt x="1705915" y="6150955"/>
                  </a:lnTo>
                  <a:lnTo>
                    <a:pt x="1608138" y="6019335"/>
                  </a:lnTo>
                  <a:lnTo>
                    <a:pt x="1403350" y="5890513"/>
                  </a:lnTo>
                  <a:lnTo>
                    <a:pt x="1403350" y="5747574"/>
                  </a:lnTo>
                  <a:lnTo>
                    <a:pt x="1403350" y="5669928"/>
                  </a:lnTo>
                  <a:lnTo>
                    <a:pt x="1312863" y="5502283"/>
                  </a:lnTo>
                  <a:lnTo>
                    <a:pt x="1171575" y="5361108"/>
                  </a:lnTo>
                  <a:lnTo>
                    <a:pt x="1101725" y="5062877"/>
                  </a:lnTo>
                  <a:lnTo>
                    <a:pt x="1216025" y="4884644"/>
                  </a:lnTo>
                  <a:lnTo>
                    <a:pt x="1028700" y="4748763"/>
                  </a:lnTo>
                  <a:lnTo>
                    <a:pt x="774700" y="4332298"/>
                  </a:lnTo>
                  <a:lnTo>
                    <a:pt x="604838" y="4124065"/>
                  </a:lnTo>
                  <a:lnTo>
                    <a:pt x="460375" y="4312886"/>
                  </a:lnTo>
                  <a:lnTo>
                    <a:pt x="307975" y="4120536"/>
                  </a:lnTo>
                  <a:lnTo>
                    <a:pt x="274638" y="3974067"/>
                  </a:lnTo>
                  <a:lnTo>
                    <a:pt x="130175" y="3998773"/>
                  </a:lnTo>
                  <a:lnTo>
                    <a:pt x="0" y="3959950"/>
                  </a:lnTo>
                  <a:lnTo>
                    <a:pt x="17463" y="1621744"/>
                  </a:lnTo>
                  <a:lnTo>
                    <a:pt x="252413" y="1621744"/>
                  </a:lnTo>
                  <a:lnTo>
                    <a:pt x="358775" y="1672920"/>
                  </a:lnTo>
                  <a:lnTo>
                    <a:pt x="466725" y="1743507"/>
                  </a:lnTo>
                  <a:lnTo>
                    <a:pt x="558800" y="1695861"/>
                  </a:lnTo>
                  <a:lnTo>
                    <a:pt x="661988" y="1591744"/>
                  </a:lnTo>
                  <a:lnTo>
                    <a:pt x="728663" y="1508804"/>
                  </a:lnTo>
                  <a:lnTo>
                    <a:pt x="852488" y="1577627"/>
                  </a:lnTo>
                  <a:lnTo>
                    <a:pt x="1042988" y="1503510"/>
                  </a:lnTo>
                  <a:lnTo>
                    <a:pt x="1249363" y="1445276"/>
                  </a:lnTo>
                  <a:lnTo>
                    <a:pt x="1336675" y="1473511"/>
                  </a:lnTo>
                  <a:lnTo>
                    <a:pt x="1368425" y="1355277"/>
                  </a:lnTo>
                  <a:lnTo>
                    <a:pt x="1368425" y="1207043"/>
                  </a:lnTo>
                  <a:lnTo>
                    <a:pt x="1490663" y="1261749"/>
                  </a:lnTo>
                  <a:lnTo>
                    <a:pt x="1557338" y="1489393"/>
                  </a:lnTo>
                  <a:lnTo>
                    <a:pt x="1601788" y="1547627"/>
                  </a:lnTo>
                  <a:lnTo>
                    <a:pt x="1676400" y="1552921"/>
                  </a:lnTo>
                  <a:lnTo>
                    <a:pt x="1709738" y="1371159"/>
                  </a:lnTo>
                  <a:lnTo>
                    <a:pt x="1776413" y="1399394"/>
                  </a:lnTo>
                  <a:lnTo>
                    <a:pt x="1816100" y="1429394"/>
                  </a:lnTo>
                  <a:lnTo>
                    <a:pt x="1838325" y="1577627"/>
                  </a:lnTo>
                  <a:lnTo>
                    <a:pt x="1878013" y="1584686"/>
                  </a:lnTo>
                  <a:lnTo>
                    <a:pt x="1952625" y="1577627"/>
                  </a:lnTo>
                  <a:lnTo>
                    <a:pt x="1958975" y="1489393"/>
                  </a:lnTo>
                  <a:lnTo>
                    <a:pt x="2043113" y="1452334"/>
                  </a:lnTo>
                  <a:lnTo>
                    <a:pt x="2166938" y="1519392"/>
                  </a:lnTo>
                  <a:lnTo>
                    <a:pt x="2239963" y="1589980"/>
                  </a:lnTo>
                  <a:lnTo>
                    <a:pt x="2363788" y="1595274"/>
                  </a:lnTo>
                  <a:lnTo>
                    <a:pt x="2490788" y="1694096"/>
                  </a:lnTo>
                  <a:lnTo>
                    <a:pt x="2624138" y="1725860"/>
                  </a:lnTo>
                  <a:lnTo>
                    <a:pt x="2708422" y="1776599"/>
                  </a:lnTo>
                  <a:lnTo>
                    <a:pt x="2765572" y="1843274"/>
                  </a:lnTo>
                  <a:lnTo>
                    <a:pt x="2865584" y="1952811"/>
                  </a:lnTo>
                  <a:lnTo>
                    <a:pt x="2751284" y="2019486"/>
                  </a:lnTo>
                  <a:lnTo>
                    <a:pt x="2732234" y="2095686"/>
                  </a:lnTo>
                  <a:lnTo>
                    <a:pt x="3006725" y="2108797"/>
                  </a:lnTo>
                  <a:lnTo>
                    <a:pt x="3257550" y="2078797"/>
                  </a:lnTo>
                  <a:lnTo>
                    <a:pt x="3403747" y="2148074"/>
                  </a:lnTo>
                  <a:lnTo>
                    <a:pt x="3608534" y="2043299"/>
                  </a:lnTo>
                  <a:lnTo>
                    <a:pt x="3789509" y="1971861"/>
                  </a:lnTo>
                  <a:lnTo>
                    <a:pt x="3944938" y="2018798"/>
                  </a:lnTo>
                  <a:lnTo>
                    <a:pt x="4081463" y="2038209"/>
                  </a:lnTo>
                  <a:lnTo>
                    <a:pt x="4262438" y="2092915"/>
                  </a:lnTo>
                  <a:lnTo>
                    <a:pt x="4402138" y="2029386"/>
                  </a:lnTo>
                  <a:lnTo>
                    <a:pt x="4445000" y="1971151"/>
                  </a:lnTo>
                  <a:lnTo>
                    <a:pt x="4429125" y="1847624"/>
                  </a:lnTo>
                  <a:lnTo>
                    <a:pt x="4516438" y="1822918"/>
                  </a:lnTo>
                  <a:lnTo>
                    <a:pt x="4519613" y="1764683"/>
                  </a:lnTo>
                  <a:lnTo>
                    <a:pt x="4410075" y="1678214"/>
                  </a:lnTo>
                  <a:lnTo>
                    <a:pt x="4491038" y="1552921"/>
                  </a:lnTo>
                  <a:lnTo>
                    <a:pt x="4505325" y="1471746"/>
                  </a:lnTo>
                  <a:lnTo>
                    <a:pt x="4672013" y="1344689"/>
                  </a:lnTo>
                  <a:lnTo>
                    <a:pt x="4684713" y="1254690"/>
                  </a:lnTo>
                  <a:lnTo>
                    <a:pt x="4721226" y="1175279"/>
                  </a:lnTo>
                  <a:lnTo>
                    <a:pt x="4678363" y="1065869"/>
                  </a:lnTo>
                  <a:lnTo>
                    <a:pt x="4760913" y="1021752"/>
                  </a:lnTo>
                  <a:lnTo>
                    <a:pt x="4799013" y="905283"/>
                  </a:lnTo>
                  <a:lnTo>
                    <a:pt x="4826001" y="751755"/>
                  </a:lnTo>
                  <a:lnTo>
                    <a:pt x="4799013" y="569993"/>
                  </a:lnTo>
                  <a:lnTo>
                    <a:pt x="4773613" y="389995"/>
                  </a:lnTo>
                  <a:lnTo>
                    <a:pt x="4826001" y="273526"/>
                  </a:lnTo>
                  <a:lnTo>
                    <a:pt x="4838701" y="132351"/>
                  </a:lnTo>
                  <a:lnTo>
                    <a:pt x="4838701" y="33529"/>
                  </a:lnTo>
                  <a:lnTo>
                    <a:pt x="4973638" y="0"/>
                  </a:lnTo>
                  <a:lnTo>
                    <a:pt x="5091113" y="12353"/>
                  </a:lnTo>
                  <a:lnTo>
                    <a:pt x="5192713" y="26470"/>
                  </a:lnTo>
                  <a:lnTo>
                    <a:pt x="5307013" y="28235"/>
                  </a:lnTo>
                  <a:lnTo>
                    <a:pt x="5364163" y="105881"/>
                  </a:lnTo>
                  <a:lnTo>
                    <a:pt x="5248276" y="389995"/>
                  </a:lnTo>
                  <a:lnTo>
                    <a:pt x="5173663" y="539993"/>
                  </a:lnTo>
                  <a:lnTo>
                    <a:pt x="5038726" y="539993"/>
                  </a:lnTo>
                  <a:lnTo>
                    <a:pt x="5005388" y="635286"/>
                  </a:lnTo>
                  <a:lnTo>
                    <a:pt x="4995863" y="727050"/>
                  </a:lnTo>
                  <a:lnTo>
                    <a:pt x="4987926" y="762343"/>
                  </a:lnTo>
                  <a:lnTo>
                    <a:pt x="4957763" y="811754"/>
                  </a:lnTo>
                  <a:lnTo>
                    <a:pt x="5092701" y="926459"/>
                  </a:lnTo>
                  <a:lnTo>
                    <a:pt x="5110163" y="1092339"/>
                  </a:lnTo>
                  <a:lnTo>
                    <a:pt x="5159376" y="1182338"/>
                  </a:lnTo>
                  <a:lnTo>
                    <a:pt x="5159376" y="1371159"/>
                  </a:lnTo>
                  <a:lnTo>
                    <a:pt x="5248276" y="1489393"/>
                  </a:lnTo>
                  <a:lnTo>
                    <a:pt x="5330826" y="1529981"/>
                  </a:lnTo>
                  <a:lnTo>
                    <a:pt x="5487988" y="1600568"/>
                  </a:lnTo>
                  <a:lnTo>
                    <a:pt x="5634038" y="1805271"/>
                  </a:lnTo>
                  <a:lnTo>
                    <a:pt x="5621338" y="1964093"/>
                  </a:lnTo>
                  <a:lnTo>
                    <a:pt x="5576888" y="1987034"/>
                  </a:lnTo>
                  <a:lnTo>
                    <a:pt x="5581651" y="2075268"/>
                  </a:lnTo>
                  <a:lnTo>
                    <a:pt x="5683251" y="2172325"/>
                  </a:lnTo>
                  <a:lnTo>
                    <a:pt x="5735638" y="2158208"/>
                  </a:lnTo>
                  <a:lnTo>
                    <a:pt x="5672138" y="2017033"/>
                  </a:lnTo>
                  <a:lnTo>
                    <a:pt x="5702301" y="1902329"/>
                  </a:lnTo>
                  <a:lnTo>
                    <a:pt x="5773738" y="1900564"/>
                  </a:lnTo>
                  <a:lnTo>
                    <a:pt x="5821363" y="1821153"/>
                  </a:lnTo>
                  <a:lnTo>
                    <a:pt x="5859463" y="1727625"/>
                  </a:lnTo>
                  <a:lnTo>
                    <a:pt x="5851526" y="1589980"/>
                  </a:lnTo>
                  <a:lnTo>
                    <a:pt x="5834063" y="1445276"/>
                  </a:lnTo>
                  <a:lnTo>
                    <a:pt x="5697538" y="1434688"/>
                  </a:lnTo>
                  <a:lnTo>
                    <a:pt x="5592763" y="1388806"/>
                  </a:lnTo>
                  <a:lnTo>
                    <a:pt x="5486401" y="1286454"/>
                  </a:lnTo>
                  <a:lnTo>
                    <a:pt x="5429251" y="1233514"/>
                  </a:lnTo>
                  <a:lnTo>
                    <a:pt x="5427663" y="1125868"/>
                  </a:lnTo>
                  <a:lnTo>
                    <a:pt x="5348288" y="944106"/>
                  </a:lnTo>
                  <a:lnTo>
                    <a:pt x="5345113" y="806460"/>
                  </a:lnTo>
                  <a:lnTo>
                    <a:pt x="5338763" y="698815"/>
                  </a:lnTo>
                  <a:lnTo>
                    <a:pt x="5373688" y="531170"/>
                  </a:lnTo>
                  <a:lnTo>
                    <a:pt x="5416551" y="423524"/>
                  </a:lnTo>
                  <a:lnTo>
                    <a:pt x="5438776" y="365289"/>
                  </a:lnTo>
                  <a:lnTo>
                    <a:pt x="5529263" y="238232"/>
                  </a:lnTo>
                  <a:lnTo>
                    <a:pt x="5659438" y="121763"/>
                  </a:lnTo>
                  <a:lnTo>
                    <a:pt x="5776913" y="91764"/>
                  </a:lnTo>
                  <a:lnTo>
                    <a:pt x="5915026" y="128822"/>
                  </a:lnTo>
                  <a:lnTo>
                    <a:pt x="5878513" y="206468"/>
                  </a:lnTo>
                  <a:lnTo>
                    <a:pt x="5791201" y="307055"/>
                  </a:lnTo>
                  <a:lnTo>
                    <a:pt x="5743576" y="418230"/>
                  </a:lnTo>
                  <a:lnTo>
                    <a:pt x="5735638" y="552346"/>
                  </a:lnTo>
                  <a:lnTo>
                    <a:pt x="5830888" y="578816"/>
                  </a:lnTo>
                  <a:lnTo>
                    <a:pt x="5830888" y="462347"/>
                  </a:lnTo>
                  <a:lnTo>
                    <a:pt x="5872163" y="361760"/>
                  </a:lnTo>
                  <a:lnTo>
                    <a:pt x="5940426" y="259408"/>
                  </a:lnTo>
                  <a:lnTo>
                    <a:pt x="6043613" y="187056"/>
                  </a:lnTo>
                  <a:lnTo>
                    <a:pt x="6169026" y="137645"/>
                  </a:lnTo>
                  <a:lnTo>
                    <a:pt x="6261101" y="183527"/>
                  </a:lnTo>
                  <a:lnTo>
                    <a:pt x="6424613" y="139410"/>
                  </a:lnTo>
                  <a:lnTo>
                    <a:pt x="6524626" y="165880"/>
                  </a:lnTo>
                  <a:lnTo>
                    <a:pt x="6619876" y="165880"/>
                  </a:lnTo>
                  <a:lnTo>
                    <a:pt x="6759576" y="239997"/>
                  </a:lnTo>
                  <a:lnTo>
                    <a:pt x="6800851" y="389995"/>
                  </a:lnTo>
                  <a:lnTo>
                    <a:pt x="6850063" y="529405"/>
                  </a:lnTo>
                  <a:lnTo>
                    <a:pt x="6919913" y="577051"/>
                  </a:lnTo>
                  <a:lnTo>
                    <a:pt x="6992938" y="624698"/>
                  </a:lnTo>
                  <a:lnTo>
                    <a:pt x="7005638" y="711167"/>
                  </a:lnTo>
                  <a:lnTo>
                    <a:pt x="7035801" y="809990"/>
                  </a:lnTo>
                  <a:lnTo>
                    <a:pt x="7140576" y="827637"/>
                  </a:lnTo>
                  <a:lnTo>
                    <a:pt x="7205663" y="854107"/>
                  </a:lnTo>
                  <a:lnTo>
                    <a:pt x="7292976" y="852342"/>
                  </a:lnTo>
                  <a:lnTo>
                    <a:pt x="7373938" y="944106"/>
                  </a:lnTo>
                  <a:lnTo>
                    <a:pt x="7372351" y="1065869"/>
                  </a:lnTo>
                  <a:lnTo>
                    <a:pt x="7462838" y="1090574"/>
                  </a:lnTo>
                  <a:lnTo>
                    <a:pt x="7615238" y="1198220"/>
                  </a:lnTo>
                  <a:lnTo>
                    <a:pt x="7634288" y="1270572"/>
                  </a:lnTo>
                  <a:lnTo>
                    <a:pt x="7715251" y="1282925"/>
                  </a:lnTo>
                  <a:lnTo>
                    <a:pt x="7777163" y="1402923"/>
                  </a:lnTo>
                  <a:lnTo>
                    <a:pt x="7762876" y="1526451"/>
                  </a:lnTo>
                  <a:lnTo>
                    <a:pt x="7762876" y="1667626"/>
                  </a:lnTo>
                  <a:lnTo>
                    <a:pt x="7659688" y="1784095"/>
                  </a:lnTo>
                  <a:lnTo>
                    <a:pt x="7791451" y="1870564"/>
                  </a:lnTo>
                  <a:lnTo>
                    <a:pt x="7904163" y="2017033"/>
                  </a:lnTo>
                  <a:lnTo>
                    <a:pt x="7993063" y="1955269"/>
                  </a:lnTo>
                  <a:lnTo>
                    <a:pt x="8069263" y="2055856"/>
                  </a:lnTo>
                  <a:lnTo>
                    <a:pt x="8129588" y="2138796"/>
                  </a:lnTo>
                  <a:lnTo>
                    <a:pt x="8221663" y="2175855"/>
                  </a:lnTo>
                  <a:lnTo>
                    <a:pt x="8229601" y="2255265"/>
                  </a:lnTo>
                  <a:lnTo>
                    <a:pt x="8329613" y="2249971"/>
                  </a:lnTo>
                  <a:lnTo>
                    <a:pt x="8396288" y="2320559"/>
                  </a:lnTo>
                  <a:lnTo>
                    <a:pt x="8407401" y="2421146"/>
                  </a:lnTo>
                  <a:lnTo>
                    <a:pt x="8329613" y="2498792"/>
                  </a:lnTo>
                  <a:lnTo>
                    <a:pt x="8301038" y="2661143"/>
                  </a:lnTo>
                  <a:lnTo>
                    <a:pt x="8210551" y="2691142"/>
                  </a:lnTo>
                  <a:lnTo>
                    <a:pt x="8172451" y="2777612"/>
                  </a:lnTo>
                  <a:lnTo>
                    <a:pt x="8102601" y="2789965"/>
                  </a:lnTo>
                  <a:lnTo>
                    <a:pt x="7991476" y="2722907"/>
                  </a:lnTo>
                  <a:lnTo>
                    <a:pt x="7916863" y="2699966"/>
                  </a:lnTo>
                  <a:lnTo>
                    <a:pt x="7934326" y="2617026"/>
                  </a:lnTo>
                  <a:lnTo>
                    <a:pt x="7854951" y="2488204"/>
                  </a:lnTo>
                  <a:lnTo>
                    <a:pt x="7800976" y="2544674"/>
                  </a:lnTo>
                  <a:lnTo>
                    <a:pt x="7786688" y="2636437"/>
                  </a:lnTo>
                  <a:lnTo>
                    <a:pt x="7829551" y="2752906"/>
                  </a:lnTo>
                  <a:lnTo>
                    <a:pt x="7926388" y="2816435"/>
                  </a:lnTo>
                  <a:lnTo>
                    <a:pt x="8024813" y="2876434"/>
                  </a:lnTo>
                  <a:lnTo>
                    <a:pt x="8067676" y="2992903"/>
                  </a:lnTo>
                  <a:lnTo>
                    <a:pt x="8102601" y="3093490"/>
                  </a:lnTo>
                  <a:lnTo>
                    <a:pt x="8116888" y="3183489"/>
                  </a:lnTo>
                  <a:lnTo>
                    <a:pt x="8067676" y="3218783"/>
                  </a:lnTo>
                  <a:lnTo>
                    <a:pt x="8062913" y="3324664"/>
                  </a:lnTo>
                  <a:lnTo>
                    <a:pt x="8096251" y="3377604"/>
                  </a:lnTo>
                  <a:lnTo>
                    <a:pt x="8064501" y="3405839"/>
                  </a:lnTo>
                  <a:lnTo>
                    <a:pt x="7991476" y="3395251"/>
                  </a:lnTo>
                  <a:lnTo>
                    <a:pt x="7862888" y="3292899"/>
                  </a:lnTo>
                  <a:lnTo>
                    <a:pt x="7812088" y="3331722"/>
                  </a:lnTo>
                  <a:lnTo>
                    <a:pt x="7921626" y="3479956"/>
                  </a:lnTo>
                  <a:lnTo>
                    <a:pt x="7867651" y="3554072"/>
                  </a:lnTo>
                  <a:lnTo>
                    <a:pt x="7758113" y="3495838"/>
                  </a:lnTo>
                  <a:lnTo>
                    <a:pt x="7677151" y="3490544"/>
                  </a:lnTo>
                  <a:lnTo>
                    <a:pt x="7521576" y="3368781"/>
                  </a:lnTo>
                  <a:lnTo>
                    <a:pt x="7369176" y="3361722"/>
                  </a:lnTo>
                  <a:lnTo>
                    <a:pt x="7273926" y="3215253"/>
                  </a:lnTo>
                  <a:lnTo>
                    <a:pt x="7121526" y="3151725"/>
                  </a:lnTo>
                  <a:lnTo>
                    <a:pt x="7102476" y="2991138"/>
                  </a:lnTo>
                  <a:lnTo>
                    <a:pt x="6837509" y="3076761"/>
                  </a:lnTo>
                  <a:lnTo>
                    <a:pt x="6713684" y="3052949"/>
                  </a:lnTo>
                  <a:lnTo>
                    <a:pt x="6608763" y="2894081"/>
                  </a:lnTo>
                  <a:lnTo>
                    <a:pt x="6704159" y="2800536"/>
                  </a:lnTo>
                  <a:lnTo>
                    <a:pt x="6823222" y="2771961"/>
                  </a:lnTo>
                  <a:lnTo>
                    <a:pt x="6961334" y="2810061"/>
                  </a:lnTo>
                  <a:lnTo>
                    <a:pt x="7066109" y="2748149"/>
                  </a:lnTo>
                  <a:lnTo>
                    <a:pt x="7038976" y="2617026"/>
                  </a:lnTo>
                  <a:lnTo>
                    <a:pt x="7113734" y="2548124"/>
                  </a:lnTo>
                  <a:lnTo>
                    <a:pt x="7081838" y="2454675"/>
                  </a:lnTo>
                  <a:lnTo>
                    <a:pt x="7228034" y="2348099"/>
                  </a:lnTo>
                  <a:lnTo>
                    <a:pt x="7210426" y="2158208"/>
                  </a:lnTo>
                  <a:lnTo>
                    <a:pt x="7153276" y="2055856"/>
                  </a:lnTo>
                  <a:lnTo>
                    <a:pt x="7043738" y="2092915"/>
                  </a:lnTo>
                  <a:lnTo>
                    <a:pt x="7018338" y="1886447"/>
                  </a:lnTo>
                  <a:lnTo>
                    <a:pt x="6929438" y="1769977"/>
                  </a:lnTo>
                  <a:lnTo>
                    <a:pt x="6802438" y="1807036"/>
                  </a:lnTo>
                  <a:lnTo>
                    <a:pt x="6723063" y="1628803"/>
                  </a:lnTo>
                  <a:lnTo>
                    <a:pt x="6667501" y="1441746"/>
                  </a:lnTo>
                  <a:lnTo>
                    <a:pt x="6543676" y="1473511"/>
                  </a:lnTo>
                  <a:lnTo>
                    <a:pt x="6454776" y="1577627"/>
                  </a:lnTo>
                  <a:lnTo>
                    <a:pt x="6288088" y="1526451"/>
                  </a:lnTo>
                  <a:lnTo>
                    <a:pt x="6197601" y="1589980"/>
                  </a:lnTo>
                  <a:lnTo>
                    <a:pt x="6288088" y="1757625"/>
                  </a:lnTo>
                  <a:lnTo>
                    <a:pt x="6248401" y="1900564"/>
                  </a:lnTo>
                  <a:lnTo>
                    <a:pt x="6210301" y="2041739"/>
                  </a:lnTo>
                  <a:lnTo>
                    <a:pt x="6288088" y="2170561"/>
                  </a:lnTo>
                  <a:lnTo>
                    <a:pt x="6261101" y="2352323"/>
                  </a:lnTo>
                  <a:lnTo>
                    <a:pt x="6186488" y="2378793"/>
                  </a:lnTo>
                  <a:lnTo>
                    <a:pt x="6172201" y="2468792"/>
                  </a:lnTo>
                  <a:lnTo>
                    <a:pt x="6119813" y="2511145"/>
                  </a:lnTo>
                  <a:lnTo>
                    <a:pt x="6108701" y="2636437"/>
                  </a:lnTo>
                  <a:lnTo>
                    <a:pt x="6021388" y="2617026"/>
                  </a:lnTo>
                  <a:lnTo>
                    <a:pt x="5972176" y="2678789"/>
                  </a:lnTo>
                  <a:lnTo>
                    <a:pt x="6105526" y="2786435"/>
                  </a:lnTo>
                  <a:lnTo>
                    <a:pt x="6264276" y="2911728"/>
                  </a:lnTo>
                  <a:lnTo>
                    <a:pt x="6396038" y="3040550"/>
                  </a:lnTo>
                  <a:lnTo>
                    <a:pt x="6351588" y="3127019"/>
                  </a:lnTo>
                  <a:lnTo>
                    <a:pt x="6326188" y="3188783"/>
                  </a:lnTo>
                  <a:lnTo>
                    <a:pt x="6211888" y="3149960"/>
                  </a:lnTo>
                  <a:lnTo>
                    <a:pt x="6088063" y="3038785"/>
                  </a:lnTo>
                  <a:lnTo>
                    <a:pt x="6018213" y="3164077"/>
                  </a:lnTo>
                  <a:lnTo>
                    <a:pt x="5959476" y="3202900"/>
                  </a:lnTo>
                  <a:lnTo>
                    <a:pt x="5886451" y="3245253"/>
                  </a:lnTo>
                  <a:lnTo>
                    <a:pt x="5791201" y="3151725"/>
                  </a:lnTo>
                  <a:lnTo>
                    <a:pt x="5667376" y="3135842"/>
                  </a:lnTo>
                  <a:lnTo>
                    <a:pt x="5735638" y="3022903"/>
                  </a:lnTo>
                  <a:lnTo>
                    <a:pt x="5754688" y="2917022"/>
                  </a:lnTo>
                  <a:lnTo>
                    <a:pt x="5722938" y="2855258"/>
                  </a:lnTo>
                  <a:lnTo>
                    <a:pt x="5562601" y="3042314"/>
                  </a:lnTo>
                  <a:lnTo>
                    <a:pt x="5419726" y="3038785"/>
                  </a:lnTo>
                  <a:lnTo>
                    <a:pt x="5351463" y="3217018"/>
                  </a:lnTo>
                  <a:lnTo>
                    <a:pt x="5178426" y="3428780"/>
                  </a:lnTo>
                  <a:lnTo>
                    <a:pt x="4986338" y="3644071"/>
                  </a:lnTo>
                  <a:lnTo>
                    <a:pt x="4914901" y="3790540"/>
                  </a:lnTo>
                  <a:lnTo>
                    <a:pt x="4889501" y="3935244"/>
                  </a:lnTo>
                  <a:lnTo>
                    <a:pt x="4892676" y="4177006"/>
                  </a:lnTo>
                  <a:lnTo>
                    <a:pt x="5054601" y="4219358"/>
                  </a:lnTo>
                  <a:lnTo>
                    <a:pt x="5092701" y="4385238"/>
                  </a:lnTo>
                  <a:lnTo>
                    <a:pt x="5172076" y="4521119"/>
                  </a:lnTo>
                  <a:lnTo>
                    <a:pt x="5314951" y="4499943"/>
                  </a:lnTo>
                  <a:lnTo>
                    <a:pt x="5467351" y="4581118"/>
                  </a:lnTo>
                  <a:lnTo>
                    <a:pt x="5649913" y="4729352"/>
                  </a:lnTo>
                  <a:lnTo>
                    <a:pt x="5834063" y="4798174"/>
                  </a:lnTo>
                  <a:lnTo>
                    <a:pt x="5957888" y="4888173"/>
                  </a:lnTo>
                  <a:lnTo>
                    <a:pt x="6188076" y="4888173"/>
                  </a:lnTo>
                  <a:lnTo>
                    <a:pt x="6197601" y="5034642"/>
                  </a:lnTo>
                  <a:lnTo>
                    <a:pt x="6178551" y="5174052"/>
                  </a:lnTo>
                  <a:lnTo>
                    <a:pt x="6291263" y="5426402"/>
                  </a:lnTo>
                  <a:lnTo>
                    <a:pt x="6434138" y="5592282"/>
                  </a:lnTo>
                  <a:lnTo>
                    <a:pt x="6491288" y="5539341"/>
                  </a:lnTo>
                  <a:lnTo>
                    <a:pt x="6588126" y="5428166"/>
                  </a:lnTo>
                  <a:lnTo>
                    <a:pt x="6538913" y="5147582"/>
                  </a:lnTo>
                  <a:lnTo>
                    <a:pt x="6469063" y="5036407"/>
                  </a:lnTo>
                  <a:lnTo>
                    <a:pt x="6488113" y="4914643"/>
                  </a:lnTo>
                  <a:lnTo>
                    <a:pt x="6602413" y="4902291"/>
                  </a:lnTo>
                  <a:lnTo>
                    <a:pt x="6735763" y="4805233"/>
                  </a:lnTo>
                  <a:lnTo>
                    <a:pt x="6775451" y="4593471"/>
                  </a:lnTo>
                  <a:lnTo>
                    <a:pt x="6777038" y="4438179"/>
                  </a:lnTo>
                  <a:lnTo>
                    <a:pt x="6667501" y="4304063"/>
                  </a:lnTo>
                  <a:lnTo>
                    <a:pt x="6597651" y="4267005"/>
                  </a:lnTo>
                  <a:lnTo>
                    <a:pt x="6564313" y="4155829"/>
                  </a:lnTo>
                  <a:lnTo>
                    <a:pt x="6629401" y="4076419"/>
                  </a:lnTo>
                  <a:lnTo>
                    <a:pt x="6672263" y="3993479"/>
                  </a:lnTo>
                  <a:lnTo>
                    <a:pt x="6667501" y="3877010"/>
                  </a:lnTo>
                  <a:lnTo>
                    <a:pt x="6573838" y="3827598"/>
                  </a:lnTo>
                  <a:lnTo>
                    <a:pt x="6557963" y="3771128"/>
                  </a:lnTo>
                  <a:lnTo>
                    <a:pt x="6646863" y="3721717"/>
                  </a:lnTo>
                  <a:lnTo>
                    <a:pt x="6643688" y="3637013"/>
                  </a:lnTo>
                  <a:lnTo>
                    <a:pt x="6692253" y="3548249"/>
                  </a:lnTo>
                  <a:lnTo>
                    <a:pt x="6716065" y="3476811"/>
                  </a:lnTo>
                  <a:lnTo>
                    <a:pt x="6839890" y="3469667"/>
                  </a:lnTo>
                  <a:lnTo>
                    <a:pt x="6907213" y="3432309"/>
                  </a:lnTo>
                  <a:lnTo>
                    <a:pt x="6992938" y="3474662"/>
                  </a:lnTo>
                  <a:lnTo>
                    <a:pt x="7067551" y="3388192"/>
                  </a:lnTo>
                  <a:lnTo>
                    <a:pt x="7153276" y="3435839"/>
                  </a:lnTo>
                  <a:lnTo>
                    <a:pt x="7235826" y="3501132"/>
                  </a:lnTo>
                  <a:lnTo>
                    <a:pt x="7315201" y="3599954"/>
                  </a:lnTo>
                  <a:lnTo>
                    <a:pt x="7416801" y="3760540"/>
                  </a:lnTo>
                  <a:lnTo>
                    <a:pt x="7526338" y="3700541"/>
                  </a:lnTo>
                  <a:lnTo>
                    <a:pt x="7556501" y="3811716"/>
                  </a:lnTo>
                  <a:lnTo>
                    <a:pt x="7519988" y="3944067"/>
                  </a:lnTo>
                  <a:lnTo>
                    <a:pt x="7556501" y="4161124"/>
                  </a:lnTo>
                  <a:lnTo>
                    <a:pt x="7669213" y="4205241"/>
                  </a:lnTo>
                  <a:lnTo>
                    <a:pt x="7811440" y="4405499"/>
                  </a:lnTo>
                  <a:lnTo>
                    <a:pt x="7994797" y="4250717"/>
                  </a:lnTo>
                  <a:lnTo>
                    <a:pt x="7963840" y="4176899"/>
                  </a:lnTo>
                  <a:lnTo>
                    <a:pt x="8009084" y="4098317"/>
                  </a:lnTo>
                  <a:lnTo>
                    <a:pt x="8049565" y="4007830"/>
                  </a:lnTo>
                  <a:lnTo>
                    <a:pt x="8085284" y="3948299"/>
                  </a:lnTo>
                  <a:lnTo>
                    <a:pt x="8137672" y="3962586"/>
                  </a:lnTo>
                  <a:lnTo>
                    <a:pt x="8134351" y="4044654"/>
                  </a:lnTo>
                  <a:lnTo>
                    <a:pt x="8243888" y="4168182"/>
                  </a:lnTo>
                  <a:lnTo>
                    <a:pt x="8267701" y="4279357"/>
                  </a:lnTo>
                  <a:lnTo>
                    <a:pt x="8316913" y="4362297"/>
                  </a:lnTo>
                  <a:lnTo>
                    <a:pt x="8301038" y="4469943"/>
                  </a:lnTo>
                  <a:lnTo>
                    <a:pt x="8416926" y="4528178"/>
                  </a:lnTo>
                  <a:lnTo>
                    <a:pt x="8364538" y="4637588"/>
                  </a:lnTo>
                  <a:lnTo>
                    <a:pt x="8372476" y="4702881"/>
                  </a:lnTo>
                  <a:lnTo>
                    <a:pt x="8448676" y="4771704"/>
                  </a:lnTo>
                  <a:lnTo>
                    <a:pt x="8501063" y="4859938"/>
                  </a:lnTo>
                  <a:lnTo>
                    <a:pt x="8615363" y="4896997"/>
                  </a:lnTo>
                  <a:lnTo>
                    <a:pt x="8647113" y="4948172"/>
                  </a:lnTo>
                  <a:lnTo>
                    <a:pt x="8755063" y="4928761"/>
                  </a:lnTo>
                  <a:lnTo>
                    <a:pt x="8813801" y="5038171"/>
                  </a:lnTo>
                  <a:lnTo>
                    <a:pt x="8834438" y="5110523"/>
                  </a:lnTo>
                  <a:lnTo>
                    <a:pt x="8915401" y="5131699"/>
                  </a:lnTo>
                  <a:lnTo>
                    <a:pt x="8983663" y="5230522"/>
                  </a:lnTo>
                  <a:lnTo>
                    <a:pt x="8964613" y="5316991"/>
                  </a:lnTo>
                  <a:lnTo>
                    <a:pt x="8988426" y="5444048"/>
                  </a:lnTo>
                  <a:lnTo>
                    <a:pt x="8988426" y="5507577"/>
                  </a:lnTo>
                  <a:lnTo>
                    <a:pt x="9031288" y="5553459"/>
                  </a:lnTo>
                  <a:lnTo>
                    <a:pt x="8955088" y="5618752"/>
                  </a:lnTo>
                  <a:lnTo>
                    <a:pt x="8985397" y="5669942"/>
                  </a:lnTo>
                  <a:lnTo>
                    <a:pt x="9017001" y="5777574"/>
                  </a:lnTo>
                  <a:lnTo>
                    <a:pt x="9064626" y="5849926"/>
                  </a:lnTo>
                  <a:lnTo>
                    <a:pt x="9083028" y="5960455"/>
                  </a:lnTo>
                  <a:lnTo>
                    <a:pt x="9171134" y="5977124"/>
                  </a:lnTo>
                  <a:lnTo>
                    <a:pt x="9242572" y="5941405"/>
                  </a:lnTo>
                  <a:lnTo>
                    <a:pt x="9294959" y="5984267"/>
                  </a:lnTo>
                  <a:lnTo>
                    <a:pt x="9321801" y="6114628"/>
                  </a:lnTo>
                  <a:lnTo>
                    <a:pt x="9324976" y="6236391"/>
                  </a:lnTo>
                  <a:lnTo>
                    <a:pt x="9264651" y="6322861"/>
                  </a:lnTo>
                  <a:lnTo>
                    <a:pt x="9201151" y="6344037"/>
                  </a:lnTo>
                  <a:lnTo>
                    <a:pt x="9124951" y="6342272"/>
                  </a:lnTo>
                  <a:lnTo>
                    <a:pt x="9097963" y="6259332"/>
                  </a:lnTo>
                  <a:lnTo>
                    <a:pt x="9010651" y="6289332"/>
                  </a:lnTo>
                  <a:lnTo>
                    <a:pt x="8940153" y="6286686"/>
                  </a:lnTo>
                  <a:lnTo>
                    <a:pt x="8874126" y="6289332"/>
                  </a:lnTo>
                  <a:lnTo>
                    <a:pt x="8823472" y="6255730"/>
                  </a:lnTo>
                  <a:lnTo>
                    <a:pt x="8702028" y="6277161"/>
                  </a:lnTo>
                  <a:lnTo>
                    <a:pt x="8711553" y="6179530"/>
                  </a:lnTo>
                  <a:lnTo>
                    <a:pt x="8785372" y="6046180"/>
                  </a:lnTo>
                  <a:lnTo>
                    <a:pt x="8837759" y="5946167"/>
                  </a:lnTo>
                  <a:lnTo>
                    <a:pt x="8906815" y="5767574"/>
                  </a:lnTo>
                  <a:lnTo>
                    <a:pt x="8866334" y="5643749"/>
                  </a:lnTo>
                  <a:lnTo>
                    <a:pt x="8771084" y="5674705"/>
                  </a:lnTo>
                  <a:lnTo>
                    <a:pt x="8675834" y="5779480"/>
                  </a:lnTo>
                  <a:lnTo>
                    <a:pt x="8571059" y="5850917"/>
                  </a:lnTo>
                  <a:lnTo>
                    <a:pt x="8442472" y="5881874"/>
                  </a:lnTo>
                  <a:lnTo>
                    <a:pt x="8328172" y="5858061"/>
                  </a:lnTo>
                  <a:lnTo>
                    <a:pt x="8206728" y="5860442"/>
                  </a:lnTo>
                  <a:lnTo>
                    <a:pt x="8137672" y="5836630"/>
                  </a:lnTo>
                  <a:lnTo>
                    <a:pt x="8051947" y="5834249"/>
                  </a:lnTo>
                  <a:lnTo>
                    <a:pt x="7978128" y="5822342"/>
                  </a:lnTo>
                  <a:lnTo>
                    <a:pt x="7892403" y="5860442"/>
                  </a:lnTo>
                  <a:lnTo>
                    <a:pt x="7849540" y="5912830"/>
                  </a:lnTo>
                  <a:lnTo>
                    <a:pt x="7882878" y="6017605"/>
                  </a:lnTo>
                  <a:lnTo>
                    <a:pt x="8015288" y="5945218"/>
                  </a:lnTo>
                  <a:lnTo>
                    <a:pt x="8105776" y="5987571"/>
                  </a:lnTo>
                  <a:lnTo>
                    <a:pt x="8161484" y="6079517"/>
                  </a:lnTo>
                  <a:lnTo>
                    <a:pt x="8151959" y="6162861"/>
                  </a:lnTo>
                  <a:lnTo>
                    <a:pt x="8064501" y="6160510"/>
                  </a:lnTo>
                  <a:lnTo>
                    <a:pt x="8040688" y="6231097"/>
                  </a:lnTo>
                  <a:lnTo>
                    <a:pt x="8121651" y="6315802"/>
                  </a:lnTo>
                  <a:lnTo>
                    <a:pt x="8130528" y="6408130"/>
                  </a:lnTo>
                  <a:lnTo>
                    <a:pt x="8296276" y="6336978"/>
                  </a:lnTo>
                  <a:lnTo>
                    <a:pt x="8423422" y="6498617"/>
                  </a:lnTo>
                  <a:lnTo>
                    <a:pt x="8475809" y="6384317"/>
                  </a:lnTo>
                  <a:lnTo>
                    <a:pt x="8566297" y="6360505"/>
                  </a:lnTo>
                  <a:lnTo>
                    <a:pt x="8597253" y="6539099"/>
                  </a:lnTo>
                  <a:lnTo>
                    <a:pt x="8440090" y="6646255"/>
                  </a:lnTo>
                  <a:lnTo>
                    <a:pt x="8256734" y="6727217"/>
                  </a:lnTo>
                  <a:lnTo>
                    <a:pt x="8123384" y="6784367"/>
                  </a:lnTo>
                  <a:lnTo>
                    <a:pt x="8023372" y="6889142"/>
                  </a:lnTo>
                  <a:lnTo>
                    <a:pt x="7937647" y="6836755"/>
                  </a:lnTo>
                  <a:lnTo>
                    <a:pt x="7930503" y="6779605"/>
                  </a:lnTo>
                  <a:lnTo>
                    <a:pt x="8099572" y="6634349"/>
                  </a:lnTo>
                  <a:lnTo>
                    <a:pt x="8059090" y="6589105"/>
                  </a:lnTo>
                  <a:lnTo>
                    <a:pt x="7828109" y="6710549"/>
                  </a:lnTo>
                  <a:lnTo>
                    <a:pt x="7740651" y="6481682"/>
                  </a:lnTo>
                  <a:lnTo>
                    <a:pt x="7720953" y="6317642"/>
                  </a:lnTo>
                  <a:lnTo>
                    <a:pt x="7567613" y="6303449"/>
                  </a:lnTo>
                  <a:lnTo>
                    <a:pt x="7518547" y="6496236"/>
                  </a:lnTo>
                  <a:lnTo>
                    <a:pt x="7435203" y="6646255"/>
                  </a:lnTo>
                  <a:lnTo>
                    <a:pt x="7281863" y="6645798"/>
                  </a:lnTo>
                  <a:lnTo>
                    <a:pt x="7097713" y="6645798"/>
                  </a:lnTo>
                  <a:lnTo>
                    <a:pt x="6978003" y="6720074"/>
                  </a:lnTo>
                  <a:lnTo>
                    <a:pt x="6839890" y="6879617"/>
                  </a:lnTo>
                  <a:lnTo>
                    <a:pt x="6570809" y="6898667"/>
                  </a:lnTo>
                  <a:lnTo>
                    <a:pt x="6551759" y="7003442"/>
                  </a:lnTo>
                  <a:lnTo>
                    <a:pt x="6211240" y="7146317"/>
                  </a:lnTo>
                  <a:lnTo>
                    <a:pt x="6135040" y="7084405"/>
                  </a:lnTo>
                  <a:lnTo>
                    <a:pt x="6165997" y="7058211"/>
                  </a:lnTo>
                  <a:lnTo>
                    <a:pt x="6194572" y="7008205"/>
                  </a:lnTo>
                  <a:lnTo>
                    <a:pt x="6270772" y="6855805"/>
                  </a:lnTo>
                  <a:lnTo>
                    <a:pt x="6361259" y="6686736"/>
                  </a:lnTo>
                  <a:lnTo>
                    <a:pt x="6477940" y="6746267"/>
                  </a:lnTo>
                  <a:lnTo>
                    <a:pt x="6492228" y="6651017"/>
                  </a:lnTo>
                  <a:lnTo>
                    <a:pt x="6385072" y="6529574"/>
                  </a:lnTo>
                  <a:lnTo>
                    <a:pt x="6197601" y="6490506"/>
                  </a:lnTo>
                  <a:lnTo>
                    <a:pt x="5967413" y="6471094"/>
                  </a:lnTo>
                  <a:lnTo>
                    <a:pt x="5973115" y="6253349"/>
                  </a:lnTo>
                  <a:lnTo>
                    <a:pt x="5863578" y="6217630"/>
                  </a:lnTo>
                  <a:lnTo>
                    <a:pt x="5796903" y="6129524"/>
                  </a:lnTo>
                  <a:lnTo>
                    <a:pt x="5651647" y="6084280"/>
                  </a:lnTo>
                  <a:lnTo>
                    <a:pt x="5580209" y="6162861"/>
                  </a:lnTo>
                  <a:lnTo>
                    <a:pt x="5353051" y="6225803"/>
                  </a:lnTo>
                  <a:lnTo>
                    <a:pt x="5254626" y="6171098"/>
                  </a:lnTo>
                  <a:lnTo>
                    <a:pt x="5054601" y="6146392"/>
                  </a:lnTo>
                  <a:lnTo>
                    <a:pt x="4865688" y="6081099"/>
                  </a:lnTo>
                  <a:lnTo>
                    <a:pt x="1886890" y="6060467"/>
                  </a:lnTo>
                  <a:close/>
                </a:path>
              </a:pathLst>
            </a:custGeom>
            <a:solidFill>
              <a:srgbClr val="00B05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B050"/>
                </a:solidFill>
                <a:latin typeface="Arial" charset="0"/>
              </a:endParaRPr>
            </a:p>
          </p:txBody>
        </p:sp>
        <p:sp>
          <p:nvSpPr>
            <p:cNvPr id="7" name="Freeform 184"/>
            <p:cNvSpPr>
              <a:spLocks/>
            </p:cNvSpPr>
            <p:nvPr/>
          </p:nvSpPr>
          <p:spPr bwMode="auto">
            <a:xfrm>
              <a:off x="1118543" y="3699272"/>
              <a:ext cx="550863" cy="363538"/>
            </a:xfrm>
            <a:custGeom>
              <a:avLst/>
              <a:gdLst>
                <a:gd name="T0" fmla="*/ 12 w 3219450"/>
                <a:gd name="T1" fmla="*/ 32 h 2128568"/>
                <a:gd name="T2" fmla="*/ 25 w 3219450"/>
                <a:gd name="T3" fmla="*/ 65 h 2128568"/>
                <a:gd name="T4" fmla="*/ 42 w 3219450"/>
                <a:gd name="T5" fmla="*/ 87 h 2128568"/>
                <a:gd name="T6" fmla="*/ 47 w 3219450"/>
                <a:gd name="T7" fmla="*/ 105 h 2128568"/>
                <a:gd name="T8" fmla="*/ 66 w 3219450"/>
                <a:gd name="T9" fmla="*/ 125 h 2128568"/>
                <a:gd name="T10" fmla="*/ 72 w 3219450"/>
                <a:gd name="T11" fmla="*/ 146 h 2128568"/>
                <a:gd name="T12" fmla="*/ 118 w 3219450"/>
                <a:gd name="T13" fmla="*/ 173 h 2128568"/>
                <a:gd name="T14" fmla="*/ 100 w 3219450"/>
                <a:gd name="T15" fmla="*/ 143 h 2128568"/>
                <a:gd name="T16" fmla="*/ 87 w 3219450"/>
                <a:gd name="T17" fmla="*/ 120 h 2128568"/>
                <a:gd name="T18" fmla="*/ 72 w 3219450"/>
                <a:gd name="T19" fmla="*/ 92 h 2128568"/>
                <a:gd name="T20" fmla="*/ 45 w 3219450"/>
                <a:gd name="T21" fmla="*/ 56 h 2128568"/>
                <a:gd name="T22" fmla="*/ 32 w 3219450"/>
                <a:gd name="T23" fmla="*/ 31 h 2128568"/>
                <a:gd name="T24" fmla="*/ 45 w 3219450"/>
                <a:gd name="T25" fmla="*/ 21 h 2128568"/>
                <a:gd name="T26" fmla="*/ 57 w 3219450"/>
                <a:gd name="T27" fmla="*/ 53 h 2128568"/>
                <a:gd name="T28" fmla="*/ 81 w 3219450"/>
                <a:gd name="T29" fmla="*/ 79 h 2128568"/>
                <a:gd name="T30" fmla="*/ 108 w 3219450"/>
                <a:gd name="T31" fmla="*/ 109 h 2128568"/>
                <a:gd name="T32" fmla="*/ 123 w 3219450"/>
                <a:gd name="T33" fmla="*/ 132 h 2128568"/>
                <a:gd name="T34" fmla="*/ 155 w 3219450"/>
                <a:gd name="T35" fmla="*/ 166 h 2128568"/>
                <a:gd name="T36" fmla="*/ 168 w 3219450"/>
                <a:gd name="T37" fmla="*/ 202 h 2128568"/>
                <a:gd name="T38" fmla="*/ 194 w 3219450"/>
                <a:gd name="T39" fmla="*/ 237 h 2128568"/>
                <a:gd name="T40" fmla="*/ 230 w 3219450"/>
                <a:gd name="T41" fmla="*/ 260 h 2128568"/>
                <a:gd name="T42" fmla="*/ 272 w 3219450"/>
                <a:gd name="T43" fmla="*/ 280 h 2128568"/>
                <a:gd name="T44" fmla="*/ 308 w 3219450"/>
                <a:gd name="T45" fmla="*/ 288 h 2128568"/>
                <a:gd name="T46" fmla="*/ 346 w 3219450"/>
                <a:gd name="T47" fmla="*/ 282 h 2128568"/>
                <a:gd name="T48" fmla="*/ 364 w 3219450"/>
                <a:gd name="T49" fmla="*/ 291 h 2128568"/>
                <a:gd name="T50" fmla="*/ 387 w 3219450"/>
                <a:gd name="T51" fmla="*/ 300 h 2128568"/>
                <a:gd name="T52" fmla="*/ 407 w 3219450"/>
                <a:gd name="T53" fmla="*/ 274 h 2128568"/>
                <a:gd name="T54" fmla="*/ 414 w 3219450"/>
                <a:gd name="T55" fmla="*/ 255 h 2128568"/>
                <a:gd name="T56" fmla="*/ 447 w 3219450"/>
                <a:gd name="T57" fmla="*/ 245 h 2128568"/>
                <a:gd name="T58" fmla="*/ 465 w 3219450"/>
                <a:gd name="T59" fmla="*/ 219 h 2128568"/>
                <a:gd name="T60" fmla="*/ 458 w 3219450"/>
                <a:gd name="T61" fmla="*/ 192 h 2128568"/>
                <a:gd name="T62" fmla="*/ 424 w 3219450"/>
                <a:gd name="T63" fmla="*/ 201 h 2128568"/>
                <a:gd name="T64" fmla="*/ 401 w 3219450"/>
                <a:gd name="T65" fmla="*/ 235 h 2128568"/>
                <a:gd name="T66" fmla="*/ 366 w 3219450"/>
                <a:gd name="T67" fmla="*/ 247 h 2128568"/>
                <a:gd name="T68" fmla="*/ 340 w 3219450"/>
                <a:gd name="T69" fmla="*/ 242 h 2128568"/>
                <a:gd name="T70" fmla="*/ 315 w 3219450"/>
                <a:gd name="T71" fmla="*/ 228 h 2128568"/>
                <a:gd name="T72" fmla="*/ 304 w 3219450"/>
                <a:gd name="T73" fmla="*/ 198 h 2128568"/>
                <a:gd name="T74" fmla="*/ 300 w 3219450"/>
                <a:gd name="T75" fmla="*/ 171 h 2128568"/>
                <a:gd name="T76" fmla="*/ 306 w 3219450"/>
                <a:gd name="T77" fmla="*/ 137 h 2128568"/>
                <a:gd name="T78" fmla="*/ 294 w 3219450"/>
                <a:gd name="T79" fmla="*/ 114 h 2128568"/>
                <a:gd name="T80" fmla="*/ 253 w 3219450"/>
                <a:gd name="T81" fmla="*/ 71 h 2128568"/>
                <a:gd name="T82" fmla="*/ 195 w 3219450"/>
                <a:gd name="T83" fmla="*/ 50 h 2128568"/>
                <a:gd name="T84" fmla="*/ 160 w 3219450"/>
                <a:gd name="T85" fmla="*/ 18 h 2128568"/>
                <a:gd name="T86" fmla="*/ 109 w 3219450"/>
                <a:gd name="T87" fmla="*/ 20 h 2128568"/>
                <a:gd name="T88" fmla="*/ 71 w 3219450"/>
                <a:gd name="T89" fmla="*/ 21 h 2128568"/>
                <a:gd name="T90" fmla="*/ 31 w 3219450"/>
                <a:gd name="T91" fmla="*/ 2 h 2128568"/>
                <a:gd name="T92" fmla="*/ 0 w 3219450"/>
                <a:gd name="T93" fmla="*/ 0 h 21285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19450"/>
                <a:gd name="T142" fmla="*/ 0 h 2128568"/>
                <a:gd name="T143" fmla="*/ 3219450 w 3219450"/>
                <a:gd name="T144" fmla="*/ 2128568 h 21285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19450" h="2128568">
                  <a:moveTo>
                    <a:pt x="35335" y="75214"/>
                  </a:moveTo>
                  <a:lnTo>
                    <a:pt x="37716" y="134745"/>
                  </a:lnTo>
                  <a:lnTo>
                    <a:pt x="85725" y="218806"/>
                  </a:lnTo>
                  <a:lnTo>
                    <a:pt x="128588" y="302149"/>
                  </a:lnTo>
                  <a:lnTo>
                    <a:pt x="136599" y="386325"/>
                  </a:lnTo>
                  <a:lnTo>
                    <a:pt x="168349" y="446303"/>
                  </a:lnTo>
                  <a:lnTo>
                    <a:pt x="264319" y="475981"/>
                  </a:lnTo>
                  <a:lnTo>
                    <a:pt x="314325" y="552181"/>
                  </a:lnTo>
                  <a:lnTo>
                    <a:pt x="288132" y="597424"/>
                  </a:lnTo>
                  <a:lnTo>
                    <a:pt x="219149" y="652696"/>
                  </a:lnTo>
                  <a:lnTo>
                    <a:pt x="268361" y="725021"/>
                  </a:lnTo>
                  <a:lnTo>
                    <a:pt x="319161" y="725021"/>
                  </a:lnTo>
                  <a:lnTo>
                    <a:pt x="369961" y="755010"/>
                  </a:lnTo>
                  <a:lnTo>
                    <a:pt x="409649" y="786763"/>
                  </a:lnTo>
                  <a:lnTo>
                    <a:pt x="450924" y="857325"/>
                  </a:lnTo>
                  <a:lnTo>
                    <a:pt x="521494" y="866506"/>
                  </a:lnTo>
                  <a:lnTo>
                    <a:pt x="495300" y="954612"/>
                  </a:lnTo>
                  <a:lnTo>
                    <a:pt x="488157" y="1004618"/>
                  </a:lnTo>
                  <a:lnTo>
                    <a:pt x="571574" y="1016088"/>
                  </a:lnTo>
                  <a:lnTo>
                    <a:pt x="736674" y="1183672"/>
                  </a:lnTo>
                  <a:lnTo>
                    <a:pt x="802482" y="1187974"/>
                  </a:lnTo>
                  <a:lnTo>
                    <a:pt x="819150" y="1140349"/>
                  </a:lnTo>
                  <a:lnTo>
                    <a:pt x="781124" y="1095470"/>
                  </a:lnTo>
                  <a:lnTo>
                    <a:pt x="684286" y="984336"/>
                  </a:lnTo>
                  <a:lnTo>
                    <a:pt x="650949" y="941999"/>
                  </a:lnTo>
                  <a:lnTo>
                    <a:pt x="650949" y="882021"/>
                  </a:lnTo>
                  <a:lnTo>
                    <a:pt x="595386" y="829100"/>
                  </a:lnTo>
                  <a:lnTo>
                    <a:pt x="569986" y="751482"/>
                  </a:lnTo>
                  <a:lnTo>
                    <a:pt x="531886" y="698561"/>
                  </a:lnTo>
                  <a:lnTo>
                    <a:pt x="489024" y="633291"/>
                  </a:lnTo>
                  <a:lnTo>
                    <a:pt x="433461" y="534505"/>
                  </a:lnTo>
                  <a:lnTo>
                    <a:pt x="374724" y="458651"/>
                  </a:lnTo>
                  <a:lnTo>
                    <a:pt x="304874" y="386325"/>
                  </a:lnTo>
                  <a:lnTo>
                    <a:pt x="269082" y="325962"/>
                  </a:lnTo>
                  <a:lnTo>
                    <a:pt x="257175" y="259287"/>
                  </a:lnTo>
                  <a:lnTo>
                    <a:pt x="216694" y="214043"/>
                  </a:lnTo>
                  <a:lnTo>
                    <a:pt x="209550" y="173562"/>
                  </a:lnTo>
                  <a:lnTo>
                    <a:pt x="235744" y="144987"/>
                  </a:lnTo>
                  <a:lnTo>
                    <a:pt x="309563" y="147368"/>
                  </a:lnTo>
                  <a:lnTo>
                    <a:pt x="319161" y="194045"/>
                  </a:lnTo>
                  <a:lnTo>
                    <a:pt x="376311" y="262843"/>
                  </a:lnTo>
                  <a:lnTo>
                    <a:pt x="389011" y="363393"/>
                  </a:lnTo>
                  <a:lnTo>
                    <a:pt x="446161" y="395146"/>
                  </a:lnTo>
                  <a:lnTo>
                    <a:pt x="508074" y="481584"/>
                  </a:lnTo>
                  <a:lnTo>
                    <a:pt x="550936" y="545089"/>
                  </a:lnTo>
                  <a:lnTo>
                    <a:pt x="617611" y="619179"/>
                  </a:lnTo>
                  <a:lnTo>
                    <a:pt x="655711" y="703853"/>
                  </a:lnTo>
                  <a:lnTo>
                    <a:pt x="738261" y="749718"/>
                  </a:lnTo>
                  <a:lnTo>
                    <a:pt x="804863" y="783162"/>
                  </a:lnTo>
                  <a:lnTo>
                    <a:pt x="776361" y="855561"/>
                  </a:lnTo>
                  <a:lnTo>
                    <a:pt x="838274" y="908482"/>
                  </a:lnTo>
                  <a:lnTo>
                    <a:pt x="904949" y="971987"/>
                  </a:lnTo>
                  <a:lnTo>
                    <a:pt x="1007269" y="1028431"/>
                  </a:lnTo>
                  <a:lnTo>
                    <a:pt x="1059657" y="1142731"/>
                  </a:lnTo>
                  <a:lnTo>
                    <a:pt x="1131961" y="1227773"/>
                  </a:lnTo>
                  <a:lnTo>
                    <a:pt x="1162124" y="1310683"/>
                  </a:lnTo>
                  <a:lnTo>
                    <a:pt x="1146249" y="1391829"/>
                  </a:lnTo>
                  <a:lnTo>
                    <a:pt x="1136724" y="1501200"/>
                  </a:lnTo>
                  <a:lnTo>
                    <a:pt x="1227211" y="1559413"/>
                  </a:lnTo>
                  <a:lnTo>
                    <a:pt x="1322461" y="1629975"/>
                  </a:lnTo>
                  <a:lnTo>
                    <a:pt x="1379611" y="1725233"/>
                  </a:lnTo>
                  <a:lnTo>
                    <a:pt x="1485974" y="1712885"/>
                  </a:lnTo>
                  <a:lnTo>
                    <a:pt x="1566936" y="1788739"/>
                  </a:lnTo>
                  <a:lnTo>
                    <a:pt x="1638374" y="1813435"/>
                  </a:lnTo>
                  <a:lnTo>
                    <a:pt x="1727274" y="1852244"/>
                  </a:lnTo>
                  <a:lnTo>
                    <a:pt x="1851099" y="1924570"/>
                  </a:lnTo>
                  <a:lnTo>
                    <a:pt x="1947936" y="1942210"/>
                  </a:lnTo>
                  <a:lnTo>
                    <a:pt x="2041599" y="1945738"/>
                  </a:lnTo>
                  <a:lnTo>
                    <a:pt x="2097882" y="1983312"/>
                  </a:lnTo>
                  <a:lnTo>
                    <a:pt x="2183607" y="2035699"/>
                  </a:lnTo>
                  <a:lnTo>
                    <a:pt x="2274094" y="1978549"/>
                  </a:lnTo>
                  <a:lnTo>
                    <a:pt x="2362274" y="1942210"/>
                  </a:lnTo>
                  <a:lnTo>
                    <a:pt x="2407444" y="1959499"/>
                  </a:lnTo>
                  <a:lnTo>
                    <a:pt x="2426494" y="1978549"/>
                  </a:lnTo>
                  <a:lnTo>
                    <a:pt x="2483644" y="2004743"/>
                  </a:lnTo>
                  <a:lnTo>
                    <a:pt x="2540794" y="2042843"/>
                  </a:lnTo>
                  <a:lnTo>
                    <a:pt x="2619375" y="2128568"/>
                  </a:lnTo>
                  <a:lnTo>
                    <a:pt x="2640807" y="2066656"/>
                  </a:lnTo>
                  <a:lnTo>
                    <a:pt x="2681288" y="1971406"/>
                  </a:lnTo>
                  <a:lnTo>
                    <a:pt x="2778919" y="1923781"/>
                  </a:lnTo>
                  <a:lnTo>
                    <a:pt x="2774157" y="1888062"/>
                  </a:lnTo>
                  <a:lnTo>
                    <a:pt x="2757488" y="1835674"/>
                  </a:lnTo>
                  <a:lnTo>
                    <a:pt x="2752725" y="1795193"/>
                  </a:lnTo>
                  <a:lnTo>
                    <a:pt x="2819400" y="1757093"/>
                  </a:lnTo>
                  <a:lnTo>
                    <a:pt x="2919413" y="1752331"/>
                  </a:lnTo>
                  <a:lnTo>
                    <a:pt x="2962275" y="1702324"/>
                  </a:lnTo>
                  <a:lnTo>
                    <a:pt x="3045619" y="1685656"/>
                  </a:lnTo>
                  <a:lnTo>
                    <a:pt x="3112294" y="1709468"/>
                  </a:lnTo>
                  <a:lnTo>
                    <a:pt x="3131344" y="1590406"/>
                  </a:lnTo>
                  <a:lnTo>
                    <a:pt x="3167063" y="1504681"/>
                  </a:lnTo>
                  <a:lnTo>
                    <a:pt x="3219450" y="1411812"/>
                  </a:lnTo>
                  <a:lnTo>
                    <a:pt x="3195638" y="1328468"/>
                  </a:lnTo>
                  <a:lnTo>
                    <a:pt x="3119438" y="1321324"/>
                  </a:lnTo>
                  <a:lnTo>
                    <a:pt x="3026569" y="1326087"/>
                  </a:lnTo>
                  <a:lnTo>
                    <a:pt x="2981325" y="1368949"/>
                  </a:lnTo>
                  <a:lnTo>
                    <a:pt x="2893219" y="1383237"/>
                  </a:lnTo>
                  <a:lnTo>
                    <a:pt x="2828925" y="1423718"/>
                  </a:lnTo>
                  <a:lnTo>
                    <a:pt x="2800350" y="1518968"/>
                  </a:lnTo>
                  <a:lnTo>
                    <a:pt x="2736057" y="1616599"/>
                  </a:lnTo>
                  <a:lnTo>
                    <a:pt x="2631282" y="1668987"/>
                  </a:lnTo>
                  <a:lnTo>
                    <a:pt x="2555082" y="1678512"/>
                  </a:lnTo>
                  <a:lnTo>
                    <a:pt x="2495550" y="1697562"/>
                  </a:lnTo>
                  <a:lnTo>
                    <a:pt x="2452688" y="1714231"/>
                  </a:lnTo>
                  <a:lnTo>
                    <a:pt x="2383632" y="1704706"/>
                  </a:lnTo>
                  <a:lnTo>
                    <a:pt x="2317824" y="1667020"/>
                  </a:lnTo>
                  <a:lnTo>
                    <a:pt x="2252736" y="1693480"/>
                  </a:lnTo>
                  <a:lnTo>
                    <a:pt x="2176536" y="1654671"/>
                  </a:lnTo>
                  <a:lnTo>
                    <a:pt x="2146374" y="1566469"/>
                  </a:lnTo>
                  <a:lnTo>
                    <a:pt x="2114624" y="1501200"/>
                  </a:lnTo>
                  <a:lnTo>
                    <a:pt x="2084461" y="1439458"/>
                  </a:lnTo>
                  <a:lnTo>
                    <a:pt x="2069307" y="1359424"/>
                  </a:lnTo>
                  <a:lnTo>
                    <a:pt x="2051124" y="1296571"/>
                  </a:lnTo>
                  <a:lnTo>
                    <a:pt x="2040732" y="1245124"/>
                  </a:lnTo>
                  <a:lnTo>
                    <a:pt x="2047875" y="1176068"/>
                  </a:lnTo>
                  <a:lnTo>
                    <a:pt x="2071688" y="1080818"/>
                  </a:lnTo>
                  <a:lnTo>
                    <a:pt x="2057400" y="1014143"/>
                  </a:lnTo>
                  <a:lnTo>
                    <a:pt x="2083594" y="945087"/>
                  </a:lnTo>
                  <a:lnTo>
                    <a:pt x="2102644" y="885556"/>
                  </a:lnTo>
                  <a:lnTo>
                    <a:pt x="2078832" y="833168"/>
                  </a:lnTo>
                  <a:lnTo>
                    <a:pt x="2005086" y="781471"/>
                  </a:lnTo>
                  <a:lnTo>
                    <a:pt x="1895475" y="773637"/>
                  </a:lnTo>
                  <a:lnTo>
                    <a:pt x="1814513" y="618856"/>
                  </a:lnTo>
                  <a:lnTo>
                    <a:pt x="1724025" y="490268"/>
                  </a:lnTo>
                  <a:lnTo>
                    <a:pt x="1621632" y="366443"/>
                  </a:lnTo>
                  <a:lnTo>
                    <a:pt x="1445419" y="456931"/>
                  </a:lnTo>
                  <a:lnTo>
                    <a:pt x="1331119" y="342631"/>
                  </a:lnTo>
                  <a:lnTo>
                    <a:pt x="1252538" y="264049"/>
                  </a:lnTo>
                  <a:lnTo>
                    <a:pt x="1159669" y="180706"/>
                  </a:lnTo>
                  <a:lnTo>
                    <a:pt x="1090613" y="123556"/>
                  </a:lnTo>
                  <a:lnTo>
                    <a:pt x="879549" y="135832"/>
                  </a:lnTo>
                  <a:lnTo>
                    <a:pt x="795411" y="130539"/>
                  </a:lnTo>
                  <a:lnTo>
                    <a:pt x="741436" y="135832"/>
                  </a:lnTo>
                  <a:lnTo>
                    <a:pt x="657299" y="132303"/>
                  </a:lnTo>
                  <a:lnTo>
                    <a:pt x="569986" y="141124"/>
                  </a:lnTo>
                  <a:lnTo>
                    <a:pt x="484261" y="142888"/>
                  </a:lnTo>
                  <a:lnTo>
                    <a:pt x="346149" y="74090"/>
                  </a:lnTo>
                  <a:lnTo>
                    <a:pt x="246136" y="24697"/>
                  </a:lnTo>
                  <a:lnTo>
                    <a:pt x="211211" y="15877"/>
                  </a:lnTo>
                  <a:lnTo>
                    <a:pt x="138186" y="5292"/>
                  </a:lnTo>
                  <a:lnTo>
                    <a:pt x="98499" y="0"/>
                  </a:lnTo>
                  <a:lnTo>
                    <a:pt x="0" y="2112"/>
                  </a:lnTo>
                  <a:lnTo>
                    <a:pt x="35335" y="75214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8" name="Freeform 185"/>
            <p:cNvSpPr>
              <a:spLocks/>
            </p:cNvSpPr>
            <p:nvPr/>
          </p:nvSpPr>
          <p:spPr bwMode="auto">
            <a:xfrm>
              <a:off x="1566218" y="3999310"/>
              <a:ext cx="69850" cy="77787"/>
            </a:xfrm>
            <a:custGeom>
              <a:avLst/>
              <a:gdLst>
                <a:gd name="T0" fmla="*/ 0 w 409575"/>
                <a:gd name="T1" fmla="*/ 54 h 454277"/>
                <a:gd name="T2" fmla="*/ 2 w 409575"/>
                <a:gd name="T3" fmla="*/ 49 h 454277"/>
                <a:gd name="T4" fmla="*/ 5 w 409575"/>
                <a:gd name="T5" fmla="*/ 41 h 454277"/>
                <a:gd name="T6" fmla="*/ 9 w 409575"/>
                <a:gd name="T7" fmla="*/ 32 h 454277"/>
                <a:gd name="T8" fmla="*/ 16 w 409575"/>
                <a:gd name="T9" fmla="*/ 29 h 454277"/>
                <a:gd name="T10" fmla="*/ 23 w 409575"/>
                <a:gd name="T11" fmla="*/ 24 h 454277"/>
                <a:gd name="T12" fmla="*/ 22 w 409575"/>
                <a:gd name="T13" fmla="*/ 17 h 454277"/>
                <a:gd name="T14" fmla="*/ 19 w 409575"/>
                <a:gd name="T15" fmla="*/ 12 h 454277"/>
                <a:gd name="T16" fmla="*/ 20 w 409575"/>
                <a:gd name="T17" fmla="*/ 5 h 454277"/>
                <a:gd name="T18" fmla="*/ 25 w 409575"/>
                <a:gd name="T19" fmla="*/ 3 h 454277"/>
                <a:gd name="T20" fmla="*/ 28 w 409575"/>
                <a:gd name="T21" fmla="*/ 1 h 454277"/>
                <a:gd name="T22" fmla="*/ 33 w 409575"/>
                <a:gd name="T23" fmla="*/ 0 h 454277"/>
                <a:gd name="T24" fmla="*/ 42 w 409575"/>
                <a:gd name="T25" fmla="*/ 0 h 454277"/>
                <a:gd name="T26" fmla="*/ 47 w 409575"/>
                <a:gd name="T27" fmla="*/ 4 h 454277"/>
                <a:gd name="T28" fmla="*/ 46 w 409575"/>
                <a:gd name="T29" fmla="*/ 12 h 454277"/>
                <a:gd name="T30" fmla="*/ 46 w 409575"/>
                <a:gd name="T31" fmla="*/ 20 h 454277"/>
                <a:gd name="T32" fmla="*/ 48 w 409575"/>
                <a:gd name="T33" fmla="*/ 29 h 454277"/>
                <a:gd name="T34" fmla="*/ 51 w 409575"/>
                <a:gd name="T35" fmla="*/ 33 h 454277"/>
                <a:gd name="T36" fmla="*/ 52 w 409575"/>
                <a:gd name="T37" fmla="*/ 36 h 454277"/>
                <a:gd name="T38" fmla="*/ 59 w 409575"/>
                <a:gd name="T39" fmla="*/ 37 h 454277"/>
                <a:gd name="T40" fmla="*/ 54 w 409575"/>
                <a:gd name="T41" fmla="*/ 42 h 454277"/>
                <a:gd name="T42" fmla="*/ 49 w 409575"/>
                <a:gd name="T43" fmla="*/ 48 h 454277"/>
                <a:gd name="T44" fmla="*/ 46 w 409575"/>
                <a:gd name="T45" fmla="*/ 53 h 454277"/>
                <a:gd name="T46" fmla="*/ 44 w 409575"/>
                <a:gd name="T47" fmla="*/ 58 h 454277"/>
                <a:gd name="T48" fmla="*/ 40 w 409575"/>
                <a:gd name="T49" fmla="*/ 61 h 454277"/>
                <a:gd name="T50" fmla="*/ 32 w 409575"/>
                <a:gd name="T51" fmla="*/ 65 h 454277"/>
                <a:gd name="T52" fmla="*/ 23 w 409575"/>
                <a:gd name="T53" fmla="*/ 67 h 454277"/>
                <a:gd name="T54" fmla="*/ 13 w 409575"/>
                <a:gd name="T55" fmla="*/ 65 h 454277"/>
                <a:gd name="T56" fmla="*/ 6 w 409575"/>
                <a:gd name="T57" fmla="*/ 60 h 454277"/>
                <a:gd name="T58" fmla="*/ 0 w 409575"/>
                <a:gd name="T59" fmla="*/ 54 h 45427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9575"/>
                <a:gd name="T91" fmla="*/ 0 h 454277"/>
                <a:gd name="T92" fmla="*/ 409575 w 409575"/>
                <a:gd name="T93" fmla="*/ 454277 h 45427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9575" h="454277">
                  <a:moveTo>
                    <a:pt x="0" y="370564"/>
                  </a:moveTo>
                  <a:lnTo>
                    <a:pt x="12586" y="330452"/>
                  </a:lnTo>
                  <a:lnTo>
                    <a:pt x="36513" y="275276"/>
                  </a:lnTo>
                  <a:lnTo>
                    <a:pt x="64973" y="216152"/>
                  </a:lnTo>
                  <a:lnTo>
                    <a:pt x="107836" y="194720"/>
                  </a:lnTo>
                  <a:lnTo>
                    <a:pt x="158750" y="165872"/>
                  </a:lnTo>
                  <a:lnTo>
                    <a:pt x="150813" y="118228"/>
                  </a:lnTo>
                  <a:lnTo>
                    <a:pt x="134938" y="81171"/>
                  </a:lnTo>
                  <a:lnTo>
                    <a:pt x="138113" y="35292"/>
                  </a:lnTo>
                  <a:lnTo>
                    <a:pt x="173772" y="17045"/>
                  </a:lnTo>
                  <a:lnTo>
                    <a:pt x="196394" y="3810"/>
                  </a:lnTo>
                  <a:lnTo>
                    <a:pt x="230188" y="1765"/>
                  </a:lnTo>
                  <a:lnTo>
                    <a:pt x="293688" y="0"/>
                  </a:lnTo>
                  <a:lnTo>
                    <a:pt x="322263" y="26469"/>
                  </a:lnTo>
                  <a:lnTo>
                    <a:pt x="315913" y="81171"/>
                  </a:lnTo>
                  <a:lnTo>
                    <a:pt x="317500" y="132345"/>
                  </a:lnTo>
                  <a:lnTo>
                    <a:pt x="333316" y="194386"/>
                  </a:lnTo>
                  <a:lnTo>
                    <a:pt x="351175" y="223501"/>
                  </a:lnTo>
                  <a:lnTo>
                    <a:pt x="361891" y="247324"/>
                  </a:lnTo>
                  <a:lnTo>
                    <a:pt x="409575" y="254101"/>
                  </a:lnTo>
                  <a:lnTo>
                    <a:pt x="374650" y="287629"/>
                  </a:lnTo>
                  <a:lnTo>
                    <a:pt x="341313" y="326450"/>
                  </a:lnTo>
                  <a:lnTo>
                    <a:pt x="315913" y="363506"/>
                  </a:lnTo>
                  <a:lnTo>
                    <a:pt x="306388" y="397034"/>
                  </a:lnTo>
                  <a:lnTo>
                    <a:pt x="274638" y="414680"/>
                  </a:lnTo>
                  <a:lnTo>
                    <a:pt x="220663" y="442913"/>
                  </a:lnTo>
                  <a:lnTo>
                    <a:pt x="160223" y="454277"/>
                  </a:lnTo>
                  <a:lnTo>
                    <a:pt x="93548" y="444752"/>
                  </a:lnTo>
                  <a:lnTo>
                    <a:pt x="43542" y="409033"/>
                  </a:lnTo>
                  <a:lnTo>
                    <a:pt x="0" y="370564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9" name="Freeform 186"/>
            <p:cNvSpPr>
              <a:spLocks/>
            </p:cNvSpPr>
            <p:nvPr/>
          </p:nvSpPr>
          <p:spPr bwMode="auto">
            <a:xfrm>
              <a:off x="1618606" y="4027885"/>
              <a:ext cx="98425" cy="60325"/>
            </a:xfrm>
            <a:custGeom>
              <a:avLst/>
              <a:gdLst>
                <a:gd name="T0" fmla="*/ 55 w 581878"/>
                <a:gd name="T1" fmla="*/ 54 h 323850"/>
                <a:gd name="T2" fmla="*/ 59 w 581878"/>
                <a:gd name="T3" fmla="*/ 41 h 323850"/>
                <a:gd name="T4" fmla="*/ 64 w 581878"/>
                <a:gd name="T5" fmla="*/ 37 h 323850"/>
                <a:gd name="T6" fmla="*/ 71 w 581878"/>
                <a:gd name="T7" fmla="*/ 32 h 323850"/>
                <a:gd name="T8" fmla="*/ 80 w 581878"/>
                <a:gd name="T9" fmla="*/ 20 h 323850"/>
                <a:gd name="T10" fmla="*/ 81 w 581878"/>
                <a:gd name="T11" fmla="*/ 6 h 323850"/>
                <a:gd name="T12" fmla="*/ 75 w 581878"/>
                <a:gd name="T13" fmla="*/ 4 h 323850"/>
                <a:gd name="T14" fmla="*/ 67 w 581878"/>
                <a:gd name="T15" fmla="*/ 0 h 323850"/>
                <a:gd name="T16" fmla="*/ 60 w 581878"/>
                <a:gd name="T17" fmla="*/ 1 h 323850"/>
                <a:gd name="T18" fmla="*/ 52 w 581878"/>
                <a:gd name="T19" fmla="*/ 1 h 323850"/>
                <a:gd name="T20" fmla="*/ 42 w 581878"/>
                <a:gd name="T21" fmla="*/ 3 h 323850"/>
                <a:gd name="T22" fmla="*/ 35 w 581878"/>
                <a:gd name="T23" fmla="*/ 4 h 323850"/>
                <a:gd name="T24" fmla="*/ 25 w 581878"/>
                <a:gd name="T25" fmla="*/ 5 h 323850"/>
                <a:gd name="T26" fmla="*/ 17 w 581878"/>
                <a:gd name="T27" fmla="*/ 2 h 323850"/>
                <a:gd name="T28" fmla="*/ 6 w 581878"/>
                <a:gd name="T29" fmla="*/ 12 h 323850"/>
                <a:gd name="T30" fmla="*/ 8 w 581878"/>
                <a:gd name="T31" fmla="*/ 17 h 323850"/>
                <a:gd name="T32" fmla="*/ 14 w 581878"/>
                <a:gd name="T33" fmla="*/ 18 h 323850"/>
                <a:gd name="T34" fmla="*/ 6 w 581878"/>
                <a:gd name="T35" fmla="*/ 29 h 323850"/>
                <a:gd name="T36" fmla="*/ 1 w 581878"/>
                <a:gd name="T37" fmla="*/ 41 h 323850"/>
                <a:gd name="T38" fmla="*/ 0 w 581878"/>
                <a:gd name="T39" fmla="*/ 47 h 323850"/>
                <a:gd name="T40" fmla="*/ 11 w 581878"/>
                <a:gd name="T41" fmla="*/ 50 h 323850"/>
                <a:gd name="T42" fmla="*/ 16 w 581878"/>
                <a:gd name="T43" fmla="*/ 50 h 323850"/>
                <a:gd name="T44" fmla="*/ 22 w 581878"/>
                <a:gd name="T45" fmla="*/ 56 h 323850"/>
                <a:gd name="T46" fmla="*/ 26 w 581878"/>
                <a:gd name="T47" fmla="*/ 62 h 323850"/>
                <a:gd name="T48" fmla="*/ 28 w 581878"/>
                <a:gd name="T49" fmla="*/ 70 h 323850"/>
                <a:gd name="T50" fmla="*/ 37 w 581878"/>
                <a:gd name="T51" fmla="*/ 73 h 323850"/>
                <a:gd name="T52" fmla="*/ 37 w 581878"/>
                <a:gd name="T53" fmla="*/ 65 h 323850"/>
                <a:gd name="T54" fmla="*/ 40 w 581878"/>
                <a:gd name="T55" fmla="*/ 54 h 323850"/>
                <a:gd name="T56" fmla="*/ 46 w 581878"/>
                <a:gd name="T57" fmla="*/ 49 h 323850"/>
                <a:gd name="T58" fmla="*/ 55 w 581878"/>
                <a:gd name="T59" fmla="*/ 54 h 32385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1878"/>
                <a:gd name="T91" fmla="*/ 0 h 323850"/>
                <a:gd name="T92" fmla="*/ 581878 w 581878"/>
                <a:gd name="T93" fmla="*/ 323850 h 32385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1878" h="323850">
                  <a:moveTo>
                    <a:pt x="397728" y="241300"/>
                  </a:moveTo>
                  <a:lnTo>
                    <a:pt x="423128" y="180975"/>
                  </a:lnTo>
                  <a:lnTo>
                    <a:pt x="464403" y="165100"/>
                  </a:lnTo>
                  <a:lnTo>
                    <a:pt x="510441" y="142875"/>
                  </a:lnTo>
                  <a:lnTo>
                    <a:pt x="577116" y="88900"/>
                  </a:lnTo>
                  <a:lnTo>
                    <a:pt x="581878" y="28575"/>
                  </a:lnTo>
                  <a:lnTo>
                    <a:pt x="542191" y="15875"/>
                  </a:lnTo>
                  <a:lnTo>
                    <a:pt x="485041" y="0"/>
                  </a:lnTo>
                  <a:lnTo>
                    <a:pt x="429478" y="6350"/>
                  </a:lnTo>
                  <a:lnTo>
                    <a:pt x="372328" y="4762"/>
                  </a:lnTo>
                  <a:lnTo>
                    <a:pt x="305653" y="14287"/>
                  </a:lnTo>
                  <a:lnTo>
                    <a:pt x="253266" y="15875"/>
                  </a:lnTo>
                  <a:lnTo>
                    <a:pt x="177066" y="23812"/>
                  </a:lnTo>
                  <a:lnTo>
                    <a:pt x="119916" y="9525"/>
                  </a:lnTo>
                  <a:lnTo>
                    <a:pt x="43716" y="53975"/>
                  </a:lnTo>
                  <a:lnTo>
                    <a:pt x="58003" y="76200"/>
                  </a:lnTo>
                  <a:lnTo>
                    <a:pt x="100012" y="80818"/>
                  </a:lnTo>
                  <a:lnTo>
                    <a:pt x="46891" y="130175"/>
                  </a:lnTo>
                  <a:lnTo>
                    <a:pt x="8791" y="180975"/>
                  </a:lnTo>
                  <a:lnTo>
                    <a:pt x="0" y="210596"/>
                  </a:lnTo>
                  <a:lnTo>
                    <a:pt x="77053" y="223837"/>
                  </a:lnTo>
                  <a:lnTo>
                    <a:pt x="114300" y="222502"/>
                  </a:lnTo>
                  <a:lnTo>
                    <a:pt x="158016" y="249237"/>
                  </a:lnTo>
                  <a:lnTo>
                    <a:pt x="189766" y="277812"/>
                  </a:lnTo>
                  <a:lnTo>
                    <a:pt x="202406" y="314180"/>
                  </a:lnTo>
                  <a:lnTo>
                    <a:pt x="264378" y="323850"/>
                  </a:lnTo>
                  <a:lnTo>
                    <a:pt x="267553" y="290512"/>
                  </a:lnTo>
                  <a:lnTo>
                    <a:pt x="288191" y="241300"/>
                  </a:lnTo>
                  <a:lnTo>
                    <a:pt x="334228" y="217487"/>
                  </a:lnTo>
                  <a:lnTo>
                    <a:pt x="397728" y="24130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10" name="Freeform 187"/>
            <p:cNvSpPr>
              <a:spLocks/>
            </p:cNvSpPr>
            <p:nvPr/>
          </p:nvSpPr>
          <p:spPr bwMode="auto">
            <a:xfrm>
              <a:off x="1651943" y="4042172"/>
              <a:ext cx="84138" cy="79375"/>
            </a:xfrm>
            <a:custGeom>
              <a:avLst/>
              <a:gdLst>
                <a:gd name="T0" fmla="*/ 67 w 494844"/>
                <a:gd name="T1" fmla="*/ 97 h 417512"/>
                <a:gd name="T2" fmla="*/ 62 w 494844"/>
                <a:gd name="T3" fmla="*/ 103 h 417512"/>
                <a:gd name="T4" fmla="*/ 54 w 494844"/>
                <a:gd name="T5" fmla="*/ 104 h 417512"/>
                <a:gd name="T6" fmla="*/ 47 w 494844"/>
                <a:gd name="T7" fmla="*/ 102 h 417512"/>
                <a:gd name="T8" fmla="*/ 38 w 494844"/>
                <a:gd name="T9" fmla="*/ 104 h 417512"/>
                <a:gd name="T10" fmla="*/ 30 w 494844"/>
                <a:gd name="T11" fmla="*/ 104 h 417512"/>
                <a:gd name="T12" fmla="*/ 28 w 494844"/>
                <a:gd name="T13" fmla="*/ 99 h 417512"/>
                <a:gd name="T14" fmla="*/ 20 w 494844"/>
                <a:gd name="T15" fmla="*/ 92 h 417512"/>
                <a:gd name="T16" fmla="*/ 15 w 494844"/>
                <a:gd name="T17" fmla="*/ 81 h 417512"/>
                <a:gd name="T18" fmla="*/ 8 w 494844"/>
                <a:gd name="T19" fmla="*/ 73 h 417512"/>
                <a:gd name="T20" fmla="*/ 0 w 494844"/>
                <a:gd name="T21" fmla="*/ 66 h 417512"/>
                <a:gd name="T22" fmla="*/ 1 w 494844"/>
                <a:gd name="T23" fmla="*/ 58 h 417512"/>
                <a:gd name="T24" fmla="*/ 10 w 494844"/>
                <a:gd name="T25" fmla="*/ 61 h 417512"/>
                <a:gd name="T26" fmla="*/ 11 w 494844"/>
                <a:gd name="T27" fmla="*/ 52 h 417512"/>
                <a:gd name="T28" fmla="*/ 13 w 494844"/>
                <a:gd name="T29" fmla="*/ 40 h 417512"/>
                <a:gd name="T30" fmla="*/ 20 w 494844"/>
                <a:gd name="T31" fmla="*/ 35 h 417512"/>
                <a:gd name="T32" fmla="*/ 29 w 494844"/>
                <a:gd name="T33" fmla="*/ 40 h 417512"/>
                <a:gd name="T34" fmla="*/ 32 w 494844"/>
                <a:gd name="T35" fmla="*/ 25 h 417512"/>
                <a:gd name="T36" fmla="*/ 39 w 494844"/>
                <a:gd name="T37" fmla="*/ 21 h 417512"/>
                <a:gd name="T38" fmla="*/ 46 w 494844"/>
                <a:gd name="T39" fmla="*/ 15 h 417512"/>
                <a:gd name="T40" fmla="*/ 55 w 494844"/>
                <a:gd name="T41" fmla="*/ 2 h 417512"/>
                <a:gd name="T42" fmla="*/ 64 w 494844"/>
                <a:gd name="T43" fmla="*/ 0 h 417512"/>
                <a:gd name="T44" fmla="*/ 69 w 494844"/>
                <a:gd name="T45" fmla="*/ 16 h 417512"/>
                <a:gd name="T46" fmla="*/ 70 w 494844"/>
                <a:gd name="T47" fmla="*/ 28 h 417512"/>
                <a:gd name="T48" fmla="*/ 68 w 494844"/>
                <a:gd name="T49" fmla="*/ 36 h 417512"/>
                <a:gd name="T50" fmla="*/ 64 w 494844"/>
                <a:gd name="T51" fmla="*/ 42 h 417512"/>
                <a:gd name="T52" fmla="*/ 66 w 494844"/>
                <a:gd name="T53" fmla="*/ 53 h 417512"/>
                <a:gd name="T54" fmla="*/ 65 w 494844"/>
                <a:gd name="T55" fmla="*/ 66 h 417512"/>
                <a:gd name="T56" fmla="*/ 63 w 494844"/>
                <a:gd name="T57" fmla="*/ 78 h 417512"/>
                <a:gd name="T58" fmla="*/ 63 w 494844"/>
                <a:gd name="T59" fmla="*/ 91 h 417512"/>
                <a:gd name="T60" fmla="*/ 67 w 494844"/>
                <a:gd name="T61" fmla="*/ 97 h 41751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94844"/>
                <a:gd name="T94" fmla="*/ 0 h 417512"/>
                <a:gd name="T95" fmla="*/ 494844 w 494844"/>
                <a:gd name="T96" fmla="*/ 417512 h 41751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94844" h="417512">
                  <a:moveTo>
                    <a:pt x="469900" y="390525"/>
                  </a:moveTo>
                  <a:lnTo>
                    <a:pt x="436563" y="414337"/>
                  </a:lnTo>
                  <a:lnTo>
                    <a:pt x="379413" y="417512"/>
                  </a:lnTo>
                  <a:lnTo>
                    <a:pt x="328613" y="412750"/>
                  </a:lnTo>
                  <a:lnTo>
                    <a:pt x="268288" y="417512"/>
                  </a:lnTo>
                  <a:lnTo>
                    <a:pt x="214313" y="417512"/>
                  </a:lnTo>
                  <a:lnTo>
                    <a:pt x="193675" y="400050"/>
                  </a:lnTo>
                  <a:lnTo>
                    <a:pt x="139700" y="369887"/>
                  </a:lnTo>
                  <a:lnTo>
                    <a:pt x="106363" y="327025"/>
                  </a:lnTo>
                  <a:lnTo>
                    <a:pt x="58738" y="295275"/>
                  </a:lnTo>
                  <a:lnTo>
                    <a:pt x="0" y="265112"/>
                  </a:lnTo>
                  <a:lnTo>
                    <a:pt x="6688" y="234805"/>
                  </a:lnTo>
                  <a:lnTo>
                    <a:pt x="68600" y="244330"/>
                  </a:lnTo>
                  <a:lnTo>
                    <a:pt x="74553" y="208611"/>
                  </a:lnTo>
                  <a:lnTo>
                    <a:pt x="92413" y="163368"/>
                  </a:lnTo>
                  <a:lnTo>
                    <a:pt x="140038" y="139555"/>
                  </a:lnTo>
                  <a:lnTo>
                    <a:pt x="204331" y="162177"/>
                  </a:lnTo>
                  <a:lnTo>
                    <a:pt x="226953" y="100265"/>
                  </a:lnTo>
                  <a:lnTo>
                    <a:pt x="273388" y="82405"/>
                  </a:lnTo>
                  <a:lnTo>
                    <a:pt x="323850" y="58737"/>
                  </a:lnTo>
                  <a:lnTo>
                    <a:pt x="385306" y="7396"/>
                  </a:lnTo>
                  <a:lnTo>
                    <a:pt x="449263" y="0"/>
                  </a:lnTo>
                  <a:lnTo>
                    <a:pt x="485319" y="65736"/>
                  </a:lnTo>
                  <a:lnTo>
                    <a:pt x="494844" y="113361"/>
                  </a:lnTo>
                  <a:lnTo>
                    <a:pt x="479366" y="145508"/>
                  </a:lnTo>
                  <a:lnTo>
                    <a:pt x="449263" y="168275"/>
                  </a:lnTo>
                  <a:lnTo>
                    <a:pt x="463550" y="212725"/>
                  </a:lnTo>
                  <a:lnTo>
                    <a:pt x="458788" y="265112"/>
                  </a:lnTo>
                  <a:lnTo>
                    <a:pt x="446088" y="312737"/>
                  </a:lnTo>
                  <a:lnTo>
                    <a:pt x="442913" y="366712"/>
                  </a:lnTo>
                  <a:lnTo>
                    <a:pt x="469900" y="390525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11" name="Freeform 188"/>
            <p:cNvSpPr>
              <a:spLocks/>
            </p:cNvSpPr>
            <p:nvPr/>
          </p:nvSpPr>
          <p:spPr bwMode="auto">
            <a:xfrm>
              <a:off x="1682106" y="4116785"/>
              <a:ext cx="66675" cy="47625"/>
            </a:xfrm>
            <a:custGeom>
              <a:avLst/>
              <a:gdLst>
                <a:gd name="T0" fmla="*/ 60 w 385425"/>
                <a:gd name="T1" fmla="*/ 33 h 247650"/>
                <a:gd name="T2" fmla="*/ 57 w 385425"/>
                <a:gd name="T3" fmla="*/ 30 h 247650"/>
                <a:gd name="T4" fmla="*/ 52 w 385425"/>
                <a:gd name="T5" fmla="*/ 27 h 247650"/>
                <a:gd name="T6" fmla="*/ 48 w 385425"/>
                <a:gd name="T7" fmla="*/ 18 h 247650"/>
                <a:gd name="T8" fmla="*/ 42 w 385425"/>
                <a:gd name="T9" fmla="*/ 9 h 247650"/>
                <a:gd name="T10" fmla="*/ 41 w 385425"/>
                <a:gd name="T11" fmla="*/ 5 h 247650"/>
                <a:gd name="T12" fmla="*/ 36 w 385425"/>
                <a:gd name="T13" fmla="*/ 6 h 247650"/>
                <a:gd name="T14" fmla="*/ 29 w 385425"/>
                <a:gd name="T15" fmla="*/ 6 h 247650"/>
                <a:gd name="T16" fmla="*/ 23 w 385425"/>
                <a:gd name="T17" fmla="*/ 5 h 247650"/>
                <a:gd name="T18" fmla="*/ 17 w 385425"/>
                <a:gd name="T19" fmla="*/ 6 h 247650"/>
                <a:gd name="T20" fmla="*/ 10 w 385425"/>
                <a:gd name="T21" fmla="*/ 6 h 247650"/>
                <a:gd name="T22" fmla="*/ 6 w 385425"/>
                <a:gd name="T23" fmla="*/ 6 h 247650"/>
                <a:gd name="T24" fmla="*/ 0 w 385425"/>
                <a:gd name="T25" fmla="*/ 0 h 247650"/>
                <a:gd name="T26" fmla="*/ 0 w 385425"/>
                <a:gd name="T27" fmla="*/ 13 h 247650"/>
                <a:gd name="T28" fmla="*/ 1 w 385425"/>
                <a:gd name="T29" fmla="*/ 22 h 247650"/>
                <a:gd name="T30" fmla="*/ 8 w 385425"/>
                <a:gd name="T31" fmla="*/ 35 h 247650"/>
                <a:gd name="T32" fmla="*/ 12 w 385425"/>
                <a:gd name="T33" fmla="*/ 40 h 247650"/>
                <a:gd name="T34" fmla="*/ 17 w 385425"/>
                <a:gd name="T35" fmla="*/ 44 h 247650"/>
                <a:gd name="T36" fmla="*/ 22 w 385425"/>
                <a:gd name="T37" fmla="*/ 39 h 247650"/>
                <a:gd name="T38" fmla="*/ 26 w 385425"/>
                <a:gd name="T39" fmla="*/ 39 h 247650"/>
                <a:gd name="T40" fmla="*/ 30 w 385425"/>
                <a:gd name="T41" fmla="*/ 49 h 247650"/>
                <a:gd name="T42" fmla="*/ 33 w 385425"/>
                <a:gd name="T43" fmla="*/ 54 h 247650"/>
                <a:gd name="T44" fmla="*/ 38 w 385425"/>
                <a:gd name="T45" fmla="*/ 52 h 247650"/>
                <a:gd name="T46" fmla="*/ 40 w 385425"/>
                <a:gd name="T47" fmla="*/ 55 h 247650"/>
                <a:gd name="T48" fmla="*/ 41 w 385425"/>
                <a:gd name="T49" fmla="*/ 62 h 247650"/>
                <a:gd name="T50" fmla="*/ 46 w 385425"/>
                <a:gd name="T51" fmla="*/ 59 h 247650"/>
                <a:gd name="T52" fmla="*/ 55 w 385425"/>
                <a:gd name="T53" fmla="*/ 65 h 247650"/>
                <a:gd name="T54" fmla="*/ 53 w 385425"/>
                <a:gd name="T55" fmla="*/ 56 h 247650"/>
                <a:gd name="T56" fmla="*/ 57 w 385425"/>
                <a:gd name="T57" fmla="*/ 50 h 247650"/>
                <a:gd name="T58" fmla="*/ 54 w 385425"/>
                <a:gd name="T59" fmla="*/ 42 h 247650"/>
                <a:gd name="T60" fmla="*/ 60 w 385425"/>
                <a:gd name="T61" fmla="*/ 33 h 24765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85425"/>
                <a:gd name="T94" fmla="*/ 0 h 247650"/>
                <a:gd name="T95" fmla="*/ 385425 w 385425"/>
                <a:gd name="T96" fmla="*/ 247650 h 24765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85425" h="247650">
                  <a:moveTo>
                    <a:pt x="385425" y="127542"/>
                  </a:moveTo>
                  <a:lnTo>
                    <a:pt x="367963" y="113254"/>
                  </a:lnTo>
                  <a:lnTo>
                    <a:pt x="336213" y="102142"/>
                  </a:lnTo>
                  <a:lnTo>
                    <a:pt x="307638" y="70392"/>
                  </a:lnTo>
                  <a:lnTo>
                    <a:pt x="271125" y="33879"/>
                  </a:lnTo>
                  <a:lnTo>
                    <a:pt x="263128" y="20241"/>
                  </a:lnTo>
                  <a:lnTo>
                    <a:pt x="233025" y="21179"/>
                  </a:lnTo>
                  <a:lnTo>
                    <a:pt x="189309" y="22622"/>
                  </a:lnTo>
                  <a:lnTo>
                    <a:pt x="150018" y="17860"/>
                  </a:lnTo>
                  <a:lnTo>
                    <a:pt x="111918" y="22622"/>
                  </a:lnTo>
                  <a:lnTo>
                    <a:pt x="66338" y="24354"/>
                  </a:lnTo>
                  <a:lnTo>
                    <a:pt x="36909" y="22622"/>
                  </a:lnTo>
                  <a:lnTo>
                    <a:pt x="2381" y="0"/>
                  </a:lnTo>
                  <a:lnTo>
                    <a:pt x="0" y="50007"/>
                  </a:lnTo>
                  <a:lnTo>
                    <a:pt x="4425" y="84679"/>
                  </a:lnTo>
                  <a:lnTo>
                    <a:pt x="50463" y="132304"/>
                  </a:lnTo>
                  <a:lnTo>
                    <a:pt x="74275" y="151354"/>
                  </a:lnTo>
                  <a:lnTo>
                    <a:pt x="112375" y="167229"/>
                  </a:lnTo>
                  <a:lnTo>
                    <a:pt x="140950" y="148179"/>
                  </a:lnTo>
                  <a:lnTo>
                    <a:pt x="171113" y="148179"/>
                  </a:lnTo>
                  <a:lnTo>
                    <a:pt x="194925" y="187867"/>
                  </a:lnTo>
                  <a:lnTo>
                    <a:pt x="213975" y="203742"/>
                  </a:lnTo>
                  <a:lnTo>
                    <a:pt x="242550" y="195804"/>
                  </a:lnTo>
                  <a:lnTo>
                    <a:pt x="258425" y="210092"/>
                  </a:lnTo>
                  <a:lnTo>
                    <a:pt x="266363" y="235492"/>
                  </a:lnTo>
                  <a:lnTo>
                    <a:pt x="298113" y="224379"/>
                  </a:lnTo>
                  <a:lnTo>
                    <a:pt x="354806" y="247650"/>
                  </a:lnTo>
                  <a:lnTo>
                    <a:pt x="342900" y="213122"/>
                  </a:lnTo>
                  <a:lnTo>
                    <a:pt x="371138" y="189454"/>
                  </a:lnTo>
                  <a:lnTo>
                    <a:pt x="348913" y="160879"/>
                  </a:lnTo>
                  <a:lnTo>
                    <a:pt x="385425" y="127542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12" name="Freeform 189"/>
            <p:cNvSpPr>
              <a:spLocks/>
            </p:cNvSpPr>
            <p:nvPr/>
          </p:nvSpPr>
          <p:spPr bwMode="auto">
            <a:xfrm>
              <a:off x="1718618" y="4142185"/>
              <a:ext cx="127000" cy="55562"/>
            </a:xfrm>
            <a:custGeom>
              <a:avLst/>
              <a:gdLst>
                <a:gd name="T0" fmla="*/ 7 w 736145"/>
                <a:gd name="T1" fmla="*/ 31 h 328863"/>
                <a:gd name="T2" fmla="*/ 15 w 736145"/>
                <a:gd name="T3" fmla="*/ 32 h 328863"/>
                <a:gd name="T4" fmla="*/ 26 w 736145"/>
                <a:gd name="T5" fmla="*/ 32 h 328863"/>
                <a:gd name="T6" fmla="*/ 33 w 736145"/>
                <a:gd name="T7" fmla="*/ 35 h 328863"/>
                <a:gd name="T8" fmla="*/ 38 w 736145"/>
                <a:gd name="T9" fmla="*/ 42 h 328863"/>
                <a:gd name="T10" fmla="*/ 48 w 736145"/>
                <a:gd name="T11" fmla="*/ 42 h 328863"/>
                <a:gd name="T12" fmla="*/ 54 w 736145"/>
                <a:gd name="T13" fmla="*/ 41 h 328863"/>
                <a:gd name="T14" fmla="*/ 58 w 736145"/>
                <a:gd name="T15" fmla="*/ 35 h 328863"/>
                <a:gd name="T16" fmla="*/ 55 w 736145"/>
                <a:gd name="T17" fmla="*/ 32 h 328863"/>
                <a:gd name="T18" fmla="*/ 51 w 736145"/>
                <a:gd name="T19" fmla="*/ 29 h 328863"/>
                <a:gd name="T20" fmla="*/ 58 w 736145"/>
                <a:gd name="T21" fmla="*/ 25 h 328863"/>
                <a:gd name="T22" fmla="*/ 62 w 736145"/>
                <a:gd name="T23" fmla="*/ 19 h 328863"/>
                <a:gd name="T24" fmla="*/ 66 w 736145"/>
                <a:gd name="T25" fmla="*/ 15 h 328863"/>
                <a:gd name="T26" fmla="*/ 70 w 736145"/>
                <a:gd name="T27" fmla="*/ 11 h 328863"/>
                <a:gd name="T28" fmla="*/ 81 w 736145"/>
                <a:gd name="T29" fmla="*/ 16 h 328863"/>
                <a:gd name="T30" fmla="*/ 89 w 736145"/>
                <a:gd name="T31" fmla="*/ 16 h 328863"/>
                <a:gd name="T32" fmla="*/ 90 w 736145"/>
                <a:gd name="T33" fmla="*/ 22 h 328863"/>
                <a:gd name="T34" fmla="*/ 86 w 736145"/>
                <a:gd name="T35" fmla="*/ 25 h 328863"/>
                <a:gd name="T36" fmla="*/ 87 w 736145"/>
                <a:gd name="T37" fmla="*/ 30 h 328863"/>
                <a:gd name="T38" fmla="*/ 91 w 736145"/>
                <a:gd name="T39" fmla="*/ 33 h 328863"/>
                <a:gd name="T40" fmla="*/ 92 w 736145"/>
                <a:gd name="T41" fmla="*/ 40 h 328863"/>
                <a:gd name="T42" fmla="*/ 103 w 736145"/>
                <a:gd name="T43" fmla="*/ 45 h 328863"/>
                <a:gd name="T44" fmla="*/ 109 w 736145"/>
                <a:gd name="T45" fmla="*/ 45 h 328863"/>
                <a:gd name="T46" fmla="*/ 111 w 736145"/>
                <a:gd name="T47" fmla="*/ 41 h 328863"/>
                <a:gd name="T48" fmla="*/ 112 w 736145"/>
                <a:gd name="T49" fmla="*/ 34 h 328863"/>
                <a:gd name="T50" fmla="*/ 108 w 736145"/>
                <a:gd name="T51" fmla="*/ 26 h 328863"/>
                <a:gd name="T52" fmla="*/ 104 w 736145"/>
                <a:gd name="T53" fmla="*/ 19 h 328863"/>
                <a:gd name="T54" fmla="*/ 102 w 736145"/>
                <a:gd name="T55" fmla="*/ 13 h 328863"/>
                <a:gd name="T56" fmla="*/ 98 w 736145"/>
                <a:gd name="T57" fmla="*/ 11 h 328863"/>
                <a:gd name="T58" fmla="*/ 93 w 736145"/>
                <a:gd name="T59" fmla="*/ 6 h 328863"/>
                <a:gd name="T60" fmla="*/ 86 w 736145"/>
                <a:gd name="T61" fmla="*/ 6 h 328863"/>
                <a:gd name="T62" fmla="*/ 78 w 736145"/>
                <a:gd name="T63" fmla="*/ 2 h 328863"/>
                <a:gd name="T64" fmla="*/ 70 w 736145"/>
                <a:gd name="T65" fmla="*/ 2 h 328863"/>
                <a:gd name="T66" fmla="*/ 63 w 736145"/>
                <a:gd name="T67" fmla="*/ 6 h 328863"/>
                <a:gd name="T68" fmla="*/ 53 w 736145"/>
                <a:gd name="T69" fmla="*/ 10 h 328863"/>
                <a:gd name="T70" fmla="*/ 40 w 736145"/>
                <a:gd name="T71" fmla="*/ 12 h 328863"/>
                <a:gd name="T72" fmla="*/ 26 w 736145"/>
                <a:gd name="T73" fmla="*/ 0 h 328863"/>
                <a:gd name="T74" fmla="*/ 21 w 736145"/>
                <a:gd name="T75" fmla="*/ 5 h 328863"/>
                <a:gd name="T76" fmla="*/ 24 w 736145"/>
                <a:gd name="T77" fmla="*/ 10 h 328863"/>
                <a:gd name="T78" fmla="*/ 19 w 736145"/>
                <a:gd name="T79" fmla="*/ 13 h 328863"/>
                <a:gd name="T80" fmla="*/ 21 w 736145"/>
                <a:gd name="T81" fmla="*/ 19 h 328863"/>
                <a:gd name="T82" fmla="*/ 13 w 736145"/>
                <a:gd name="T83" fmla="*/ 15 h 328863"/>
                <a:gd name="T84" fmla="*/ 8 w 736145"/>
                <a:gd name="T85" fmla="*/ 17 h 328863"/>
                <a:gd name="T86" fmla="*/ 7 w 736145"/>
                <a:gd name="T87" fmla="*/ 12 h 328863"/>
                <a:gd name="T88" fmla="*/ 4 w 736145"/>
                <a:gd name="T89" fmla="*/ 10 h 328863"/>
                <a:gd name="T90" fmla="*/ 0 w 736145"/>
                <a:gd name="T91" fmla="*/ 12 h 328863"/>
                <a:gd name="T92" fmla="*/ 3 w 736145"/>
                <a:gd name="T93" fmla="*/ 20 h 328863"/>
                <a:gd name="T94" fmla="*/ 4 w 736145"/>
                <a:gd name="T95" fmla="*/ 25 h 328863"/>
                <a:gd name="T96" fmla="*/ 7 w 736145"/>
                <a:gd name="T97" fmla="*/ 31 h 32886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36145"/>
                <a:gd name="T148" fmla="*/ 0 h 328863"/>
                <a:gd name="T149" fmla="*/ 736145 w 736145"/>
                <a:gd name="T150" fmla="*/ 328863 h 32886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36145" h="328863">
                  <a:moveTo>
                    <a:pt x="46093" y="223546"/>
                  </a:moveTo>
                  <a:lnTo>
                    <a:pt x="96889" y="230582"/>
                  </a:lnTo>
                  <a:lnTo>
                    <a:pt x="168320" y="230582"/>
                  </a:lnTo>
                  <a:lnTo>
                    <a:pt x="215941" y="255207"/>
                  </a:lnTo>
                  <a:lnTo>
                    <a:pt x="250864" y="307975"/>
                  </a:lnTo>
                  <a:lnTo>
                    <a:pt x="311184" y="302699"/>
                  </a:lnTo>
                  <a:lnTo>
                    <a:pt x="350869" y="299181"/>
                  </a:lnTo>
                  <a:lnTo>
                    <a:pt x="381028" y="255207"/>
                  </a:lnTo>
                  <a:lnTo>
                    <a:pt x="358805" y="230582"/>
                  </a:lnTo>
                  <a:lnTo>
                    <a:pt x="333407" y="207716"/>
                  </a:lnTo>
                  <a:lnTo>
                    <a:pt x="381028" y="183091"/>
                  </a:lnTo>
                  <a:lnTo>
                    <a:pt x="404839" y="135599"/>
                  </a:lnTo>
                  <a:lnTo>
                    <a:pt x="428649" y="110973"/>
                  </a:lnTo>
                  <a:lnTo>
                    <a:pt x="458810" y="82830"/>
                  </a:lnTo>
                  <a:lnTo>
                    <a:pt x="530241" y="112733"/>
                  </a:lnTo>
                  <a:lnTo>
                    <a:pt x="579450" y="112733"/>
                  </a:lnTo>
                  <a:lnTo>
                    <a:pt x="588974" y="160224"/>
                  </a:lnTo>
                  <a:lnTo>
                    <a:pt x="560402" y="179573"/>
                  </a:lnTo>
                  <a:lnTo>
                    <a:pt x="571513" y="218269"/>
                  </a:lnTo>
                  <a:lnTo>
                    <a:pt x="593270" y="240757"/>
                  </a:lnTo>
                  <a:lnTo>
                    <a:pt x="605176" y="288382"/>
                  </a:lnTo>
                  <a:lnTo>
                    <a:pt x="674232" y="328863"/>
                  </a:lnTo>
                  <a:lnTo>
                    <a:pt x="709951" y="324100"/>
                  </a:lnTo>
                  <a:lnTo>
                    <a:pt x="729001" y="295525"/>
                  </a:lnTo>
                  <a:lnTo>
                    <a:pt x="736145" y="250282"/>
                  </a:lnTo>
                  <a:lnTo>
                    <a:pt x="705188" y="185988"/>
                  </a:lnTo>
                  <a:lnTo>
                    <a:pt x="679454" y="135599"/>
                  </a:lnTo>
                  <a:lnTo>
                    <a:pt x="669930" y="96902"/>
                  </a:lnTo>
                  <a:lnTo>
                    <a:pt x="641357" y="81072"/>
                  </a:lnTo>
                  <a:lnTo>
                    <a:pt x="609610" y="45893"/>
                  </a:lnTo>
                  <a:lnTo>
                    <a:pt x="560402" y="40616"/>
                  </a:lnTo>
                  <a:lnTo>
                    <a:pt x="509606" y="15991"/>
                  </a:lnTo>
                  <a:lnTo>
                    <a:pt x="460397" y="15991"/>
                  </a:lnTo>
                  <a:lnTo>
                    <a:pt x="409601" y="40616"/>
                  </a:lnTo>
                  <a:lnTo>
                    <a:pt x="346106" y="74036"/>
                  </a:lnTo>
                  <a:lnTo>
                    <a:pt x="263563" y="84590"/>
                  </a:lnTo>
                  <a:lnTo>
                    <a:pt x="169054" y="0"/>
                  </a:lnTo>
                  <a:lnTo>
                    <a:pt x="135720" y="35619"/>
                  </a:lnTo>
                  <a:lnTo>
                    <a:pt x="155959" y="69918"/>
                  </a:lnTo>
                  <a:lnTo>
                    <a:pt x="125005" y="94983"/>
                  </a:lnTo>
                  <a:lnTo>
                    <a:pt x="139292" y="134559"/>
                  </a:lnTo>
                  <a:lnTo>
                    <a:pt x="82146" y="106856"/>
                  </a:lnTo>
                  <a:lnTo>
                    <a:pt x="52383" y="120048"/>
                  </a:lnTo>
                  <a:lnTo>
                    <a:pt x="42859" y="89707"/>
                  </a:lnTo>
                  <a:lnTo>
                    <a:pt x="25001" y="76514"/>
                  </a:lnTo>
                  <a:lnTo>
                    <a:pt x="0" y="87067"/>
                  </a:lnTo>
                  <a:lnTo>
                    <a:pt x="20695" y="147912"/>
                  </a:lnTo>
                  <a:lnTo>
                    <a:pt x="27045" y="181331"/>
                  </a:lnTo>
                  <a:lnTo>
                    <a:pt x="46093" y="223546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13" name="Freeform 190"/>
            <p:cNvSpPr>
              <a:spLocks/>
            </p:cNvSpPr>
            <p:nvPr/>
          </p:nvSpPr>
          <p:spPr bwMode="auto">
            <a:xfrm>
              <a:off x="1707506" y="3894535"/>
              <a:ext cx="184150" cy="76200"/>
            </a:xfrm>
            <a:custGeom>
              <a:avLst/>
              <a:gdLst>
                <a:gd name="T0" fmla="*/ 0 w 1073944"/>
                <a:gd name="T1" fmla="*/ 25 h 446719"/>
                <a:gd name="T2" fmla="*/ 0 w 1073944"/>
                <a:gd name="T3" fmla="*/ 20 h 446719"/>
                <a:gd name="T4" fmla="*/ 5 w 1073944"/>
                <a:gd name="T5" fmla="*/ 11 h 446719"/>
                <a:gd name="T6" fmla="*/ 12 w 1073944"/>
                <a:gd name="T7" fmla="*/ 8 h 446719"/>
                <a:gd name="T8" fmla="*/ 21 w 1073944"/>
                <a:gd name="T9" fmla="*/ 4 h 446719"/>
                <a:gd name="T10" fmla="*/ 30 w 1073944"/>
                <a:gd name="T11" fmla="*/ 0 h 446719"/>
                <a:gd name="T12" fmla="*/ 40 w 1073944"/>
                <a:gd name="T13" fmla="*/ 3 h 446719"/>
                <a:gd name="T14" fmla="*/ 47 w 1073944"/>
                <a:gd name="T15" fmla="*/ 3 h 446719"/>
                <a:gd name="T16" fmla="*/ 55 w 1073944"/>
                <a:gd name="T17" fmla="*/ 1 h 446719"/>
                <a:gd name="T18" fmla="*/ 60 w 1073944"/>
                <a:gd name="T19" fmla="*/ 4 h 446719"/>
                <a:gd name="T20" fmla="*/ 66 w 1073944"/>
                <a:gd name="T21" fmla="*/ 0 h 446719"/>
                <a:gd name="T22" fmla="*/ 69 w 1073944"/>
                <a:gd name="T23" fmla="*/ 6 h 446719"/>
                <a:gd name="T24" fmla="*/ 74 w 1073944"/>
                <a:gd name="T25" fmla="*/ 11 h 446719"/>
                <a:gd name="T26" fmla="*/ 82 w 1073944"/>
                <a:gd name="T27" fmla="*/ 10 h 446719"/>
                <a:gd name="T28" fmla="*/ 89 w 1073944"/>
                <a:gd name="T29" fmla="*/ 10 h 446719"/>
                <a:gd name="T30" fmla="*/ 92 w 1073944"/>
                <a:gd name="T31" fmla="*/ 12 h 446719"/>
                <a:gd name="T32" fmla="*/ 98 w 1073944"/>
                <a:gd name="T33" fmla="*/ 14 h 446719"/>
                <a:gd name="T34" fmla="*/ 103 w 1073944"/>
                <a:gd name="T35" fmla="*/ 18 h 446719"/>
                <a:gd name="T36" fmla="*/ 106 w 1073944"/>
                <a:gd name="T37" fmla="*/ 18 h 446719"/>
                <a:gd name="T38" fmla="*/ 112 w 1073944"/>
                <a:gd name="T39" fmla="*/ 20 h 446719"/>
                <a:gd name="T40" fmla="*/ 118 w 1073944"/>
                <a:gd name="T41" fmla="*/ 27 h 446719"/>
                <a:gd name="T42" fmla="*/ 124 w 1073944"/>
                <a:gd name="T43" fmla="*/ 31 h 446719"/>
                <a:gd name="T44" fmla="*/ 133 w 1073944"/>
                <a:gd name="T45" fmla="*/ 33 h 446719"/>
                <a:gd name="T46" fmla="*/ 138 w 1073944"/>
                <a:gd name="T47" fmla="*/ 40 h 446719"/>
                <a:gd name="T48" fmla="*/ 145 w 1073944"/>
                <a:gd name="T49" fmla="*/ 42 h 446719"/>
                <a:gd name="T50" fmla="*/ 151 w 1073944"/>
                <a:gd name="T51" fmla="*/ 45 h 446719"/>
                <a:gd name="T52" fmla="*/ 159 w 1073944"/>
                <a:gd name="T53" fmla="*/ 47 h 446719"/>
                <a:gd name="T54" fmla="*/ 158 w 1073944"/>
                <a:gd name="T55" fmla="*/ 54 h 446719"/>
                <a:gd name="T56" fmla="*/ 147 w 1073944"/>
                <a:gd name="T57" fmla="*/ 56 h 446719"/>
                <a:gd name="T58" fmla="*/ 138 w 1073944"/>
                <a:gd name="T59" fmla="*/ 57 h 446719"/>
                <a:gd name="T60" fmla="*/ 128 w 1073944"/>
                <a:gd name="T61" fmla="*/ 61 h 446719"/>
                <a:gd name="T62" fmla="*/ 118 w 1073944"/>
                <a:gd name="T63" fmla="*/ 64 h 446719"/>
                <a:gd name="T64" fmla="*/ 120 w 1073944"/>
                <a:gd name="T65" fmla="*/ 60 h 446719"/>
                <a:gd name="T66" fmla="*/ 103 w 1073944"/>
                <a:gd name="T67" fmla="*/ 62 h 446719"/>
                <a:gd name="T68" fmla="*/ 102 w 1073944"/>
                <a:gd name="T69" fmla="*/ 59 h 446719"/>
                <a:gd name="T70" fmla="*/ 106 w 1073944"/>
                <a:gd name="T71" fmla="*/ 53 h 446719"/>
                <a:gd name="T72" fmla="*/ 110 w 1073944"/>
                <a:gd name="T73" fmla="*/ 47 h 446719"/>
                <a:gd name="T74" fmla="*/ 110 w 1073944"/>
                <a:gd name="T75" fmla="*/ 42 h 446719"/>
                <a:gd name="T76" fmla="*/ 106 w 1073944"/>
                <a:gd name="T77" fmla="*/ 42 h 446719"/>
                <a:gd name="T78" fmla="*/ 99 w 1073944"/>
                <a:gd name="T79" fmla="*/ 44 h 446719"/>
                <a:gd name="T80" fmla="*/ 93 w 1073944"/>
                <a:gd name="T81" fmla="*/ 41 h 446719"/>
                <a:gd name="T82" fmla="*/ 90 w 1073944"/>
                <a:gd name="T83" fmla="*/ 34 h 446719"/>
                <a:gd name="T84" fmla="*/ 87 w 1073944"/>
                <a:gd name="T85" fmla="*/ 31 h 446719"/>
                <a:gd name="T86" fmla="*/ 83 w 1073944"/>
                <a:gd name="T87" fmla="*/ 29 h 446719"/>
                <a:gd name="T88" fmla="*/ 75 w 1073944"/>
                <a:gd name="T89" fmla="*/ 29 h 446719"/>
                <a:gd name="T90" fmla="*/ 66 w 1073944"/>
                <a:gd name="T91" fmla="*/ 29 h 446719"/>
                <a:gd name="T92" fmla="*/ 60 w 1073944"/>
                <a:gd name="T93" fmla="*/ 24 h 446719"/>
                <a:gd name="T94" fmla="*/ 55 w 1073944"/>
                <a:gd name="T95" fmla="*/ 23 h 446719"/>
                <a:gd name="T96" fmla="*/ 52 w 1073944"/>
                <a:gd name="T97" fmla="*/ 26 h 446719"/>
                <a:gd name="T98" fmla="*/ 49 w 1073944"/>
                <a:gd name="T99" fmla="*/ 22 h 446719"/>
                <a:gd name="T100" fmla="*/ 46 w 1073944"/>
                <a:gd name="T101" fmla="*/ 27 h 446719"/>
                <a:gd name="T102" fmla="*/ 45 w 1073944"/>
                <a:gd name="T103" fmla="*/ 19 h 446719"/>
                <a:gd name="T104" fmla="*/ 39 w 1073944"/>
                <a:gd name="T105" fmla="*/ 18 h 446719"/>
                <a:gd name="T106" fmla="*/ 31 w 1073944"/>
                <a:gd name="T107" fmla="*/ 14 h 446719"/>
                <a:gd name="T108" fmla="*/ 24 w 1073944"/>
                <a:gd name="T109" fmla="*/ 19 h 446719"/>
                <a:gd name="T110" fmla="*/ 13 w 1073944"/>
                <a:gd name="T111" fmla="*/ 25 h 446719"/>
                <a:gd name="T112" fmla="*/ 7 w 1073944"/>
                <a:gd name="T113" fmla="*/ 27 h 446719"/>
                <a:gd name="T114" fmla="*/ 0 w 1073944"/>
                <a:gd name="T115" fmla="*/ 25 h 4467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73944"/>
                <a:gd name="T175" fmla="*/ 0 h 446719"/>
                <a:gd name="T176" fmla="*/ 1073944 w 1073944"/>
                <a:gd name="T177" fmla="*/ 446719 h 4467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73944" h="446719">
                  <a:moveTo>
                    <a:pt x="0" y="172331"/>
                  </a:moveTo>
                  <a:lnTo>
                    <a:pt x="458" y="139489"/>
                  </a:lnTo>
                  <a:lnTo>
                    <a:pt x="33796" y="75924"/>
                  </a:lnTo>
                  <a:lnTo>
                    <a:pt x="80963" y="58031"/>
                  </a:lnTo>
                  <a:lnTo>
                    <a:pt x="140494" y="24693"/>
                  </a:lnTo>
                  <a:lnTo>
                    <a:pt x="200025" y="881"/>
                  </a:lnTo>
                  <a:lnTo>
                    <a:pt x="266700" y="19931"/>
                  </a:lnTo>
                  <a:lnTo>
                    <a:pt x="314325" y="17549"/>
                  </a:lnTo>
                  <a:lnTo>
                    <a:pt x="370346" y="3531"/>
                  </a:lnTo>
                  <a:lnTo>
                    <a:pt x="403683" y="30016"/>
                  </a:lnTo>
                  <a:lnTo>
                    <a:pt x="443371" y="0"/>
                  </a:lnTo>
                  <a:lnTo>
                    <a:pt x="467183" y="38845"/>
                  </a:lnTo>
                  <a:lnTo>
                    <a:pt x="495758" y="74159"/>
                  </a:lnTo>
                  <a:lnTo>
                    <a:pt x="552908" y="68861"/>
                  </a:lnTo>
                  <a:lnTo>
                    <a:pt x="600533" y="68861"/>
                  </a:lnTo>
                  <a:lnTo>
                    <a:pt x="622758" y="82987"/>
                  </a:lnTo>
                  <a:lnTo>
                    <a:pt x="662446" y="98879"/>
                  </a:lnTo>
                  <a:lnTo>
                    <a:pt x="697371" y="127130"/>
                  </a:lnTo>
                  <a:lnTo>
                    <a:pt x="718008" y="121832"/>
                  </a:lnTo>
                  <a:lnTo>
                    <a:pt x="757696" y="139489"/>
                  </a:lnTo>
                  <a:lnTo>
                    <a:pt x="795338" y="184237"/>
                  </a:lnTo>
                  <a:lnTo>
                    <a:pt x="833438" y="212812"/>
                  </a:lnTo>
                  <a:lnTo>
                    <a:pt x="897396" y="231305"/>
                  </a:lnTo>
                  <a:lnTo>
                    <a:pt x="928688" y="279487"/>
                  </a:lnTo>
                  <a:lnTo>
                    <a:pt x="976313" y="293774"/>
                  </a:lnTo>
                  <a:lnTo>
                    <a:pt x="1021557" y="310443"/>
                  </a:lnTo>
                  <a:lnTo>
                    <a:pt x="1073944" y="327112"/>
                  </a:lnTo>
                  <a:lnTo>
                    <a:pt x="1069182" y="372356"/>
                  </a:lnTo>
                  <a:lnTo>
                    <a:pt x="995363" y="386643"/>
                  </a:lnTo>
                  <a:lnTo>
                    <a:pt x="931069" y="393787"/>
                  </a:lnTo>
                  <a:lnTo>
                    <a:pt x="862471" y="425531"/>
                  </a:lnTo>
                  <a:lnTo>
                    <a:pt x="795796" y="446719"/>
                  </a:lnTo>
                  <a:lnTo>
                    <a:pt x="809625" y="415218"/>
                  </a:lnTo>
                  <a:lnTo>
                    <a:pt x="695783" y="429062"/>
                  </a:lnTo>
                  <a:lnTo>
                    <a:pt x="684671" y="407874"/>
                  </a:lnTo>
                  <a:lnTo>
                    <a:pt x="718008" y="363732"/>
                  </a:lnTo>
                  <a:lnTo>
                    <a:pt x="741821" y="324887"/>
                  </a:lnTo>
                  <a:lnTo>
                    <a:pt x="744996" y="293104"/>
                  </a:lnTo>
                  <a:lnTo>
                    <a:pt x="718008" y="287807"/>
                  </a:lnTo>
                  <a:lnTo>
                    <a:pt x="670383" y="301932"/>
                  </a:lnTo>
                  <a:lnTo>
                    <a:pt x="625933" y="282510"/>
                  </a:lnTo>
                  <a:lnTo>
                    <a:pt x="608471" y="234836"/>
                  </a:lnTo>
                  <a:lnTo>
                    <a:pt x="589421" y="213648"/>
                  </a:lnTo>
                  <a:lnTo>
                    <a:pt x="557671" y="201289"/>
                  </a:lnTo>
                  <a:lnTo>
                    <a:pt x="508458" y="201289"/>
                  </a:lnTo>
                  <a:lnTo>
                    <a:pt x="444958" y="199522"/>
                  </a:lnTo>
                  <a:lnTo>
                    <a:pt x="402096" y="169506"/>
                  </a:lnTo>
                  <a:lnTo>
                    <a:pt x="373521" y="160677"/>
                  </a:lnTo>
                  <a:lnTo>
                    <a:pt x="349708" y="178334"/>
                  </a:lnTo>
                  <a:lnTo>
                    <a:pt x="329071" y="151849"/>
                  </a:lnTo>
                  <a:lnTo>
                    <a:pt x="313196" y="187163"/>
                  </a:lnTo>
                  <a:lnTo>
                    <a:pt x="304800" y="129468"/>
                  </a:lnTo>
                  <a:lnTo>
                    <a:pt x="263983" y="125363"/>
                  </a:lnTo>
                  <a:lnTo>
                    <a:pt x="209550" y="98512"/>
                  </a:lnTo>
                  <a:lnTo>
                    <a:pt x="159544" y="134231"/>
                  </a:lnTo>
                  <a:lnTo>
                    <a:pt x="88107" y="172331"/>
                  </a:lnTo>
                  <a:lnTo>
                    <a:pt x="45244" y="186618"/>
                  </a:lnTo>
                  <a:lnTo>
                    <a:pt x="0" y="172331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14" name="Freeform 191"/>
            <p:cNvSpPr>
              <a:spLocks/>
            </p:cNvSpPr>
            <p:nvPr/>
          </p:nvSpPr>
          <p:spPr bwMode="auto">
            <a:xfrm>
              <a:off x="1818631" y="3991372"/>
              <a:ext cx="36512" cy="12700"/>
            </a:xfrm>
            <a:custGeom>
              <a:avLst/>
              <a:gdLst>
                <a:gd name="T0" fmla="*/ 2147483647 w 413"/>
                <a:gd name="T1" fmla="*/ 2147483647 h 168"/>
                <a:gd name="T2" fmla="*/ 2147483647 w 413"/>
                <a:gd name="T3" fmla="*/ 2147483647 h 168"/>
                <a:gd name="T4" fmla="*/ 2147483647 w 413"/>
                <a:gd name="T5" fmla="*/ 2147483647 h 168"/>
                <a:gd name="T6" fmla="*/ 2147483647 w 413"/>
                <a:gd name="T7" fmla="*/ 2147483647 h 168"/>
                <a:gd name="T8" fmla="*/ 2147483647 w 413"/>
                <a:gd name="T9" fmla="*/ 0 h 168"/>
                <a:gd name="T10" fmla="*/ 2147483647 w 413"/>
                <a:gd name="T11" fmla="*/ 2147483647 h 168"/>
                <a:gd name="T12" fmla="*/ 0 w 413"/>
                <a:gd name="T13" fmla="*/ 2147483647 h 168"/>
                <a:gd name="T14" fmla="*/ 2147483647 w 413"/>
                <a:gd name="T15" fmla="*/ 2147483647 h 168"/>
                <a:gd name="T16" fmla="*/ 2147483647 w 413"/>
                <a:gd name="T17" fmla="*/ 2147483647 h 168"/>
                <a:gd name="T18" fmla="*/ 2147483647 w 413"/>
                <a:gd name="T19" fmla="*/ 2147483647 h 168"/>
                <a:gd name="T20" fmla="*/ 2147483647 w 413"/>
                <a:gd name="T21" fmla="*/ 2147483647 h 168"/>
                <a:gd name="T22" fmla="*/ 2147483647 w 413"/>
                <a:gd name="T23" fmla="*/ 2147483647 h 1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3"/>
                <a:gd name="T37" fmla="*/ 0 h 168"/>
                <a:gd name="T38" fmla="*/ 413 w 413"/>
                <a:gd name="T39" fmla="*/ 168 h 1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3" h="168">
                  <a:moveTo>
                    <a:pt x="408" y="26"/>
                  </a:moveTo>
                  <a:lnTo>
                    <a:pt x="349" y="24"/>
                  </a:lnTo>
                  <a:lnTo>
                    <a:pt x="293" y="8"/>
                  </a:lnTo>
                  <a:lnTo>
                    <a:pt x="182" y="26"/>
                  </a:lnTo>
                  <a:lnTo>
                    <a:pt x="125" y="0"/>
                  </a:lnTo>
                  <a:lnTo>
                    <a:pt x="61" y="32"/>
                  </a:lnTo>
                  <a:lnTo>
                    <a:pt x="0" y="72"/>
                  </a:lnTo>
                  <a:lnTo>
                    <a:pt x="93" y="128"/>
                  </a:lnTo>
                  <a:lnTo>
                    <a:pt x="205" y="168"/>
                  </a:lnTo>
                  <a:lnTo>
                    <a:pt x="301" y="120"/>
                  </a:lnTo>
                  <a:lnTo>
                    <a:pt x="413" y="112"/>
                  </a:lnTo>
                  <a:lnTo>
                    <a:pt x="408" y="26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15" name="Freeform 192"/>
            <p:cNvSpPr>
              <a:spLocks/>
            </p:cNvSpPr>
            <p:nvPr/>
          </p:nvSpPr>
          <p:spPr bwMode="auto">
            <a:xfrm rot="441143">
              <a:off x="1880543" y="3958035"/>
              <a:ext cx="57150" cy="49212"/>
            </a:xfrm>
            <a:custGeom>
              <a:avLst/>
              <a:gdLst>
                <a:gd name="T0" fmla="*/ 2147483647 w 635"/>
                <a:gd name="T1" fmla="*/ 2147483647 h 457"/>
                <a:gd name="T2" fmla="*/ 2147483647 w 635"/>
                <a:gd name="T3" fmla="*/ 2147483647 h 457"/>
                <a:gd name="T4" fmla="*/ 2147483647 w 635"/>
                <a:gd name="T5" fmla="*/ 2147483647 h 457"/>
                <a:gd name="T6" fmla="*/ 2147483647 w 635"/>
                <a:gd name="T7" fmla="*/ 2147483647 h 457"/>
                <a:gd name="T8" fmla="*/ 2147483647 w 635"/>
                <a:gd name="T9" fmla="*/ 2147483647 h 457"/>
                <a:gd name="T10" fmla="*/ 2147483647 w 635"/>
                <a:gd name="T11" fmla="*/ 2147483647 h 457"/>
                <a:gd name="T12" fmla="*/ 2147483647 w 635"/>
                <a:gd name="T13" fmla="*/ 2147483647 h 457"/>
                <a:gd name="T14" fmla="*/ 2147483647 w 635"/>
                <a:gd name="T15" fmla="*/ 2147483647 h 457"/>
                <a:gd name="T16" fmla="*/ 0 w 635"/>
                <a:gd name="T17" fmla="*/ 2147483647 h 457"/>
                <a:gd name="T18" fmla="*/ 2147483647 w 635"/>
                <a:gd name="T19" fmla="*/ 2147483647 h 457"/>
                <a:gd name="T20" fmla="*/ 2147483647 w 635"/>
                <a:gd name="T21" fmla="*/ 2147483647 h 457"/>
                <a:gd name="T22" fmla="*/ 2147483647 w 635"/>
                <a:gd name="T23" fmla="*/ 2147483647 h 457"/>
                <a:gd name="T24" fmla="*/ 2147483647 w 635"/>
                <a:gd name="T25" fmla="*/ 2147483647 h 457"/>
                <a:gd name="T26" fmla="*/ 2147483647 w 635"/>
                <a:gd name="T27" fmla="*/ 2147483647 h 457"/>
                <a:gd name="T28" fmla="*/ 2147483647 w 635"/>
                <a:gd name="T29" fmla="*/ 2147483647 h 457"/>
                <a:gd name="T30" fmla="*/ 2147483647 w 635"/>
                <a:gd name="T31" fmla="*/ 2147483647 h 457"/>
                <a:gd name="T32" fmla="*/ 2147483647 w 635"/>
                <a:gd name="T33" fmla="*/ 2147483647 h 457"/>
                <a:gd name="T34" fmla="*/ 2147483647 w 635"/>
                <a:gd name="T35" fmla="*/ 2147483647 h 457"/>
                <a:gd name="T36" fmla="*/ 2147483647 w 635"/>
                <a:gd name="T37" fmla="*/ 2147483647 h 457"/>
                <a:gd name="T38" fmla="*/ 2147483647 w 635"/>
                <a:gd name="T39" fmla="*/ 0 h 457"/>
                <a:gd name="T40" fmla="*/ 2147483647 w 635"/>
                <a:gd name="T41" fmla="*/ 2147483647 h 457"/>
                <a:gd name="T42" fmla="*/ 2147483647 w 635"/>
                <a:gd name="T43" fmla="*/ 2147483647 h 457"/>
                <a:gd name="T44" fmla="*/ 2147483647 w 635"/>
                <a:gd name="T45" fmla="*/ 2147483647 h 457"/>
                <a:gd name="T46" fmla="*/ 2147483647 w 635"/>
                <a:gd name="T47" fmla="*/ 2147483647 h 45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35"/>
                <a:gd name="T73" fmla="*/ 0 h 457"/>
                <a:gd name="T74" fmla="*/ 635 w 635"/>
                <a:gd name="T75" fmla="*/ 457 h 45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35" h="457">
                  <a:moveTo>
                    <a:pt x="219" y="72"/>
                  </a:moveTo>
                  <a:lnTo>
                    <a:pt x="351" y="114"/>
                  </a:lnTo>
                  <a:lnTo>
                    <a:pt x="363" y="185"/>
                  </a:lnTo>
                  <a:lnTo>
                    <a:pt x="441" y="228"/>
                  </a:lnTo>
                  <a:lnTo>
                    <a:pt x="453" y="270"/>
                  </a:lnTo>
                  <a:lnTo>
                    <a:pt x="369" y="306"/>
                  </a:lnTo>
                  <a:lnTo>
                    <a:pt x="243" y="342"/>
                  </a:lnTo>
                  <a:lnTo>
                    <a:pt x="129" y="342"/>
                  </a:lnTo>
                  <a:lnTo>
                    <a:pt x="0" y="367"/>
                  </a:lnTo>
                  <a:lnTo>
                    <a:pt x="75" y="414"/>
                  </a:lnTo>
                  <a:lnTo>
                    <a:pt x="136" y="412"/>
                  </a:lnTo>
                  <a:lnTo>
                    <a:pt x="227" y="457"/>
                  </a:lnTo>
                  <a:lnTo>
                    <a:pt x="285" y="426"/>
                  </a:lnTo>
                  <a:lnTo>
                    <a:pt x="405" y="408"/>
                  </a:lnTo>
                  <a:lnTo>
                    <a:pt x="549" y="360"/>
                  </a:lnTo>
                  <a:lnTo>
                    <a:pt x="635" y="367"/>
                  </a:lnTo>
                  <a:lnTo>
                    <a:pt x="603" y="288"/>
                  </a:lnTo>
                  <a:lnTo>
                    <a:pt x="561" y="174"/>
                  </a:lnTo>
                  <a:lnTo>
                    <a:pt x="597" y="108"/>
                  </a:lnTo>
                  <a:lnTo>
                    <a:pt x="567" y="0"/>
                  </a:lnTo>
                  <a:lnTo>
                    <a:pt x="495" y="6"/>
                  </a:lnTo>
                  <a:lnTo>
                    <a:pt x="429" y="6"/>
                  </a:lnTo>
                  <a:lnTo>
                    <a:pt x="333" y="24"/>
                  </a:lnTo>
                  <a:lnTo>
                    <a:pt x="219" y="7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16" name="Freeform 193"/>
            <p:cNvSpPr>
              <a:spLocks/>
            </p:cNvSpPr>
            <p:nvPr/>
          </p:nvSpPr>
          <p:spPr bwMode="auto">
            <a:xfrm rot="441143">
              <a:off x="1929756" y="3958035"/>
              <a:ext cx="65087" cy="52387"/>
            </a:xfrm>
            <a:custGeom>
              <a:avLst/>
              <a:gdLst>
                <a:gd name="T0" fmla="*/ 2147483647 w 710"/>
                <a:gd name="T1" fmla="*/ 2147483647 h 490"/>
                <a:gd name="T2" fmla="*/ 2147483647 w 710"/>
                <a:gd name="T3" fmla="*/ 2147483647 h 490"/>
                <a:gd name="T4" fmla="*/ 2147483647 w 710"/>
                <a:gd name="T5" fmla="*/ 2147483647 h 490"/>
                <a:gd name="T6" fmla="*/ 2147483647 w 710"/>
                <a:gd name="T7" fmla="*/ 2147483647 h 490"/>
                <a:gd name="T8" fmla="*/ 2147483647 w 710"/>
                <a:gd name="T9" fmla="*/ 2147483647 h 490"/>
                <a:gd name="T10" fmla="*/ 2147483647 w 710"/>
                <a:gd name="T11" fmla="*/ 2147483647 h 490"/>
                <a:gd name="T12" fmla="*/ 2147483647 w 710"/>
                <a:gd name="T13" fmla="*/ 2147483647 h 490"/>
                <a:gd name="T14" fmla="*/ 2147483647 w 710"/>
                <a:gd name="T15" fmla="*/ 0 h 490"/>
                <a:gd name="T16" fmla="*/ 2147483647 w 710"/>
                <a:gd name="T17" fmla="*/ 2147483647 h 490"/>
                <a:gd name="T18" fmla="*/ 2147483647 w 710"/>
                <a:gd name="T19" fmla="*/ 2147483647 h 490"/>
                <a:gd name="T20" fmla="*/ 2147483647 w 710"/>
                <a:gd name="T21" fmla="*/ 2147483647 h 490"/>
                <a:gd name="T22" fmla="*/ 2147483647 w 710"/>
                <a:gd name="T23" fmla="*/ 2147483647 h 490"/>
                <a:gd name="T24" fmla="*/ 2147483647 w 710"/>
                <a:gd name="T25" fmla="*/ 2147483647 h 490"/>
                <a:gd name="T26" fmla="*/ 2147483647 w 710"/>
                <a:gd name="T27" fmla="*/ 2147483647 h 490"/>
                <a:gd name="T28" fmla="*/ 2147483647 w 710"/>
                <a:gd name="T29" fmla="*/ 2147483647 h 490"/>
                <a:gd name="T30" fmla="*/ 0 w 710"/>
                <a:gd name="T31" fmla="*/ 2147483647 h 490"/>
                <a:gd name="T32" fmla="*/ 2147483647 w 710"/>
                <a:gd name="T33" fmla="*/ 2147483647 h 490"/>
                <a:gd name="T34" fmla="*/ 2147483647 w 710"/>
                <a:gd name="T35" fmla="*/ 2147483647 h 490"/>
                <a:gd name="T36" fmla="*/ 2147483647 w 710"/>
                <a:gd name="T37" fmla="*/ 2147483647 h 490"/>
                <a:gd name="T38" fmla="*/ 2147483647 w 710"/>
                <a:gd name="T39" fmla="*/ 2147483647 h 490"/>
                <a:gd name="T40" fmla="*/ 2147483647 w 710"/>
                <a:gd name="T41" fmla="*/ 2147483647 h 490"/>
                <a:gd name="T42" fmla="*/ 2147483647 w 710"/>
                <a:gd name="T43" fmla="*/ 2147483647 h 490"/>
                <a:gd name="T44" fmla="*/ 2147483647 w 710"/>
                <a:gd name="T45" fmla="*/ 2147483647 h 490"/>
                <a:gd name="T46" fmla="*/ 2147483647 w 710"/>
                <a:gd name="T47" fmla="*/ 2147483647 h 490"/>
                <a:gd name="T48" fmla="*/ 2147483647 w 710"/>
                <a:gd name="T49" fmla="*/ 2147483647 h 490"/>
                <a:gd name="T50" fmla="*/ 2147483647 w 710"/>
                <a:gd name="T51" fmla="*/ 2147483647 h 490"/>
                <a:gd name="T52" fmla="*/ 2147483647 w 710"/>
                <a:gd name="T53" fmla="*/ 2147483647 h 490"/>
                <a:gd name="T54" fmla="*/ 2147483647 w 710"/>
                <a:gd name="T55" fmla="*/ 2147483647 h 490"/>
                <a:gd name="T56" fmla="*/ 2147483647 w 710"/>
                <a:gd name="T57" fmla="*/ 2147483647 h 490"/>
                <a:gd name="T58" fmla="*/ 2147483647 w 710"/>
                <a:gd name="T59" fmla="*/ 2147483647 h 490"/>
                <a:gd name="T60" fmla="*/ 2147483647 w 710"/>
                <a:gd name="T61" fmla="*/ 2147483647 h 49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10"/>
                <a:gd name="T94" fmla="*/ 0 h 490"/>
                <a:gd name="T95" fmla="*/ 710 w 710"/>
                <a:gd name="T96" fmla="*/ 490 h 49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10" h="490">
                  <a:moveTo>
                    <a:pt x="710" y="127"/>
                  </a:moveTo>
                  <a:lnTo>
                    <a:pt x="631" y="82"/>
                  </a:lnTo>
                  <a:lnTo>
                    <a:pt x="574" y="82"/>
                  </a:lnTo>
                  <a:lnTo>
                    <a:pt x="530" y="101"/>
                  </a:lnTo>
                  <a:lnTo>
                    <a:pt x="477" y="110"/>
                  </a:lnTo>
                  <a:lnTo>
                    <a:pt x="458" y="67"/>
                  </a:lnTo>
                  <a:lnTo>
                    <a:pt x="415" y="53"/>
                  </a:lnTo>
                  <a:lnTo>
                    <a:pt x="367" y="0"/>
                  </a:lnTo>
                  <a:lnTo>
                    <a:pt x="319" y="38"/>
                  </a:lnTo>
                  <a:lnTo>
                    <a:pt x="256" y="36"/>
                  </a:lnTo>
                  <a:lnTo>
                    <a:pt x="137" y="10"/>
                  </a:lnTo>
                  <a:lnTo>
                    <a:pt x="98" y="38"/>
                  </a:lnTo>
                  <a:lnTo>
                    <a:pt x="30" y="36"/>
                  </a:lnTo>
                  <a:lnTo>
                    <a:pt x="7" y="80"/>
                  </a:lnTo>
                  <a:lnTo>
                    <a:pt x="36" y="186"/>
                  </a:lnTo>
                  <a:lnTo>
                    <a:pt x="0" y="254"/>
                  </a:lnTo>
                  <a:lnTo>
                    <a:pt x="42" y="362"/>
                  </a:lnTo>
                  <a:lnTo>
                    <a:pt x="75" y="445"/>
                  </a:lnTo>
                  <a:lnTo>
                    <a:pt x="120" y="490"/>
                  </a:lnTo>
                  <a:lnTo>
                    <a:pt x="161" y="451"/>
                  </a:lnTo>
                  <a:lnTo>
                    <a:pt x="166" y="354"/>
                  </a:lnTo>
                  <a:lnTo>
                    <a:pt x="209" y="341"/>
                  </a:lnTo>
                  <a:lnTo>
                    <a:pt x="256" y="309"/>
                  </a:lnTo>
                  <a:lnTo>
                    <a:pt x="319" y="336"/>
                  </a:lnTo>
                  <a:lnTo>
                    <a:pt x="391" y="298"/>
                  </a:lnTo>
                  <a:lnTo>
                    <a:pt x="425" y="250"/>
                  </a:lnTo>
                  <a:lnTo>
                    <a:pt x="483" y="218"/>
                  </a:lnTo>
                  <a:lnTo>
                    <a:pt x="549" y="211"/>
                  </a:lnTo>
                  <a:lnTo>
                    <a:pt x="665" y="218"/>
                  </a:lnTo>
                  <a:lnTo>
                    <a:pt x="703" y="182"/>
                  </a:lnTo>
                  <a:lnTo>
                    <a:pt x="710" y="127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17" name="Freeform 194"/>
            <p:cNvSpPr>
              <a:spLocks/>
            </p:cNvSpPr>
            <p:nvPr/>
          </p:nvSpPr>
          <p:spPr bwMode="auto">
            <a:xfrm rot="441143">
              <a:off x="2015481" y="3977085"/>
              <a:ext cx="28575" cy="19050"/>
            </a:xfrm>
            <a:custGeom>
              <a:avLst/>
              <a:gdLst>
                <a:gd name="T0" fmla="*/ 2147483647 w 318"/>
                <a:gd name="T1" fmla="*/ 2147483647 h 193"/>
                <a:gd name="T2" fmla="*/ 2147483647 w 318"/>
                <a:gd name="T3" fmla="*/ 0 h 193"/>
                <a:gd name="T4" fmla="*/ 2147483647 w 318"/>
                <a:gd name="T5" fmla="*/ 2147483647 h 193"/>
                <a:gd name="T6" fmla="*/ 2147483647 w 318"/>
                <a:gd name="T7" fmla="*/ 2147483647 h 193"/>
                <a:gd name="T8" fmla="*/ 2147483647 w 318"/>
                <a:gd name="T9" fmla="*/ 2147483647 h 193"/>
                <a:gd name="T10" fmla="*/ 0 w 318"/>
                <a:gd name="T11" fmla="*/ 2147483647 h 193"/>
                <a:gd name="T12" fmla="*/ 2147483647 w 318"/>
                <a:gd name="T13" fmla="*/ 2147483647 h 193"/>
                <a:gd name="T14" fmla="*/ 2147483647 w 318"/>
                <a:gd name="T15" fmla="*/ 2147483647 h 193"/>
                <a:gd name="T16" fmla="*/ 2147483647 w 318"/>
                <a:gd name="T17" fmla="*/ 2147483647 h 193"/>
                <a:gd name="T18" fmla="*/ 2147483647 w 318"/>
                <a:gd name="T19" fmla="*/ 2147483647 h 193"/>
                <a:gd name="T20" fmla="*/ 2147483647 w 318"/>
                <a:gd name="T21" fmla="*/ 2147483647 h 1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8"/>
                <a:gd name="T34" fmla="*/ 0 h 193"/>
                <a:gd name="T35" fmla="*/ 318 w 318"/>
                <a:gd name="T36" fmla="*/ 193 h 19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8" h="193">
                  <a:moveTo>
                    <a:pt x="318" y="65"/>
                  </a:moveTo>
                  <a:lnTo>
                    <a:pt x="293" y="0"/>
                  </a:lnTo>
                  <a:lnTo>
                    <a:pt x="182" y="18"/>
                  </a:lnTo>
                  <a:lnTo>
                    <a:pt x="142" y="9"/>
                  </a:lnTo>
                  <a:lnTo>
                    <a:pt x="62" y="49"/>
                  </a:lnTo>
                  <a:lnTo>
                    <a:pt x="0" y="64"/>
                  </a:lnTo>
                  <a:lnTo>
                    <a:pt x="22" y="145"/>
                  </a:lnTo>
                  <a:lnTo>
                    <a:pt x="62" y="193"/>
                  </a:lnTo>
                  <a:lnTo>
                    <a:pt x="158" y="169"/>
                  </a:lnTo>
                  <a:lnTo>
                    <a:pt x="262" y="113"/>
                  </a:lnTo>
                  <a:lnTo>
                    <a:pt x="318" y="65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grpSp>
          <p:nvGrpSpPr>
            <p:cNvPr id="18" name="Group 195"/>
            <p:cNvGrpSpPr>
              <a:grpSpLocks/>
            </p:cNvGrpSpPr>
            <p:nvPr/>
          </p:nvGrpSpPr>
          <p:grpSpPr bwMode="auto">
            <a:xfrm>
              <a:off x="1807457" y="3826290"/>
              <a:ext cx="104767" cy="66677"/>
              <a:chOff x="23104" y="15658"/>
              <a:chExt cx="3152" cy="1962"/>
            </a:xfrm>
            <a:grpFill/>
          </p:grpSpPr>
          <p:sp>
            <p:nvSpPr>
              <p:cNvPr id="19" name="Freeform 196"/>
              <p:cNvSpPr>
                <a:spLocks/>
              </p:cNvSpPr>
              <p:nvPr/>
            </p:nvSpPr>
            <p:spPr bwMode="auto">
              <a:xfrm>
                <a:off x="23522" y="16648"/>
                <a:ext cx="280" cy="368"/>
              </a:xfrm>
              <a:custGeom>
                <a:avLst/>
                <a:gdLst>
                  <a:gd name="T0" fmla="*/ 14 w 280"/>
                  <a:gd name="T1" fmla="*/ 248 h 368"/>
                  <a:gd name="T2" fmla="*/ 14 w 280"/>
                  <a:gd name="T3" fmla="*/ 144 h 368"/>
                  <a:gd name="T4" fmla="*/ 86 w 280"/>
                  <a:gd name="T5" fmla="*/ 0 h 368"/>
                  <a:gd name="T6" fmla="*/ 198 w 280"/>
                  <a:gd name="T7" fmla="*/ 72 h 368"/>
                  <a:gd name="T8" fmla="*/ 280 w 280"/>
                  <a:gd name="T9" fmla="*/ 173 h 368"/>
                  <a:gd name="T10" fmla="*/ 248 w 280"/>
                  <a:gd name="T11" fmla="*/ 277 h 368"/>
                  <a:gd name="T12" fmla="*/ 222 w 280"/>
                  <a:gd name="T13" fmla="*/ 344 h 368"/>
                  <a:gd name="T14" fmla="*/ 142 w 280"/>
                  <a:gd name="T15" fmla="*/ 368 h 368"/>
                  <a:gd name="T16" fmla="*/ 0 w 280"/>
                  <a:gd name="T17" fmla="*/ 333 h 368"/>
                  <a:gd name="T18" fmla="*/ 14 w 280"/>
                  <a:gd name="T19" fmla="*/ 248 h 3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0"/>
                  <a:gd name="T31" fmla="*/ 0 h 368"/>
                  <a:gd name="T32" fmla="*/ 280 w 280"/>
                  <a:gd name="T33" fmla="*/ 368 h 3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0" h="368">
                    <a:moveTo>
                      <a:pt x="14" y="248"/>
                    </a:moveTo>
                    <a:lnTo>
                      <a:pt x="14" y="144"/>
                    </a:lnTo>
                    <a:lnTo>
                      <a:pt x="86" y="0"/>
                    </a:lnTo>
                    <a:lnTo>
                      <a:pt x="198" y="72"/>
                    </a:lnTo>
                    <a:lnTo>
                      <a:pt x="280" y="173"/>
                    </a:lnTo>
                    <a:lnTo>
                      <a:pt x="248" y="277"/>
                    </a:lnTo>
                    <a:lnTo>
                      <a:pt x="222" y="344"/>
                    </a:lnTo>
                    <a:lnTo>
                      <a:pt x="142" y="368"/>
                    </a:lnTo>
                    <a:lnTo>
                      <a:pt x="0" y="333"/>
                    </a:lnTo>
                    <a:lnTo>
                      <a:pt x="14" y="248"/>
                    </a:lnTo>
                    <a:close/>
                  </a:path>
                </a:pathLst>
              </a:custGeom>
              <a:solidFill>
                <a:srgbClr val="00B05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0" name="Freeform 197"/>
              <p:cNvSpPr>
                <a:spLocks/>
              </p:cNvSpPr>
              <p:nvPr/>
            </p:nvSpPr>
            <p:spPr bwMode="auto">
              <a:xfrm>
                <a:off x="23787" y="16968"/>
                <a:ext cx="183" cy="312"/>
              </a:xfrm>
              <a:custGeom>
                <a:avLst/>
                <a:gdLst>
                  <a:gd name="T0" fmla="*/ 0 w 183"/>
                  <a:gd name="T1" fmla="*/ 192 h 312"/>
                  <a:gd name="T2" fmla="*/ 33 w 183"/>
                  <a:gd name="T3" fmla="*/ 96 h 312"/>
                  <a:gd name="T4" fmla="*/ 63 w 183"/>
                  <a:gd name="T5" fmla="*/ 0 h 312"/>
                  <a:gd name="T6" fmla="*/ 147 w 183"/>
                  <a:gd name="T7" fmla="*/ 54 h 312"/>
                  <a:gd name="T8" fmla="*/ 183 w 183"/>
                  <a:gd name="T9" fmla="*/ 150 h 312"/>
                  <a:gd name="T10" fmla="*/ 177 w 183"/>
                  <a:gd name="T11" fmla="*/ 234 h 312"/>
                  <a:gd name="T12" fmla="*/ 128 w 183"/>
                  <a:gd name="T13" fmla="*/ 312 h 312"/>
                  <a:gd name="T14" fmla="*/ 33 w 183"/>
                  <a:gd name="T15" fmla="*/ 270 h 312"/>
                  <a:gd name="T16" fmla="*/ 0 w 183"/>
                  <a:gd name="T17" fmla="*/ 192 h 3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3"/>
                  <a:gd name="T28" fmla="*/ 0 h 312"/>
                  <a:gd name="T29" fmla="*/ 183 w 183"/>
                  <a:gd name="T30" fmla="*/ 312 h 3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3" h="312">
                    <a:moveTo>
                      <a:pt x="0" y="192"/>
                    </a:moveTo>
                    <a:lnTo>
                      <a:pt x="33" y="96"/>
                    </a:lnTo>
                    <a:lnTo>
                      <a:pt x="63" y="0"/>
                    </a:lnTo>
                    <a:lnTo>
                      <a:pt x="147" y="54"/>
                    </a:lnTo>
                    <a:lnTo>
                      <a:pt x="183" y="150"/>
                    </a:lnTo>
                    <a:lnTo>
                      <a:pt x="177" y="234"/>
                    </a:lnTo>
                    <a:lnTo>
                      <a:pt x="128" y="312"/>
                    </a:lnTo>
                    <a:lnTo>
                      <a:pt x="33" y="270"/>
                    </a:lnTo>
                    <a:lnTo>
                      <a:pt x="0" y="192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1" name="Freeform 198"/>
              <p:cNvSpPr>
                <a:spLocks/>
              </p:cNvSpPr>
              <p:nvPr/>
            </p:nvSpPr>
            <p:spPr bwMode="auto">
              <a:xfrm>
                <a:off x="24136" y="16240"/>
                <a:ext cx="376" cy="416"/>
              </a:xfrm>
              <a:custGeom>
                <a:avLst/>
                <a:gdLst>
                  <a:gd name="T0" fmla="*/ 16 w 376"/>
                  <a:gd name="T1" fmla="*/ 88 h 416"/>
                  <a:gd name="T2" fmla="*/ 0 w 376"/>
                  <a:gd name="T3" fmla="*/ 16 h 416"/>
                  <a:gd name="T4" fmla="*/ 104 w 376"/>
                  <a:gd name="T5" fmla="*/ 8 h 416"/>
                  <a:gd name="T6" fmla="*/ 200 w 376"/>
                  <a:gd name="T7" fmla="*/ 0 h 416"/>
                  <a:gd name="T8" fmla="*/ 304 w 376"/>
                  <a:gd name="T9" fmla="*/ 112 h 416"/>
                  <a:gd name="T10" fmla="*/ 376 w 376"/>
                  <a:gd name="T11" fmla="*/ 224 h 416"/>
                  <a:gd name="T12" fmla="*/ 368 w 376"/>
                  <a:gd name="T13" fmla="*/ 312 h 416"/>
                  <a:gd name="T14" fmla="*/ 368 w 376"/>
                  <a:gd name="T15" fmla="*/ 416 h 416"/>
                  <a:gd name="T16" fmla="*/ 320 w 376"/>
                  <a:gd name="T17" fmla="*/ 368 h 416"/>
                  <a:gd name="T18" fmla="*/ 256 w 376"/>
                  <a:gd name="T19" fmla="*/ 360 h 416"/>
                  <a:gd name="T20" fmla="*/ 288 w 376"/>
                  <a:gd name="T21" fmla="*/ 256 h 416"/>
                  <a:gd name="T22" fmla="*/ 248 w 376"/>
                  <a:gd name="T23" fmla="*/ 168 h 416"/>
                  <a:gd name="T24" fmla="*/ 168 w 376"/>
                  <a:gd name="T25" fmla="*/ 112 h 416"/>
                  <a:gd name="T26" fmla="*/ 96 w 376"/>
                  <a:gd name="T27" fmla="*/ 104 h 416"/>
                  <a:gd name="T28" fmla="*/ 16 w 376"/>
                  <a:gd name="T29" fmla="*/ 88 h 41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76"/>
                  <a:gd name="T46" fmla="*/ 0 h 416"/>
                  <a:gd name="T47" fmla="*/ 376 w 376"/>
                  <a:gd name="T48" fmla="*/ 416 h 41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76" h="416">
                    <a:moveTo>
                      <a:pt x="16" y="88"/>
                    </a:moveTo>
                    <a:lnTo>
                      <a:pt x="0" y="16"/>
                    </a:lnTo>
                    <a:lnTo>
                      <a:pt x="104" y="8"/>
                    </a:lnTo>
                    <a:lnTo>
                      <a:pt x="200" y="0"/>
                    </a:lnTo>
                    <a:lnTo>
                      <a:pt x="304" y="112"/>
                    </a:lnTo>
                    <a:lnTo>
                      <a:pt x="376" y="224"/>
                    </a:lnTo>
                    <a:lnTo>
                      <a:pt x="368" y="312"/>
                    </a:lnTo>
                    <a:lnTo>
                      <a:pt x="368" y="416"/>
                    </a:lnTo>
                    <a:lnTo>
                      <a:pt x="320" y="368"/>
                    </a:lnTo>
                    <a:lnTo>
                      <a:pt x="256" y="360"/>
                    </a:lnTo>
                    <a:lnTo>
                      <a:pt x="288" y="256"/>
                    </a:lnTo>
                    <a:lnTo>
                      <a:pt x="248" y="168"/>
                    </a:lnTo>
                    <a:lnTo>
                      <a:pt x="168" y="112"/>
                    </a:lnTo>
                    <a:lnTo>
                      <a:pt x="96" y="104"/>
                    </a:lnTo>
                    <a:lnTo>
                      <a:pt x="16" y="8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Freeform 199"/>
              <p:cNvSpPr>
                <a:spLocks/>
              </p:cNvSpPr>
              <p:nvPr/>
            </p:nvSpPr>
            <p:spPr bwMode="auto">
              <a:xfrm>
                <a:off x="23576" y="15658"/>
                <a:ext cx="384" cy="486"/>
              </a:xfrm>
              <a:custGeom>
                <a:avLst/>
                <a:gdLst>
                  <a:gd name="T0" fmla="*/ 16 w 384"/>
                  <a:gd name="T1" fmla="*/ 80 h 486"/>
                  <a:gd name="T2" fmla="*/ 0 w 384"/>
                  <a:gd name="T3" fmla="*/ 8 h 486"/>
                  <a:gd name="T4" fmla="*/ 104 w 384"/>
                  <a:gd name="T5" fmla="*/ 0 h 486"/>
                  <a:gd name="T6" fmla="*/ 240 w 384"/>
                  <a:gd name="T7" fmla="*/ 54 h 486"/>
                  <a:gd name="T8" fmla="*/ 304 w 384"/>
                  <a:gd name="T9" fmla="*/ 104 h 486"/>
                  <a:gd name="T10" fmla="*/ 384 w 384"/>
                  <a:gd name="T11" fmla="*/ 166 h 486"/>
                  <a:gd name="T12" fmla="*/ 368 w 384"/>
                  <a:gd name="T13" fmla="*/ 304 h 486"/>
                  <a:gd name="T14" fmla="*/ 368 w 384"/>
                  <a:gd name="T15" fmla="*/ 408 h 486"/>
                  <a:gd name="T16" fmla="*/ 336 w 384"/>
                  <a:gd name="T17" fmla="*/ 486 h 486"/>
                  <a:gd name="T18" fmla="*/ 280 w 384"/>
                  <a:gd name="T19" fmla="*/ 438 h 486"/>
                  <a:gd name="T20" fmla="*/ 256 w 384"/>
                  <a:gd name="T21" fmla="*/ 352 h 486"/>
                  <a:gd name="T22" fmla="*/ 288 w 384"/>
                  <a:gd name="T23" fmla="*/ 248 h 486"/>
                  <a:gd name="T24" fmla="*/ 248 w 384"/>
                  <a:gd name="T25" fmla="*/ 160 h 486"/>
                  <a:gd name="T26" fmla="*/ 168 w 384"/>
                  <a:gd name="T27" fmla="*/ 104 h 486"/>
                  <a:gd name="T28" fmla="*/ 96 w 384"/>
                  <a:gd name="T29" fmla="*/ 96 h 486"/>
                  <a:gd name="T30" fmla="*/ 16 w 384"/>
                  <a:gd name="T31" fmla="*/ 80 h 4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84"/>
                  <a:gd name="T49" fmla="*/ 0 h 486"/>
                  <a:gd name="T50" fmla="*/ 384 w 384"/>
                  <a:gd name="T51" fmla="*/ 486 h 48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84" h="486">
                    <a:moveTo>
                      <a:pt x="16" y="80"/>
                    </a:moveTo>
                    <a:lnTo>
                      <a:pt x="0" y="8"/>
                    </a:lnTo>
                    <a:lnTo>
                      <a:pt x="104" y="0"/>
                    </a:lnTo>
                    <a:lnTo>
                      <a:pt x="240" y="54"/>
                    </a:lnTo>
                    <a:lnTo>
                      <a:pt x="304" y="104"/>
                    </a:lnTo>
                    <a:lnTo>
                      <a:pt x="384" y="166"/>
                    </a:lnTo>
                    <a:lnTo>
                      <a:pt x="368" y="304"/>
                    </a:lnTo>
                    <a:lnTo>
                      <a:pt x="368" y="408"/>
                    </a:lnTo>
                    <a:lnTo>
                      <a:pt x="336" y="486"/>
                    </a:lnTo>
                    <a:lnTo>
                      <a:pt x="280" y="438"/>
                    </a:lnTo>
                    <a:lnTo>
                      <a:pt x="256" y="352"/>
                    </a:lnTo>
                    <a:lnTo>
                      <a:pt x="288" y="248"/>
                    </a:lnTo>
                    <a:lnTo>
                      <a:pt x="248" y="160"/>
                    </a:lnTo>
                    <a:lnTo>
                      <a:pt x="168" y="104"/>
                    </a:lnTo>
                    <a:lnTo>
                      <a:pt x="96" y="96"/>
                    </a:lnTo>
                    <a:lnTo>
                      <a:pt x="16" y="8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" name="Freeform 200"/>
              <p:cNvSpPr>
                <a:spLocks/>
              </p:cNvSpPr>
              <p:nvPr/>
            </p:nvSpPr>
            <p:spPr bwMode="auto">
              <a:xfrm>
                <a:off x="24939" y="16925"/>
                <a:ext cx="325" cy="403"/>
              </a:xfrm>
              <a:custGeom>
                <a:avLst/>
                <a:gdLst>
                  <a:gd name="T0" fmla="*/ 0 w 325"/>
                  <a:gd name="T1" fmla="*/ 8 h 403"/>
                  <a:gd name="T2" fmla="*/ 96 w 325"/>
                  <a:gd name="T3" fmla="*/ 0 h 403"/>
                  <a:gd name="T4" fmla="*/ 165 w 325"/>
                  <a:gd name="T5" fmla="*/ 123 h 403"/>
                  <a:gd name="T6" fmla="*/ 245 w 325"/>
                  <a:gd name="T7" fmla="*/ 275 h 403"/>
                  <a:gd name="T8" fmla="*/ 325 w 325"/>
                  <a:gd name="T9" fmla="*/ 315 h 403"/>
                  <a:gd name="T10" fmla="*/ 301 w 325"/>
                  <a:gd name="T11" fmla="*/ 403 h 403"/>
                  <a:gd name="T12" fmla="*/ 216 w 325"/>
                  <a:gd name="T13" fmla="*/ 368 h 403"/>
                  <a:gd name="T14" fmla="*/ 184 w 325"/>
                  <a:gd name="T15" fmla="*/ 256 h 403"/>
                  <a:gd name="T16" fmla="*/ 93 w 325"/>
                  <a:gd name="T17" fmla="*/ 219 h 403"/>
                  <a:gd name="T18" fmla="*/ 64 w 325"/>
                  <a:gd name="T19" fmla="*/ 112 h 403"/>
                  <a:gd name="T20" fmla="*/ 5 w 325"/>
                  <a:gd name="T21" fmla="*/ 91 h 403"/>
                  <a:gd name="T22" fmla="*/ 0 w 325"/>
                  <a:gd name="T23" fmla="*/ 8 h 40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25"/>
                  <a:gd name="T37" fmla="*/ 0 h 403"/>
                  <a:gd name="T38" fmla="*/ 325 w 325"/>
                  <a:gd name="T39" fmla="*/ 403 h 40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25" h="403">
                    <a:moveTo>
                      <a:pt x="0" y="8"/>
                    </a:moveTo>
                    <a:lnTo>
                      <a:pt x="96" y="0"/>
                    </a:lnTo>
                    <a:lnTo>
                      <a:pt x="165" y="123"/>
                    </a:lnTo>
                    <a:lnTo>
                      <a:pt x="245" y="275"/>
                    </a:lnTo>
                    <a:lnTo>
                      <a:pt x="325" y="315"/>
                    </a:lnTo>
                    <a:lnTo>
                      <a:pt x="301" y="403"/>
                    </a:lnTo>
                    <a:lnTo>
                      <a:pt x="216" y="368"/>
                    </a:lnTo>
                    <a:lnTo>
                      <a:pt x="184" y="256"/>
                    </a:lnTo>
                    <a:lnTo>
                      <a:pt x="93" y="219"/>
                    </a:lnTo>
                    <a:lnTo>
                      <a:pt x="64" y="112"/>
                    </a:lnTo>
                    <a:lnTo>
                      <a:pt x="5" y="9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" name="Freeform 201"/>
              <p:cNvSpPr>
                <a:spLocks/>
              </p:cNvSpPr>
              <p:nvPr/>
            </p:nvSpPr>
            <p:spPr bwMode="auto">
              <a:xfrm>
                <a:off x="23104" y="15792"/>
                <a:ext cx="464" cy="272"/>
              </a:xfrm>
              <a:custGeom>
                <a:avLst/>
                <a:gdLst>
                  <a:gd name="T0" fmla="*/ 464 w 464"/>
                  <a:gd name="T1" fmla="*/ 0 h 272"/>
                  <a:gd name="T2" fmla="*/ 432 w 464"/>
                  <a:gd name="T3" fmla="*/ 72 h 272"/>
                  <a:gd name="T4" fmla="*/ 376 w 464"/>
                  <a:gd name="T5" fmla="*/ 120 h 272"/>
                  <a:gd name="T6" fmla="*/ 296 w 464"/>
                  <a:gd name="T7" fmla="*/ 176 h 272"/>
                  <a:gd name="T8" fmla="*/ 208 w 464"/>
                  <a:gd name="T9" fmla="*/ 232 h 272"/>
                  <a:gd name="T10" fmla="*/ 120 w 464"/>
                  <a:gd name="T11" fmla="*/ 272 h 272"/>
                  <a:gd name="T12" fmla="*/ 0 w 464"/>
                  <a:gd name="T13" fmla="*/ 256 h 272"/>
                  <a:gd name="T14" fmla="*/ 0 w 464"/>
                  <a:gd name="T15" fmla="*/ 208 h 272"/>
                  <a:gd name="T16" fmla="*/ 72 w 464"/>
                  <a:gd name="T17" fmla="*/ 208 h 272"/>
                  <a:gd name="T18" fmla="*/ 168 w 464"/>
                  <a:gd name="T19" fmla="*/ 153 h 272"/>
                  <a:gd name="T20" fmla="*/ 263 w 464"/>
                  <a:gd name="T21" fmla="*/ 134 h 272"/>
                  <a:gd name="T22" fmla="*/ 272 w 464"/>
                  <a:gd name="T23" fmla="*/ 88 h 272"/>
                  <a:gd name="T24" fmla="*/ 336 w 464"/>
                  <a:gd name="T25" fmla="*/ 69 h 272"/>
                  <a:gd name="T26" fmla="*/ 361 w 464"/>
                  <a:gd name="T27" fmla="*/ 1 h 272"/>
                  <a:gd name="T28" fmla="*/ 464 w 464"/>
                  <a:gd name="T29" fmla="*/ 0 h 2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64"/>
                  <a:gd name="T46" fmla="*/ 0 h 272"/>
                  <a:gd name="T47" fmla="*/ 464 w 464"/>
                  <a:gd name="T48" fmla="*/ 272 h 2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64" h="272">
                    <a:moveTo>
                      <a:pt x="464" y="0"/>
                    </a:moveTo>
                    <a:lnTo>
                      <a:pt x="432" y="72"/>
                    </a:lnTo>
                    <a:lnTo>
                      <a:pt x="376" y="120"/>
                    </a:lnTo>
                    <a:lnTo>
                      <a:pt x="296" y="176"/>
                    </a:lnTo>
                    <a:lnTo>
                      <a:pt x="208" y="232"/>
                    </a:lnTo>
                    <a:lnTo>
                      <a:pt x="120" y="272"/>
                    </a:lnTo>
                    <a:lnTo>
                      <a:pt x="0" y="256"/>
                    </a:lnTo>
                    <a:lnTo>
                      <a:pt x="0" y="208"/>
                    </a:lnTo>
                    <a:lnTo>
                      <a:pt x="72" y="208"/>
                    </a:lnTo>
                    <a:lnTo>
                      <a:pt x="168" y="153"/>
                    </a:lnTo>
                    <a:lnTo>
                      <a:pt x="263" y="134"/>
                    </a:lnTo>
                    <a:lnTo>
                      <a:pt x="272" y="88"/>
                    </a:lnTo>
                    <a:lnTo>
                      <a:pt x="336" y="69"/>
                    </a:lnTo>
                    <a:lnTo>
                      <a:pt x="361" y="1"/>
                    </a:lnTo>
                    <a:lnTo>
                      <a:pt x="464" y="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5" name="Freeform 202"/>
              <p:cNvSpPr>
                <a:spLocks/>
              </p:cNvSpPr>
              <p:nvPr/>
            </p:nvSpPr>
            <p:spPr bwMode="auto">
              <a:xfrm>
                <a:off x="25598" y="17248"/>
                <a:ext cx="166" cy="372"/>
              </a:xfrm>
              <a:custGeom>
                <a:avLst/>
                <a:gdLst>
                  <a:gd name="T0" fmla="*/ 110 w 166"/>
                  <a:gd name="T1" fmla="*/ 0 h 372"/>
                  <a:gd name="T2" fmla="*/ 166 w 166"/>
                  <a:gd name="T3" fmla="*/ 59 h 372"/>
                  <a:gd name="T4" fmla="*/ 146 w 166"/>
                  <a:gd name="T5" fmla="*/ 112 h 372"/>
                  <a:gd name="T6" fmla="*/ 135 w 166"/>
                  <a:gd name="T7" fmla="*/ 157 h 372"/>
                  <a:gd name="T8" fmla="*/ 90 w 166"/>
                  <a:gd name="T9" fmla="*/ 264 h 372"/>
                  <a:gd name="T10" fmla="*/ 66 w 166"/>
                  <a:gd name="T11" fmla="*/ 352 h 372"/>
                  <a:gd name="T12" fmla="*/ 5 w 166"/>
                  <a:gd name="T13" fmla="*/ 372 h 372"/>
                  <a:gd name="T14" fmla="*/ 0 w 166"/>
                  <a:gd name="T15" fmla="*/ 267 h 372"/>
                  <a:gd name="T16" fmla="*/ 42 w 166"/>
                  <a:gd name="T17" fmla="*/ 204 h 372"/>
                  <a:gd name="T18" fmla="*/ 66 w 166"/>
                  <a:gd name="T19" fmla="*/ 116 h 372"/>
                  <a:gd name="T20" fmla="*/ 62 w 166"/>
                  <a:gd name="T21" fmla="*/ 29 h 372"/>
                  <a:gd name="T22" fmla="*/ 110 w 166"/>
                  <a:gd name="T23" fmla="*/ 0 h 3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6"/>
                  <a:gd name="T37" fmla="*/ 0 h 372"/>
                  <a:gd name="T38" fmla="*/ 166 w 166"/>
                  <a:gd name="T39" fmla="*/ 372 h 3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6" h="372">
                    <a:moveTo>
                      <a:pt x="110" y="0"/>
                    </a:moveTo>
                    <a:lnTo>
                      <a:pt x="166" y="59"/>
                    </a:lnTo>
                    <a:lnTo>
                      <a:pt x="146" y="112"/>
                    </a:lnTo>
                    <a:lnTo>
                      <a:pt x="135" y="157"/>
                    </a:lnTo>
                    <a:lnTo>
                      <a:pt x="90" y="264"/>
                    </a:lnTo>
                    <a:lnTo>
                      <a:pt x="66" y="352"/>
                    </a:lnTo>
                    <a:lnTo>
                      <a:pt x="5" y="372"/>
                    </a:lnTo>
                    <a:lnTo>
                      <a:pt x="0" y="267"/>
                    </a:lnTo>
                    <a:lnTo>
                      <a:pt x="42" y="204"/>
                    </a:lnTo>
                    <a:lnTo>
                      <a:pt x="66" y="116"/>
                    </a:lnTo>
                    <a:lnTo>
                      <a:pt x="62" y="29"/>
                    </a:lnTo>
                    <a:lnTo>
                      <a:pt x="110" y="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6" name="Freeform 203"/>
              <p:cNvSpPr>
                <a:spLocks/>
              </p:cNvSpPr>
              <p:nvPr/>
            </p:nvSpPr>
            <p:spPr bwMode="auto">
              <a:xfrm>
                <a:off x="24563" y="16970"/>
                <a:ext cx="233" cy="223"/>
              </a:xfrm>
              <a:custGeom>
                <a:avLst/>
                <a:gdLst>
                  <a:gd name="T0" fmla="*/ 123 w 233"/>
                  <a:gd name="T1" fmla="*/ 168 h 223"/>
                  <a:gd name="T2" fmla="*/ 31 w 233"/>
                  <a:gd name="T3" fmla="*/ 100 h 223"/>
                  <a:gd name="T4" fmla="*/ 0 w 233"/>
                  <a:gd name="T5" fmla="*/ 4 h 223"/>
                  <a:gd name="T6" fmla="*/ 100 w 233"/>
                  <a:gd name="T7" fmla="*/ 0 h 223"/>
                  <a:gd name="T8" fmla="*/ 185 w 233"/>
                  <a:gd name="T9" fmla="*/ 58 h 223"/>
                  <a:gd name="T10" fmla="*/ 228 w 233"/>
                  <a:gd name="T11" fmla="*/ 131 h 223"/>
                  <a:gd name="T12" fmla="*/ 233 w 233"/>
                  <a:gd name="T13" fmla="*/ 223 h 223"/>
                  <a:gd name="T14" fmla="*/ 123 w 233"/>
                  <a:gd name="T15" fmla="*/ 168 h 22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3"/>
                  <a:gd name="T25" fmla="*/ 0 h 223"/>
                  <a:gd name="T26" fmla="*/ 233 w 233"/>
                  <a:gd name="T27" fmla="*/ 223 h 22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3" h="223">
                    <a:moveTo>
                      <a:pt x="123" y="168"/>
                    </a:moveTo>
                    <a:lnTo>
                      <a:pt x="31" y="100"/>
                    </a:lnTo>
                    <a:lnTo>
                      <a:pt x="0" y="4"/>
                    </a:lnTo>
                    <a:lnTo>
                      <a:pt x="100" y="0"/>
                    </a:lnTo>
                    <a:lnTo>
                      <a:pt x="185" y="58"/>
                    </a:lnTo>
                    <a:lnTo>
                      <a:pt x="228" y="131"/>
                    </a:lnTo>
                    <a:lnTo>
                      <a:pt x="233" y="223"/>
                    </a:lnTo>
                    <a:lnTo>
                      <a:pt x="123" y="168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7" name="Freeform 204"/>
              <p:cNvSpPr>
                <a:spLocks/>
              </p:cNvSpPr>
              <p:nvPr/>
            </p:nvSpPr>
            <p:spPr bwMode="auto">
              <a:xfrm>
                <a:off x="25984" y="17213"/>
                <a:ext cx="272" cy="163"/>
              </a:xfrm>
              <a:custGeom>
                <a:avLst/>
                <a:gdLst>
                  <a:gd name="T0" fmla="*/ 161 w 272"/>
                  <a:gd name="T1" fmla="*/ 140 h 163"/>
                  <a:gd name="T2" fmla="*/ 48 w 272"/>
                  <a:gd name="T3" fmla="*/ 121 h 163"/>
                  <a:gd name="T4" fmla="*/ 0 w 272"/>
                  <a:gd name="T5" fmla="*/ 51 h 163"/>
                  <a:gd name="T6" fmla="*/ 65 w 272"/>
                  <a:gd name="T7" fmla="*/ 0 h 163"/>
                  <a:gd name="T8" fmla="*/ 167 w 272"/>
                  <a:gd name="T9" fmla="*/ 14 h 163"/>
                  <a:gd name="T10" fmla="*/ 238 w 272"/>
                  <a:gd name="T11" fmla="*/ 59 h 163"/>
                  <a:gd name="T12" fmla="*/ 272 w 272"/>
                  <a:gd name="T13" fmla="*/ 163 h 163"/>
                  <a:gd name="T14" fmla="*/ 161 w 272"/>
                  <a:gd name="T15" fmla="*/ 140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2"/>
                  <a:gd name="T25" fmla="*/ 0 h 163"/>
                  <a:gd name="T26" fmla="*/ 272 w 272"/>
                  <a:gd name="T27" fmla="*/ 163 h 16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2" h="163">
                    <a:moveTo>
                      <a:pt x="161" y="140"/>
                    </a:moveTo>
                    <a:lnTo>
                      <a:pt x="48" y="121"/>
                    </a:lnTo>
                    <a:lnTo>
                      <a:pt x="0" y="51"/>
                    </a:lnTo>
                    <a:lnTo>
                      <a:pt x="65" y="0"/>
                    </a:lnTo>
                    <a:lnTo>
                      <a:pt x="167" y="14"/>
                    </a:lnTo>
                    <a:lnTo>
                      <a:pt x="238" y="59"/>
                    </a:lnTo>
                    <a:lnTo>
                      <a:pt x="272" y="163"/>
                    </a:lnTo>
                    <a:lnTo>
                      <a:pt x="161" y="140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8" name="Freeform 205"/>
            <p:cNvSpPr>
              <a:spLocks/>
            </p:cNvSpPr>
            <p:nvPr/>
          </p:nvSpPr>
          <p:spPr bwMode="auto">
            <a:xfrm>
              <a:off x="1617018" y="3986610"/>
              <a:ext cx="33338" cy="50800"/>
            </a:xfrm>
            <a:custGeom>
              <a:avLst/>
              <a:gdLst>
                <a:gd name="T0" fmla="*/ 7 w 195942"/>
                <a:gd name="T1" fmla="*/ 2 h 291848"/>
                <a:gd name="T2" fmla="*/ 19 w 195942"/>
                <a:gd name="T3" fmla="*/ 0 h 291848"/>
                <a:gd name="T4" fmla="*/ 28 w 195942"/>
                <a:gd name="T5" fmla="*/ 4 h 291848"/>
                <a:gd name="T6" fmla="*/ 23 w 195942"/>
                <a:gd name="T7" fmla="*/ 14 h 291848"/>
                <a:gd name="T8" fmla="*/ 21 w 195942"/>
                <a:gd name="T9" fmla="*/ 23 h 291848"/>
                <a:gd name="T10" fmla="*/ 19 w 195942"/>
                <a:gd name="T11" fmla="*/ 39 h 291848"/>
                <a:gd name="T12" fmla="*/ 8 w 195942"/>
                <a:gd name="T13" fmla="*/ 47 h 291848"/>
                <a:gd name="T14" fmla="*/ 6 w 195942"/>
                <a:gd name="T15" fmla="*/ 43 h 291848"/>
                <a:gd name="T16" fmla="*/ 3 w 195942"/>
                <a:gd name="T17" fmla="*/ 32 h 291848"/>
                <a:gd name="T18" fmla="*/ 3 w 195942"/>
                <a:gd name="T19" fmla="*/ 25 h 291848"/>
                <a:gd name="T20" fmla="*/ 4 w 195942"/>
                <a:gd name="T21" fmla="*/ 16 h 291848"/>
                <a:gd name="T22" fmla="*/ 0 w 195942"/>
                <a:gd name="T23" fmla="*/ 11 h 291848"/>
                <a:gd name="T24" fmla="*/ 7 w 195942"/>
                <a:gd name="T25" fmla="*/ 2 h 2918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5942"/>
                <a:gd name="T40" fmla="*/ 0 h 291848"/>
                <a:gd name="T41" fmla="*/ 195942 w 195942"/>
                <a:gd name="T42" fmla="*/ 291848 h 2918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5942" h="291848">
                  <a:moveTo>
                    <a:pt x="52371" y="13330"/>
                  </a:moveTo>
                  <a:lnTo>
                    <a:pt x="131648" y="0"/>
                  </a:lnTo>
                  <a:lnTo>
                    <a:pt x="195942" y="23812"/>
                  </a:lnTo>
                  <a:lnTo>
                    <a:pt x="162604" y="85725"/>
                  </a:lnTo>
                  <a:lnTo>
                    <a:pt x="150698" y="142875"/>
                  </a:lnTo>
                  <a:lnTo>
                    <a:pt x="133368" y="242728"/>
                  </a:lnTo>
                  <a:lnTo>
                    <a:pt x="55942" y="291848"/>
                  </a:lnTo>
                  <a:lnTo>
                    <a:pt x="41322" y="269128"/>
                  </a:lnTo>
                  <a:lnTo>
                    <a:pt x="23805" y="202088"/>
                  </a:lnTo>
                  <a:lnTo>
                    <a:pt x="21424" y="154569"/>
                  </a:lnTo>
                  <a:lnTo>
                    <a:pt x="27039" y="98409"/>
                  </a:lnTo>
                  <a:lnTo>
                    <a:pt x="0" y="71409"/>
                  </a:lnTo>
                  <a:lnTo>
                    <a:pt x="52371" y="13330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29" name="Freeform 206"/>
            <p:cNvSpPr>
              <a:spLocks/>
            </p:cNvSpPr>
            <p:nvPr/>
          </p:nvSpPr>
          <p:spPr bwMode="auto">
            <a:xfrm>
              <a:off x="1604318" y="4067572"/>
              <a:ext cx="47625" cy="23813"/>
            </a:xfrm>
            <a:custGeom>
              <a:avLst/>
              <a:gdLst>
                <a:gd name="T0" fmla="*/ 35 w 287337"/>
                <a:gd name="T1" fmla="*/ 28 h 128588"/>
                <a:gd name="T2" fmla="*/ 27 w 287337"/>
                <a:gd name="T3" fmla="*/ 25 h 128588"/>
                <a:gd name="T4" fmla="*/ 16 w 287337"/>
                <a:gd name="T5" fmla="*/ 22 h 128588"/>
                <a:gd name="T6" fmla="*/ 3 w 287337"/>
                <a:gd name="T7" fmla="*/ 17 h 128588"/>
                <a:gd name="T8" fmla="*/ 0 w 287337"/>
                <a:gd name="T9" fmla="*/ 8 h 128588"/>
                <a:gd name="T10" fmla="*/ 5 w 287337"/>
                <a:gd name="T11" fmla="*/ 4 h 128588"/>
                <a:gd name="T12" fmla="*/ 11 w 287337"/>
                <a:gd name="T13" fmla="*/ 0 h 128588"/>
                <a:gd name="T14" fmla="*/ 19 w 287337"/>
                <a:gd name="T15" fmla="*/ 2 h 128588"/>
                <a:gd name="T16" fmla="*/ 26 w 287337"/>
                <a:gd name="T17" fmla="*/ 3 h 128588"/>
                <a:gd name="T18" fmla="*/ 32 w 287337"/>
                <a:gd name="T19" fmla="*/ 10 h 128588"/>
                <a:gd name="T20" fmla="*/ 35 w 287337"/>
                <a:gd name="T21" fmla="*/ 16 h 128588"/>
                <a:gd name="T22" fmla="*/ 36 w 287337"/>
                <a:gd name="T23" fmla="*/ 22 h 128588"/>
                <a:gd name="T24" fmla="*/ 35 w 287337"/>
                <a:gd name="T25" fmla="*/ 28 h 1285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7337"/>
                <a:gd name="T40" fmla="*/ 0 h 128588"/>
                <a:gd name="T41" fmla="*/ 287337 w 287337"/>
                <a:gd name="T42" fmla="*/ 128588 h 1285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7337" h="128588">
                  <a:moveTo>
                    <a:pt x="280987" y="128588"/>
                  </a:moveTo>
                  <a:lnTo>
                    <a:pt x="219075" y="112713"/>
                  </a:lnTo>
                  <a:lnTo>
                    <a:pt x="128587" y="103188"/>
                  </a:lnTo>
                  <a:lnTo>
                    <a:pt x="26987" y="76200"/>
                  </a:lnTo>
                  <a:lnTo>
                    <a:pt x="0" y="38100"/>
                  </a:lnTo>
                  <a:lnTo>
                    <a:pt x="42862" y="19050"/>
                  </a:lnTo>
                  <a:lnTo>
                    <a:pt x="85725" y="0"/>
                  </a:lnTo>
                  <a:lnTo>
                    <a:pt x="154325" y="11365"/>
                  </a:lnTo>
                  <a:lnTo>
                    <a:pt x="204787" y="12700"/>
                  </a:lnTo>
                  <a:lnTo>
                    <a:pt x="257175" y="46038"/>
                  </a:lnTo>
                  <a:lnTo>
                    <a:pt x="277812" y="71438"/>
                  </a:lnTo>
                  <a:lnTo>
                    <a:pt x="287337" y="103188"/>
                  </a:lnTo>
                  <a:lnTo>
                    <a:pt x="280987" y="128588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30" name="Freeform 207"/>
            <p:cNvSpPr>
              <a:spLocks/>
            </p:cNvSpPr>
            <p:nvPr/>
          </p:nvSpPr>
          <p:spPr bwMode="auto">
            <a:xfrm>
              <a:off x="1966268" y="4073922"/>
              <a:ext cx="6350" cy="7938"/>
            </a:xfrm>
            <a:custGeom>
              <a:avLst/>
              <a:gdLst>
                <a:gd name="T0" fmla="*/ 0 w 136"/>
                <a:gd name="T1" fmla="*/ 2147483647 h 157"/>
                <a:gd name="T2" fmla="*/ 2147483647 w 136"/>
                <a:gd name="T3" fmla="*/ 0 h 157"/>
                <a:gd name="T4" fmla="*/ 2147483647 w 136"/>
                <a:gd name="T5" fmla="*/ 2147483647 h 157"/>
                <a:gd name="T6" fmla="*/ 2147483647 w 136"/>
                <a:gd name="T7" fmla="*/ 2147483647 h 157"/>
                <a:gd name="T8" fmla="*/ 2147483647 w 136"/>
                <a:gd name="T9" fmla="*/ 2147483647 h 157"/>
                <a:gd name="T10" fmla="*/ 0 w 136"/>
                <a:gd name="T11" fmla="*/ 2147483647 h 157"/>
                <a:gd name="T12" fmla="*/ 2147483647 w 136"/>
                <a:gd name="T13" fmla="*/ 2147483647 h 157"/>
                <a:gd name="T14" fmla="*/ 0 w 136"/>
                <a:gd name="T15" fmla="*/ 2147483647 h 1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157"/>
                <a:gd name="T26" fmla="*/ 136 w 136"/>
                <a:gd name="T27" fmla="*/ 157 h 15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157">
                  <a:moveTo>
                    <a:pt x="0" y="21"/>
                  </a:moveTo>
                  <a:lnTo>
                    <a:pt x="69" y="0"/>
                  </a:lnTo>
                  <a:lnTo>
                    <a:pt x="136" y="21"/>
                  </a:lnTo>
                  <a:lnTo>
                    <a:pt x="136" y="67"/>
                  </a:lnTo>
                  <a:lnTo>
                    <a:pt x="85" y="152"/>
                  </a:lnTo>
                  <a:lnTo>
                    <a:pt x="0" y="157"/>
                  </a:lnTo>
                  <a:lnTo>
                    <a:pt x="21" y="9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31" name="Freeform 208"/>
            <p:cNvSpPr>
              <a:spLocks/>
            </p:cNvSpPr>
            <p:nvPr/>
          </p:nvSpPr>
          <p:spPr bwMode="auto">
            <a:xfrm>
              <a:off x="1971031" y="4489847"/>
              <a:ext cx="231775" cy="260350"/>
            </a:xfrm>
            <a:custGeom>
              <a:avLst/>
              <a:gdLst>
                <a:gd name="T0" fmla="*/ 22 w 1354992"/>
                <a:gd name="T1" fmla="*/ 37 h 1525587"/>
                <a:gd name="T2" fmla="*/ 14 w 1354992"/>
                <a:gd name="T3" fmla="*/ 27 h 1525587"/>
                <a:gd name="T4" fmla="*/ 16 w 1354992"/>
                <a:gd name="T5" fmla="*/ 18 h 1525587"/>
                <a:gd name="T6" fmla="*/ 25 w 1354992"/>
                <a:gd name="T7" fmla="*/ 19 h 1525587"/>
                <a:gd name="T8" fmla="*/ 37 w 1354992"/>
                <a:gd name="T9" fmla="*/ 14 h 1525587"/>
                <a:gd name="T10" fmla="*/ 50 w 1354992"/>
                <a:gd name="T11" fmla="*/ 4 h 1525587"/>
                <a:gd name="T12" fmla="*/ 62 w 1354992"/>
                <a:gd name="T13" fmla="*/ 0 h 1525587"/>
                <a:gd name="T14" fmla="*/ 73 w 1354992"/>
                <a:gd name="T15" fmla="*/ 11 h 1525587"/>
                <a:gd name="T16" fmla="*/ 77 w 1354992"/>
                <a:gd name="T17" fmla="*/ 29 h 1525587"/>
                <a:gd name="T18" fmla="*/ 88 w 1354992"/>
                <a:gd name="T19" fmla="*/ 39 h 1525587"/>
                <a:gd name="T20" fmla="*/ 102 w 1354992"/>
                <a:gd name="T21" fmla="*/ 40 h 1525587"/>
                <a:gd name="T22" fmla="*/ 113 w 1354992"/>
                <a:gd name="T23" fmla="*/ 46 h 1525587"/>
                <a:gd name="T24" fmla="*/ 126 w 1354992"/>
                <a:gd name="T25" fmla="*/ 50 h 1525587"/>
                <a:gd name="T26" fmla="*/ 136 w 1354992"/>
                <a:gd name="T27" fmla="*/ 56 h 1525587"/>
                <a:gd name="T28" fmla="*/ 149 w 1354992"/>
                <a:gd name="T29" fmla="*/ 60 h 1525587"/>
                <a:gd name="T30" fmla="*/ 155 w 1354992"/>
                <a:gd name="T31" fmla="*/ 78 h 1525587"/>
                <a:gd name="T32" fmla="*/ 157 w 1354992"/>
                <a:gd name="T33" fmla="*/ 90 h 1525587"/>
                <a:gd name="T34" fmla="*/ 162 w 1354992"/>
                <a:gd name="T35" fmla="*/ 97 h 1525587"/>
                <a:gd name="T36" fmla="*/ 181 w 1354992"/>
                <a:gd name="T37" fmla="*/ 96 h 1525587"/>
                <a:gd name="T38" fmla="*/ 184 w 1354992"/>
                <a:gd name="T39" fmla="*/ 104 h 1525587"/>
                <a:gd name="T40" fmla="*/ 196 w 1354992"/>
                <a:gd name="T41" fmla="*/ 116 h 1525587"/>
                <a:gd name="T42" fmla="*/ 198 w 1354992"/>
                <a:gd name="T43" fmla="*/ 127 h 1525587"/>
                <a:gd name="T44" fmla="*/ 195 w 1354992"/>
                <a:gd name="T45" fmla="*/ 141 h 1525587"/>
                <a:gd name="T46" fmla="*/ 191 w 1354992"/>
                <a:gd name="T47" fmla="*/ 151 h 1525587"/>
                <a:gd name="T48" fmla="*/ 186 w 1354992"/>
                <a:gd name="T49" fmla="*/ 167 h 1525587"/>
                <a:gd name="T50" fmla="*/ 176 w 1354992"/>
                <a:gd name="T51" fmla="*/ 169 h 1525587"/>
                <a:gd name="T52" fmla="*/ 166 w 1354992"/>
                <a:gd name="T53" fmla="*/ 167 h 1525587"/>
                <a:gd name="T54" fmla="*/ 147 w 1354992"/>
                <a:gd name="T55" fmla="*/ 162 h 1525587"/>
                <a:gd name="T56" fmla="*/ 130 w 1354992"/>
                <a:gd name="T57" fmla="*/ 166 h 1525587"/>
                <a:gd name="T58" fmla="*/ 127 w 1354992"/>
                <a:gd name="T59" fmla="*/ 182 h 1525587"/>
                <a:gd name="T60" fmla="*/ 121 w 1354992"/>
                <a:gd name="T61" fmla="*/ 190 h 1525587"/>
                <a:gd name="T62" fmla="*/ 114 w 1354992"/>
                <a:gd name="T63" fmla="*/ 199 h 1525587"/>
                <a:gd name="T64" fmla="*/ 101 w 1354992"/>
                <a:gd name="T65" fmla="*/ 204 h 1525587"/>
                <a:gd name="T66" fmla="*/ 83 w 1354992"/>
                <a:gd name="T67" fmla="*/ 209 h 1525587"/>
                <a:gd name="T68" fmla="*/ 73 w 1354992"/>
                <a:gd name="T69" fmla="*/ 202 h 1525587"/>
                <a:gd name="T70" fmla="*/ 56 w 1354992"/>
                <a:gd name="T71" fmla="*/ 202 h 1525587"/>
                <a:gd name="T72" fmla="*/ 51 w 1354992"/>
                <a:gd name="T73" fmla="*/ 212 h 1525587"/>
                <a:gd name="T74" fmla="*/ 40 w 1354992"/>
                <a:gd name="T75" fmla="*/ 221 h 1525587"/>
                <a:gd name="T76" fmla="*/ 28 w 1354992"/>
                <a:gd name="T77" fmla="*/ 204 h 1525587"/>
                <a:gd name="T78" fmla="*/ 23 w 1354992"/>
                <a:gd name="T79" fmla="*/ 186 h 1525587"/>
                <a:gd name="T80" fmla="*/ 21 w 1354992"/>
                <a:gd name="T81" fmla="*/ 164 h 1525587"/>
                <a:gd name="T82" fmla="*/ 13 w 1354992"/>
                <a:gd name="T83" fmla="*/ 143 h 1525587"/>
                <a:gd name="T84" fmla="*/ 6 w 1354992"/>
                <a:gd name="T85" fmla="*/ 128 h 1525587"/>
                <a:gd name="T86" fmla="*/ 11 w 1354992"/>
                <a:gd name="T87" fmla="*/ 117 h 1525587"/>
                <a:gd name="T88" fmla="*/ 20 w 1354992"/>
                <a:gd name="T89" fmla="*/ 105 h 1525587"/>
                <a:gd name="T90" fmla="*/ 20 w 1354992"/>
                <a:gd name="T91" fmla="*/ 94 h 1525587"/>
                <a:gd name="T92" fmla="*/ 18 w 1354992"/>
                <a:gd name="T93" fmla="*/ 71 h 1525587"/>
                <a:gd name="T94" fmla="*/ 20 w 1354992"/>
                <a:gd name="T95" fmla="*/ 58 h 1525587"/>
                <a:gd name="T96" fmla="*/ 23 w 1354992"/>
                <a:gd name="T97" fmla="*/ 41 h 152558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54992"/>
                <a:gd name="T148" fmla="*/ 0 h 1525587"/>
                <a:gd name="T149" fmla="*/ 1354992 w 1354992"/>
                <a:gd name="T150" fmla="*/ 1525587 h 152558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54992" h="1525587">
                  <a:moveTo>
                    <a:pt x="159605" y="285750"/>
                  </a:moveTo>
                  <a:lnTo>
                    <a:pt x="151209" y="254249"/>
                  </a:lnTo>
                  <a:lnTo>
                    <a:pt x="128587" y="220912"/>
                  </a:lnTo>
                  <a:lnTo>
                    <a:pt x="95250" y="189955"/>
                  </a:lnTo>
                  <a:lnTo>
                    <a:pt x="77055" y="120650"/>
                  </a:lnTo>
                  <a:lnTo>
                    <a:pt x="107217" y="122237"/>
                  </a:lnTo>
                  <a:lnTo>
                    <a:pt x="138967" y="130175"/>
                  </a:lnTo>
                  <a:lnTo>
                    <a:pt x="170717" y="133350"/>
                  </a:lnTo>
                  <a:lnTo>
                    <a:pt x="211992" y="120650"/>
                  </a:lnTo>
                  <a:lnTo>
                    <a:pt x="251680" y="95250"/>
                  </a:lnTo>
                  <a:lnTo>
                    <a:pt x="294542" y="53975"/>
                  </a:lnTo>
                  <a:lnTo>
                    <a:pt x="342167" y="26987"/>
                  </a:lnTo>
                  <a:lnTo>
                    <a:pt x="386617" y="11112"/>
                  </a:lnTo>
                  <a:lnTo>
                    <a:pt x="426305" y="0"/>
                  </a:lnTo>
                  <a:lnTo>
                    <a:pt x="505680" y="7937"/>
                  </a:lnTo>
                  <a:lnTo>
                    <a:pt x="497742" y="73025"/>
                  </a:lnTo>
                  <a:lnTo>
                    <a:pt x="505680" y="165100"/>
                  </a:lnTo>
                  <a:lnTo>
                    <a:pt x="529492" y="203200"/>
                  </a:lnTo>
                  <a:lnTo>
                    <a:pt x="567592" y="244475"/>
                  </a:lnTo>
                  <a:lnTo>
                    <a:pt x="604105" y="269875"/>
                  </a:lnTo>
                  <a:lnTo>
                    <a:pt x="654905" y="284162"/>
                  </a:lnTo>
                  <a:lnTo>
                    <a:pt x="694592" y="277812"/>
                  </a:lnTo>
                  <a:lnTo>
                    <a:pt x="739042" y="292100"/>
                  </a:lnTo>
                  <a:lnTo>
                    <a:pt x="773967" y="317500"/>
                  </a:lnTo>
                  <a:lnTo>
                    <a:pt x="815242" y="339725"/>
                  </a:lnTo>
                  <a:lnTo>
                    <a:pt x="859692" y="342900"/>
                  </a:lnTo>
                  <a:lnTo>
                    <a:pt x="880330" y="371475"/>
                  </a:lnTo>
                  <a:lnTo>
                    <a:pt x="927955" y="387350"/>
                  </a:lnTo>
                  <a:lnTo>
                    <a:pt x="972405" y="384175"/>
                  </a:lnTo>
                  <a:lnTo>
                    <a:pt x="1016855" y="415925"/>
                  </a:lnTo>
                  <a:lnTo>
                    <a:pt x="1045430" y="487362"/>
                  </a:lnTo>
                  <a:lnTo>
                    <a:pt x="1061305" y="536575"/>
                  </a:lnTo>
                  <a:lnTo>
                    <a:pt x="1058130" y="590550"/>
                  </a:lnTo>
                  <a:lnTo>
                    <a:pt x="1069242" y="619125"/>
                  </a:lnTo>
                  <a:lnTo>
                    <a:pt x="1080355" y="658812"/>
                  </a:lnTo>
                  <a:lnTo>
                    <a:pt x="1105755" y="669925"/>
                  </a:lnTo>
                  <a:lnTo>
                    <a:pt x="1148617" y="671512"/>
                  </a:lnTo>
                  <a:lnTo>
                    <a:pt x="1237517" y="665162"/>
                  </a:lnTo>
                  <a:lnTo>
                    <a:pt x="1262917" y="673100"/>
                  </a:lnTo>
                  <a:lnTo>
                    <a:pt x="1259742" y="719137"/>
                  </a:lnTo>
                  <a:lnTo>
                    <a:pt x="1270855" y="755650"/>
                  </a:lnTo>
                  <a:lnTo>
                    <a:pt x="1337530" y="801687"/>
                  </a:lnTo>
                  <a:lnTo>
                    <a:pt x="1353405" y="841375"/>
                  </a:lnTo>
                  <a:lnTo>
                    <a:pt x="1354992" y="877887"/>
                  </a:lnTo>
                  <a:lnTo>
                    <a:pt x="1345467" y="920750"/>
                  </a:lnTo>
                  <a:lnTo>
                    <a:pt x="1331180" y="976312"/>
                  </a:lnTo>
                  <a:lnTo>
                    <a:pt x="1310542" y="1016000"/>
                  </a:lnTo>
                  <a:lnTo>
                    <a:pt x="1305780" y="1044575"/>
                  </a:lnTo>
                  <a:lnTo>
                    <a:pt x="1281967" y="1112837"/>
                  </a:lnTo>
                  <a:lnTo>
                    <a:pt x="1269267" y="1154112"/>
                  </a:lnTo>
                  <a:lnTo>
                    <a:pt x="1250217" y="1182687"/>
                  </a:lnTo>
                  <a:lnTo>
                    <a:pt x="1201005" y="1168400"/>
                  </a:lnTo>
                  <a:lnTo>
                    <a:pt x="1172430" y="1154112"/>
                  </a:lnTo>
                  <a:lnTo>
                    <a:pt x="1131155" y="1154112"/>
                  </a:lnTo>
                  <a:lnTo>
                    <a:pt x="1069242" y="1131887"/>
                  </a:lnTo>
                  <a:lnTo>
                    <a:pt x="1005742" y="1122362"/>
                  </a:lnTo>
                  <a:lnTo>
                    <a:pt x="950180" y="1125537"/>
                  </a:lnTo>
                  <a:lnTo>
                    <a:pt x="888267" y="1149350"/>
                  </a:lnTo>
                  <a:lnTo>
                    <a:pt x="872392" y="1220787"/>
                  </a:lnTo>
                  <a:lnTo>
                    <a:pt x="870805" y="1255712"/>
                  </a:lnTo>
                  <a:lnTo>
                    <a:pt x="872392" y="1287462"/>
                  </a:lnTo>
                  <a:lnTo>
                    <a:pt x="824767" y="1311275"/>
                  </a:lnTo>
                  <a:lnTo>
                    <a:pt x="805717" y="1331912"/>
                  </a:lnTo>
                  <a:lnTo>
                    <a:pt x="778730" y="1374775"/>
                  </a:lnTo>
                  <a:lnTo>
                    <a:pt x="750155" y="1417637"/>
                  </a:lnTo>
                  <a:lnTo>
                    <a:pt x="688242" y="1412875"/>
                  </a:lnTo>
                  <a:lnTo>
                    <a:pt x="634267" y="1412875"/>
                  </a:lnTo>
                  <a:lnTo>
                    <a:pt x="569180" y="1446212"/>
                  </a:lnTo>
                  <a:lnTo>
                    <a:pt x="531080" y="1422400"/>
                  </a:lnTo>
                  <a:lnTo>
                    <a:pt x="495300" y="1392487"/>
                  </a:lnTo>
                  <a:lnTo>
                    <a:pt x="433387" y="1384152"/>
                  </a:lnTo>
                  <a:lnTo>
                    <a:pt x="379809" y="1398440"/>
                  </a:lnTo>
                  <a:lnTo>
                    <a:pt x="358378" y="1425824"/>
                  </a:lnTo>
                  <a:lnTo>
                    <a:pt x="347662" y="1461543"/>
                  </a:lnTo>
                  <a:lnTo>
                    <a:pt x="321530" y="1479550"/>
                  </a:lnTo>
                  <a:lnTo>
                    <a:pt x="272317" y="1525587"/>
                  </a:lnTo>
                  <a:lnTo>
                    <a:pt x="224692" y="1468437"/>
                  </a:lnTo>
                  <a:lnTo>
                    <a:pt x="192942" y="1406525"/>
                  </a:lnTo>
                  <a:lnTo>
                    <a:pt x="181830" y="1339850"/>
                  </a:lnTo>
                  <a:lnTo>
                    <a:pt x="158017" y="1282700"/>
                  </a:lnTo>
                  <a:lnTo>
                    <a:pt x="131030" y="1208087"/>
                  </a:lnTo>
                  <a:lnTo>
                    <a:pt x="143730" y="1131887"/>
                  </a:lnTo>
                  <a:lnTo>
                    <a:pt x="145317" y="1036637"/>
                  </a:lnTo>
                  <a:lnTo>
                    <a:pt x="86580" y="987425"/>
                  </a:lnTo>
                  <a:lnTo>
                    <a:pt x="0" y="938858"/>
                  </a:lnTo>
                  <a:lnTo>
                    <a:pt x="40481" y="884090"/>
                  </a:lnTo>
                  <a:lnTo>
                    <a:pt x="73819" y="859087"/>
                  </a:lnTo>
                  <a:lnTo>
                    <a:pt x="73880" y="808037"/>
                  </a:lnTo>
                  <a:lnTo>
                    <a:pt x="104775" y="779315"/>
                  </a:lnTo>
                  <a:lnTo>
                    <a:pt x="137380" y="727075"/>
                  </a:lnTo>
                  <a:lnTo>
                    <a:pt x="172641" y="679302"/>
                  </a:lnTo>
                  <a:lnTo>
                    <a:pt x="139303" y="650727"/>
                  </a:lnTo>
                  <a:lnTo>
                    <a:pt x="92869" y="545952"/>
                  </a:lnTo>
                  <a:lnTo>
                    <a:pt x="125016" y="489993"/>
                  </a:lnTo>
                  <a:lnTo>
                    <a:pt x="151209" y="450702"/>
                  </a:lnTo>
                  <a:lnTo>
                    <a:pt x="132617" y="403225"/>
                  </a:lnTo>
                  <a:lnTo>
                    <a:pt x="134541" y="347118"/>
                  </a:lnTo>
                  <a:lnTo>
                    <a:pt x="159605" y="28575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32" name="Freeform 209"/>
            <p:cNvSpPr>
              <a:spLocks/>
            </p:cNvSpPr>
            <p:nvPr/>
          </p:nvSpPr>
          <p:spPr bwMode="auto">
            <a:xfrm>
              <a:off x="1772593" y="4327922"/>
              <a:ext cx="228600" cy="328613"/>
            </a:xfrm>
            <a:custGeom>
              <a:avLst/>
              <a:gdLst>
                <a:gd name="T0" fmla="*/ 115 w 1341437"/>
                <a:gd name="T1" fmla="*/ 117 h 1921817"/>
                <a:gd name="T2" fmla="*/ 125 w 1341437"/>
                <a:gd name="T3" fmla="*/ 127 h 1921817"/>
                <a:gd name="T4" fmla="*/ 136 w 1341437"/>
                <a:gd name="T5" fmla="*/ 137 h 1921817"/>
                <a:gd name="T6" fmla="*/ 146 w 1341437"/>
                <a:gd name="T7" fmla="*/ 143 h 1921817"/>
                <a:gd name="T8" fmla="*/ 158 w 1341437"/>
                <a:gd name="T9" fmla="*/ 138 h 1921817"/>
                <a:gd name="T10" fmla="*/ 162 w 1341437"/>
                <a:gd name="T11" fmla="*/ 155 h 1921817"/>
                <a:gd name="T12" fmla="*/ 171 w 1341437"/>
                <a:gd name="T13" fmla="*/ 156 h 1921817"/>
                <a:gd name="T14" fmla="*/ 182 w 1341437"/>
                <a:gd name="T15" fmla="*/ 166 h 1921817"/>
                <a:gd name="T16" fmla="*/ 190 w 1341437"/>
                <a:gd name="T17" fmla="*/ 176 h 1921817"/>
                <a:gd name="T18" fmla="*/ 187 w 1341437"/>
                <a:gd name="T19" fmla="*/ 190 h 1921817"/>
                <a:gd name="T20" fmla="*/ 190 w 1341437"/>
                <a:gd name="T21" fmla="*/ 204 h 1921817"/>
                <a:gd name="T22" fmla="*/ 181 w 1341437"/>
                <a:gd name="T23" fmla="*/ 218 h 1921817"/>
                <a:gd name="T24" fmla="*/ 193 w 1341437"/>
                <a:gd name="T25" fmla="*/ 238 h 1921817"/>
                <a:gd name="T26" fmla="*/ 179 w 1341437"/>
                <a:gd name="T27" fmla="*/ 257 h 1921817"/>
                <a:gd name="T28" fmla="*/ 175 w 1341437"/>
                <a:gd name="T29" fmla="*/ 267 h 1921817"/>
                <a:gd name="T30" fmla="*/ 165 w 1341437"/>
                <a:gd name="T31" fmla="*/ 280 h 1921817"/>
                <a:gd name="T32" fmla="*/ 150 w 1341437"/>
                <a:gd name="T33" fmla="*/ 271 h 1921817"/>
                <a:gd name="T34" fmla="*/ 137 w 1341437"/>
                <a:gd name="T35" fmla="*/ 263 h 1921817"/>
                <a:gd name="T36" fmla="*/ 115 w 1341437"/>
                <a:gd name="T37" fmla="*/ 252 h 1921817"/>
                <a:gd name="T38" fmla="*/ 94 w 1341437"/>
                <a:gd name="T39" fmla="*/ 243 h 1921817"/>
                <a:gd name="T40" fmla="*/ 80 w 1341437"/>
                <a:gd name="T41" fmla="*/ 225 h 1921817"/>
                <a:gd name="T42" fmla="*/ 71 w 1341437"/>
                <a:gd name="T43" fmla="*/ 203 h 1921817"/>
                <a:gd name="T44" fmla="*/ 70 w 1341437"/>
                <a:gd name="T45" fmla="*/ 182 h 1921817"/>
                <a:gd name="T46" fmla="*/ 59 w 1341437"/>
                <a:gd name="T47" fmla="*/ 164 h 1921817"/>
                <a:gd name="T48" fmla="*/ 52 w 1341437"/>
                <a:gd name="T49" fmla="*/ 147 h 1921817"/>
                <a:gd name="T50" fmla="*/ 42 w 1341437"/>
                <a:gd name="T51" fmla="*/ 135 h 1921817"/>
                <a:gd name="T52" fmla="*/ 37 w 1341437"/>
                <a:gd name="T53" fmla="*/ 119 h 1921817"/>
                <a:gd name="T54" fmla="*/ 27 w 1341437"/>
                <a:gd name="T55" fmla="*/ 104 h 1921817"/>
                <a:gd name="T56" fmla="*/ 13 w 1341437"/>
                <a:gd name="T57" fmla="*/ 91 h 1921817"/>
                <a:gd name="T58" fmla="*/ 2 w 1341437"/>
                <a:gd name="T59" fmla="*/ 84 h 1921817"/>
                <a:gd name="T60" fmla="*/ 2 w 1341437"/>
                <a:gd name="T61" fmla="*/ 74 h 1921817"/>
                <a:gd name="T62" fmla="*/ 0 w 1341437"/>
                <a:gd name="T63" fmla="*/ 62 h 1921817"/>
                <a:gd name="T64" fmla="*/ 6 w 1341437"/>
                <a:gd name="T65" fmla="*/ 52 h 1921817"/>
                <a:gd name="T66" fmla="*/ 13 w 1341437"/>
                <a:gd name="T67" fmla="*/ 57 h 1921817"/>
                <a:gd name="T68" fmla="*/ 23 w 1341437"/>
                <a:gd name="T69" fmla="*/ 63 h 1921817"/>
                <a:gd name="T70" fmla="*/ 35 w 1341437"/>
                <a:gd name="T71" fmla="*/ 68 h 1921817"/>
                <a:gd name="T72" fmla="*/ 39 w 1341437"/>
                <a:gd name="T73" fmla="*/ 59 h 1921817"/>
                <a:gd name="T74" fmla="*/ 47 w 1341437"/>
                <a:gd name="T75" fmla="*/ 44 h 1921817"/>
                <a:gd name="T76" fmla="*/ 63 w 1341437"/>
                <a:gd name="T77" fmla="*/ 37 h 1921817"/>
                <a:gd name="T78" fmla="*/ 79 w 1341437"/>
                <a:gd name="T79" fmla="*/ 25 h 1921817"/>
                <a:gd name="T80" fmla="*/ 87 w 1341437"/>
                <a:gd name="T81" fmla="*/ 12 h 1921817"/>
                <a:gd name="T82" fmla="*/ 87 w 1341437"/>
                <a:gd name="T83" fmla="*/ 1 h 1921817"/>
                <a:gd name="T84" fmla="*/ 98 w 1341437"/>
                <a:gd name="T85" fmla="*/ 2 h 1921817"/>
                <a:gd name="T86" fmla="*/ 105 w 1341437"/>
                <a:gd name="T87" fmla="*/ 12 h 1921817"/>
                <a:gd name="T88" fmla="*/ 117 w 1341437"/>
                <a:gd name="T89" fmla="*/ 18 h 1921817"/>
                <a:gd name="T90" fmla="*/ 123 w 1341437"/>
                <a:gd name="T91" fmla="*/ 35 h 1921817"/>
                <a:gd name="T92" fmla="*/ 135 w 1341437"/>
                <a:gd name="T93" fmla="*/ 33 h 1921817"/>
                <a:gd name="T94" fmla="*/ 147 w 1341437"/>
                <a:gd name="T95" fmla="*/ 30 h 1921817"/>
                <a:gd name="T96" fmla="*/ 160 w 1341437"/>
                <a:gd name="T97" fmla="*/ 32 h 1921817"/>
                <a:gd name="T98" fmla="*/ 164 w 1341437"/>
                <a:gd name="T99" fmla="*/ 41 h 1921817"/>
                <a:gd name="T100" fmla="*/ 159 w 1341437"/>
                <a:gd name="T101" fmla="*/ 52 h 1921817"/>
                <a:gd name="T102" fmla="*/ 166 w 1341437"/>
                <a:gd name="T103" fmla="*/ 60 h 1921817"/>
                <a:gd name="T104" fmla="*/ 153 w 1341437"/>
                <a:gd name="T105" fmla="*/ 61 h 1921817"/>
                <a:gd name="T106" fmla="*/ 139 w 1341437"/>
                <a:gd name="T107" fmla="*/ 63 h 1921817"/>
                <a:gd name="T108" fmla="*/ 124 w 1341437"/>
                <a:gd name="T109" fmla="*/ 75 h 1921817"/>
                <a:gd name="T110" fmla="*/ 121 w 1341437"/>
                <a:gd name="T111" fmla="*/ 84 h 1921817"/>
                <a:gd name="T112" fmla="*/ 115 w 1341437"/>
                <a:gd name="T113" fmla="*/ 98 h 1921817"/>
                <a:gd name="T114" fmla="*/ 111 w 1341437"/>
                <a:gd name="T115" fmla="*/ 111 h 192181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41437"/>
                <a:gd name="T175" fmla="*/ 0 h 1921817"/>
                <a:gd name="T176" fmla="*/ 1341437 w 1341437"/>
                <a:gd name="T177" fmla="*/ 1921817 h 192181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41437" h="1921817">
                  <a:moveTo>
                    <a:pt x="771525" y="759767"/>
                  </a:moveTo>
                  <a:lnTo>
                    <a:pt x="796925" y="797867"/>
                  </a:lnTo>
                  <a:lnTo>
                    <a:pt x="828675" y="835967"/>
                  </a:lnTo>
                  <a:lnTo>
                    <a:pt x="873125" y="867717"/>
                  </a:lnTo>
                  <a:lnTo>
                    <a:pt x="884237" y="912167"/>
                  </a:lnTo>
                  <a:lnTo>
                    <a:pt x="944562" y="935979"/>
                  </a:lnTo>
                  <a:lnTo>
                    <a:pt x="971550" y="966142"/>
                  </a:lnTo>
                  <a:lnTo>
                    <a:pt x="1017587" y="980429"/>
                  </a:lnTo>
                  <a:lnTo>
                    <a:pt x="1065212" y="972492"/>
                  </a:lnTo>
                  <a:lnTo>
                    <a:pt x="1100137" y="945504"/>
                  </a:lnTo>
                  <a:lnTo>
                    <a:pt x="1123950" y="994717"/>
                  </a:lnTo>
                  <a:lnTo>
                    <a:pt x="1125537" y="1061392"/>
                  </a:lnTo>
                  <a:lnTo>
                    <a:pt x="1139825" y="1085204"/>
                  </a:lnTo>
                  <a:lnTo>
                    <a:pt x="1187450" y="1067742"/>
                  </a:lnTo>
                  <a:lnTo>
                    <a:pt x="1245333" y="1067991"/>
                  </a:lnTo>
                  <a:lnTo>
                    <a:pt x="1265237" y="1136004"/>
                  </a:lnTo>
                  <a:lnTo>
                    <a:pt x="1290637" y="1162992"/>
                  </a:lnTo>
                  <a:lnTo>
                    <a:pt x="1320800" y="1202679"/>
                  </a:lnTo>
                  <a:lnTo>
                    <a:pt x="1327150" y="1236017"/>
                  </a:lnTo>
                  <a:lnTo>
                    <a:pt x="1303337" y="1299517"/>
                  </a:lnTo>
                  <a:lnTo>
                    <a:pt x="1302483" y="1356122"/>
                  </a:lnTo>
                  <a:lnTo>
                    <a:pt x="1319212" y="1397942"/>
                  </a:lnTo>
                  <a:lnTo>
                    <a:pt x="1303337" y="1426517"/>
                  </a:lnTo>
                  <a:lnTo>
                    <a:pt x="1262062" y="1491604"/>
                  </a:lnTo>
                  <a:lnTo>
                    <a:pt x="1306512" y="1597967"/>
                  </a:lnTo>
                  <a:lnTo>
                    <a:pt x="1341437" y="1624954"/>
                  </a:lnTo>
                  <a:lnTo>
                    <a:pt x="1274762" y="1724967"/>
                  </a:lnTo>
                  <a:lnTo>
                    <a:pt x="1243012" y="1758304"/>
                  </a:lnTo>
                  <a:lnTo>
                    <a:pt x="1243012" y="1804342"/>
                  </a:lnTo>
                  <a:lnTo>
                    <a:pt x="1214437" y="1828154"/>
                  </a:lnTo>
                  <a:lnTo>
                    <a:pt x="1170324" y="1884760"/>
                  </a:lnTo>
                  <a:lnTo>
                    <a:pt x="1147762" y="1917054"/>
                  </a:lnTo>
                  <a:lnTo>
                    <a:pt x="1066800" y="1921817"/>
                  </a:lnTo>
                  <a:lnTo>
                    <a:pt x="1046162" y="1853554"/>
                  </a:lnTo>
                  <a:lnTo>
                    <a:pt x="1003300" y="1824979"/>
                  </a:lnTo>
                  <a:lnTo>
                    <a:pt x="950912" y="1796404"/>
                  </a:lnTo>
                  <a:lnTo>
                    <a:pt x="889000" y="1748779"/>
                  </a:lnTo>
                  <a:lnTo>
                    <a:pt x="803275" y="1721792"/>
                  </a:lnTo>
                  <a:lnTo>
                    <a:pt x="741362" y="1691629"/>
                  </a:lnTo>
                  <a:lnTo>
                    <a:pt x="652462" y="1663054"/>
                  </a:lnTo>
                  <a:lnTo>
                    <a:pt x="600075" y="1593204"/>
                  </a:lnTo>
                  <a:lnTo>
                    <a:pt x="557212" y="1539229"/>
                  </a:lnTo>
                  <a:lnTo>
                    <a:pt x="490537" y="1474142"/>
                  </a:lnTo>
                  <a:lnTo>
                    <a:pt x="490537" y="1391592"/>
                  </a:lnTo>
                  <a:lnTo>
                    <a:pt x="509587" y="1326504"/>
                  </a:lnTo>
                  <a:lnTo>
                    <a:pt x="485775" y="1245542"/>
                  </a:lnTo>
                  <a:lnTo>
                    <a:pt x="454025" y="1189979"/>
                  </a:lnTo>
                  <a:lnTo>
                    <a:pt x="411162" y="1120129"/>
                  </a:lnTo>
                  <a:lnTo>
                    <a:pt x="369887" y="1037579"/>
                  </a:lnTo>
                  <a:lnTo>
                    <a:pt x="361950" y="1002654"/>
                  </a:lnTo>
                  <a:lnTo>
                    <a:pt x="333375" y="945504"/>
                  </a:lnTo>
                  <a:lnTo>
                    <a:pt x="292100" y="920104"/>
                  </a:lnTo>
                  <a:lnTo>
                    <a:pt x="284162" y="859779"/>
                  </a:lnTo>
                  <a:lnTo>
                    <a:pt x="255587" y="815329"/>
                  </a:lnTo>
                  <a:lnTo>
                    <a:pt x="220662" y="756592"/>
                  </a:lnTo>
                  <a:lnTo>
                    <a:pt x="188912" y="710554"/>
                  </a:lnTo>
                  <a:lnTo>
                    <a:pt x="144462" y="662929"/>
                  </a:lnTo>
                  <a:lnTo>
                    <a:pt x="87312" y="624829"/>
                  </a:lnTo>
                  <a:lnTo>
                    <a:pt x="41275" y="612129"/>
                  </a:lnTo>
                  <a:lnTo>
                    <a:pt x="15875" y="574029"/>
                  </a:lnTo>
                  <a:lnTo>
                    <a:pt x="57150" y="554979"/>
                  </a:lnTo>
                  <a:lnTo>
                    <a:pt x="15875" y="504179"/>
                  </a:lnTo>
                  <a:lnTo>
                    <a:pt x="12700" y="467667"/>
                  </a:lnTo>
                  <a:lnTo>
                    <a:pt x="0" y="426392"/>
                  </a:lnTo>
                  <a:lnTo>
                    <a:pt x="15875" y="397817"/>
                  </a:lnTo>
                  <a:lnTo>
                    <a:pt x="41275" y="358129"/>
                  </a:lnTo>
                  <a:lnTo>
                    <a:pt x="87312" y="347017"/>
                  </a:lnTo>
                  <a:lnTo>
                    <a:pt x="87312" y="389879"/>
                  </a:lnTo>
                  <a:lnTo>
                    <a:pt x="100012" y="413692"/>
                  </a:lnTo>
                  <a:lnTo>
                    <a:pt x="157162" y="432742"/>
                  </a:lnTo>
                  <a:lnTo>
                    <a:pt x="204787" y="472429"/>
                  </a:lnTo>
                  <a:lnTo>
                    <a:pt x="242887" y="464492"/>
                  </a:lnTo>
                  <a:lnTo>
                    <a:pt x="263525" y="420042"/>
                  </a:lnTo>
                  <a:lnTo>
                    <a:pt x="273050" y="402579"/>
                  </a:lnTo>
                  <a:lnTo>
                    <a:pt x="288925" y="347017"/>
                  </a:lnTo>
                  <a:lnTo>
                    <a:pt x="330200" y="300979"/>
                  </a:lnTo>
                  <a:lnTo>
                    <a:pt x="369887" y="267642"/>
                  </a:lnTo>
                  <a:lnTo>
                    <a:pt x="436562" y="251767"/>
                  </a:lnTo>
                  <a:lnTo>
                    <a:pt x="511175" y="213667"/>
                  </a:lnTo>
                  <a:lnTo>
                    <a:pt x="547687" y="173979"/>
                  </a:lnTo>
                  <a:lnTo>
                    <a:pt x="598487" y="115242"/>
                  </a:lnTo>
                  <a:lnTo>
                    <a:pt x="606425" y="85079"/>
                  </a:lnTo>
                  <a:lnTo>
                    <a:pt x="609600" y="53329"/>
                  </a:lnTo>
                  <a:lnTo>
                    <a:pt x="607158" y="7144"/>
                  </a:lnTo>
                  <a:lnTo>
                    <a:pt x="645258" y="0"/>
                  </a:lnTo>
                  <a:lnTo>
                    <a:pt x="683358" y="16669"/>
                  </a:lnTo>
                  <a:lnTo>
                    <a:pt x="721458" y="35719"/>
                  </a:lnTo>
                  <a:lnTo>
                    <a:pt x="729792" y="83344"/>
                  </a:lnTo>
                  <a:lnTo>
                    <a:pt x="772655" y="96441"/>
                  </a:lnTo>
                  <a:lnTo>
                    <a:pt x="813136" y="121444"/>
                  </a:lnTo>
                  <a:lnTo>
                    <a:pt x="827087" y="188267"/>
                  </a:lnTo>
                  <a:lnTo>
                    <a:pt x="857189" y="236935"/>
                  </a:lnTo>
                  <a:lnTo>
                    <a:pt x="898861" y="217885"/>
                  </a:lnTo>
                  <a:lnTo>
                    <a:pt x="939800" y="224779"/>
                  </a:lnTo>
                  <a:lnTo>
                    <a:pt x="982205" y="191691"/>
                  </a:lnTo>
                  <a:lnTo>
                    <a:pt x="1023877" y="208360"/>
                  </a:lnTo>
                  <a:lnTo>
                    <a:pt x="1057214" y="203597"/>
                  </a:lnTo>
                  <a:lnTo>
                    <a:pt x="1114364" y="220266"/>
                  </a:lnTo>
                  <a:lnTo>
                    <a:pt x="1151274" y="245269"/>
                  </a:lnTo>
                  <a:lnTo>
                    <a:pt x="1144130" y="278607"/>
                  </a:lnTo>
                  <a:lnTo>
                    <a:pt x="1120775" y="307329"/>
                  </a:lnTo>
                  <a:lnTo>
                    <a:pt x="1108411" y="353616"/>
                  </a:lnTo>
                  <a:lnTo>
                    <a:pt x="1140558" y="367904"/>
                  </a:lnTo>
                  <a:lnTo>
                    <a:pt x="1156036" y="407194"/>
                  </a:lnTo>
                  <a:lnTo>
                    <a:pt x="1108075" y="394642"/>
                  </a:lnTo>
                  <a:lnTo>
                    <a:pt x="1065212" y="418454"/>
                  </a:lnTo>
                  <a:lnTo>
                    <a:pt x="1017587" y="427979"/>
                  </a:lnTo>
                  <a:lnTo>
                    <a:pt x="969962" y="429567"/>
                  </a:lnTo>
                  <a:lnTo>
                    <a:pt x="893762" y="488304"/>
                  </a:lnTo>
                  <a:lnTo>
                    <a:pt x="863600" y="515292"/>
                  </a:lnTo>
                  <a:lnTo>
                    <a:pt x="852487" y="542279"/>
                  </a:lnTo>
                  <a:lnTo>
                    <a:pt x="842962" y="577204"/>
                  </a:lnTo>
                  <a:lnTo>
                    <a:pt x="836612" y="629592"/>
                  </a:lnTo>
                  <a:lnTo>
                    <a:pt x="801687" y="667692"/>
                  </a:lnTo>
                  <a:lnTo>
                    <a:pt x="762000" y="707379"/>
                  </a:lnTo>
                  <a:lnTo>
                    <a:pt x="771525" y="759767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33" name="Freeform 210"/>
            <p:cNvSpPr>
              <a:spLocks/>
            </p:cNvSpPr>
            <p:nvPr/>
          </p:nvSpPr>
          <p:spPr bwMode="auto">
            <a:xfrm>
              <a:off x="1778943" y="4304110"/>
              <a:ext cx="96838" cy="104775"/>
            </a:xfrm>
            <a:custGeom>
              <a:avLst/>
              <a:gdLst>
                <a:gd name="T0" fmla="*/ 30 w 571500"/>
                <a:gd name="T1" fmla="*/ 0 h 609600"/>
                <a:gd name="T2" fmla="*/ 37 w 571500"/>
                <a:gd name="T3" fmla="*/ 2 h 609600"/>
                <a:gd name="T4" fmla="*/ 41 w 571500"/>
                <a:gd name="T5" fmla="*/ 5 h 609600"/>
                <a:gd name="T6" fmla="*/ 46 w 571500"/>
                <a:gd name="T7" fmla="*/ 7 h 609600"/>
                <a:gd name="T8" fmla="*/ 50 w 571500"/>
                <a:gd name="T9" fmla="*/ 13 h 609600"/>
                <a:gd name="T10" fmla="*/ 57 w 571500"/>
                <a:gd name="T11" fmla="*/ 15 h 609600"/>
                <a:gd name="T12" fmla="*/ 62 w 571500"/>
                <a:gd name="T13" fmla="*/ 15 h 609600"/>
                <a:gd name="T14" fmla="*/ 75 w 571500"/>
                <a:gd name="T15" fmla="*/ 14 h 609600"/>
                <a:gd name="T16" fmla="*/ 79 w 571500"/>
                <a:gd name="T17" fmla="*/ 21 h 609600"/>
                <a:gd name="T18" fmla="*/ 80 w 571500"/>
                <a:gd name="T19" fmla="*/ 28 h 609600"/>
                <a:gd name="T20" fmla="*/ 79 w 571500"/>
                <a:gd name="T21" fmla="*/ 33 h 609600"/>
                <a:gd name="T22" fmla="*/ 77 w 571500"/>
                <a:gd name="T23" fmla="*/ 39 h 609600"/>
                <a:gd name="T24" fmla="*/ 71 w 571500"/>
                <a:gd name="T25" fmla="*/ 46 h 609600"/>
                <a:gd name="T26" fmla="*/ 67 w 571500"/>
                <a:gd name="T27" fmla="*/ 52 h 609600"/>
                <a:gd name="T28" fmla="*/ 56 w 571500"/>
                <a:gd name="T29" fmla="*/ 58 h 609600"/>
                <a:gd name="T30" fmla="*/ 46 w 571500"/>
                <a:gd name="T31" fmla="*/ 61 h 609600"/>
                <a:gd name="T32" fmla="*/ 41 w 571500"/>
                <a:gd name="T33" fmla="*/ 65 h 609600"/>
                <a:gd name="T34" fmla="*/ 35 w 571500"/>
                <a:gd name="T35" fmla="*/ 73 h 609600"/>
                <a:gd name="T36" fmla="*/ 33 w 571500"/>
                <a:gd name="T37" fmla="*/ 81 h 609600"/>
                <a:gd name="T38" fmla="*/ 29 w 571500"/>
                <a:gd name="T39" fmla="*/ 90 h 609600"/>
                <a:gd name="T40" fmla="*/ 23 w 571500"/>
                <a:gd name="T41" fmla="*/ 91 h 609600"/>
                <a:gd name="T42" fmla="*/ 16 w 571500"/>
                <a:gd name="T43" fmla="*/ 85 h 609600"/>
                <a:gd name="T44" fmla="*/ 8 w 571500"/>
                <a:gd name="T45" fmla="*/ 82 h 609600"/>
                <a:gd name="T46" fmla="*/ 6 w 571500"/>
                <a:gd name="T47" fmla="*/ 79 h 609600"/>
                <a:gd name="T48" fmla="*/ 7 w 571500"/>
                <a:gd name="T49" fmla="*/ 73 h 609600"/>
                <a:gd name="T50" fmla="*/ 12 w 571500"/>
                <a:gd name="T51" fmla="*/ 70 h 609600"/>
                <a:gd name="T52" fmla="*/ 16 w 571500"/>
                <a:gd name="T53" fmla="*/ 63 h 609600"/>
                <a:gd name="T54" fmla="*/ 18 w 571500"/>
                <a:gd name="T55" fmla="*/ 59 h 609600"/>
                <a:gd name="T56" fmla="*/ 18 w 571500"/>
                <a:gd name="T57" fmla="*/ 54 h 609600"/>
                <a:gd name="T58" fmla="*/ 10 w 571500"/>
                <a:gd name="T59" fmla="*/ 57 h 609600"/>
                <a:gd name="T60" fmla="*/ 4 w 571500"/>
                <a:gd name="T61" fmla="*/ 56 h 609600"/>
                <a:gd name="T62" fmla="*/ 0 w 571500"/>
                <a:gd name="T63" fmla="*/ 51 h 609600"/>
                <a:gd name="T64" fmla="*/ 2 w 571500"/>
                <a:gd name="T65" fmla="*/ 48 h 609600"/>
                <a:gd name="T66" fmla="*/ 5 w 571500"/>
                <a:gd name="T67" fmla="*/ 43 h 609600"/>
                <a:gd name="T68" fmla="*/ 4 w 571500"/>
                <a:gd name="T69" fmla="*/ 38 h 609600"/>
                <a:gd name="T70" fmla="*/ 0 w 571500"/>
                <a:gd name="T71" fmla="*/ 34 h 609600"/>
                <a:gd name="T72" fmla="*/ 4 w 571500"/>
                <a:gd name="T73" fmla="*/ 32 h 609600"/>
                <a:gd name="T74" fmla="*/ 6 w 571500"/>
                <a:gd name="T75" fmla="*/ 28 h 609600"/>
                <a:gd name="T76" fmla="*/ 6 w 571500"/>
                <a:gd name="T77" fmla="*/ 23 h 609600"/>
                <a:gd name="T78" fmla="*/ 11 w 571500"/>
                <a:gd name="T79" fmla="*/ 19 h 609600"/>
                <a:gd name="T80" fmla="*/ 12 w 571500"/>
                <a:gd name="T81" fmla="*/ 13 h 609600"/>
                <a:gd name="T82" fmla="*/ 12 w 571500"/>
                <a:gd name="T83" fmla="*/ 7 h 609600"/>
                <a:gd name="T84" fmla="*/ 17 w 571500"/>
                <a:gd name="T85" fmla="*/ 4 h 609600"/>
                <a:gd name="T86" fmla="*/ 25 w 571500"/>
                <a:gd name="T87" fmla="*/ 3 h 609600"/>
                <a:gd name="T88" fmla="*/ 30 w 571500"/>
                <a:gd name="T89" fmla="*/ 0 h 60960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71500"/>
                <a:gd name="T136" fmla="*/ 0 h 609600"/>
                <a:gd name="T137" fmla="*/ 571500 w 571500"/>
                <a:gd name="T138" fmla="*/ 609600 h 60960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71500" h="609600">
                  <a:moveTo>
                    <a:pt x="213855" y="0"/>
                  </a:moveTo>
                  <a:lnTo>
                    <a:pt x="266243" y="11906"/>
                  </a:lnTo>
                  <a:lnTo>
                    <a:pt x="292437" y="35719"/>
                  </a:lnTo>
                  <a:lnTo>
                    <a:pt x="329346" y="46434"/>
                  </a:lnTo>
                  <a:lnTo>
                    <a:pt x="357921" y="89297"/>
                  </a:lnTo>
                  <a:lnTo>
                    <a:pt x="407927" y="101203"/>
                  </a:lnTo>
                  <a:lnTo>
                    <a:pt x="441265" y="97631"/>
                  </a:lnTo>
                  <a:lnTo>
                    <a:pt x="540087" y="96441"/>
                  </a:lnTo>
                  <a:lnTo>
                    <a:pt x="566670" y="140230"/>
                  </a:lnTo>
                  <a:lnTo>
                    <a:pt x="571500" y="188416"/>
                  </a:lnTo>
                  <a:lnTo>
                    <a:pt x="568280" y="222001"/>
                  </a:lnTo>
                  <a:lnTo>
                    <a:pt x="554374" y="259556"/>
                  </a:lnTo>
                  <a:lnTo>
                    <a:pt x="510325" y="306693"/>
                  </a:lnTo>
                  <a:lnTo>
                    <a:pt x="478128" y="346118"/>
                  </a:lnTo>
                  <a:lnTo>
                    <a:pt x="404075" y="387004"/>
                  </a:lnTo>
                  <a:lnTo>
                    <a:pt x="330537" y="406003"/>
                  </a:lnTo>
                  <a:lnTo>
                    <a:pt x="294604" y="433730"/>
                  </a:lnTo>
                  <a:lnTo>
                    <a:pt x="251138" y="483377"/>
                  </a:lnTo>
                  <a:lnTo>
                    <a:pt x="233430" y="541785"/>
                  </a:lnTo>
                  <a:lnTo>
                    <a:pt x="206062" y="601653"/>
                  </a:lnTo>
                  <a:lnTo>
                    <a:pt x="163849" y="609600"/>
                  </a:lnTo>
                  <a:lnTo>
                    <a:pt x="115910" y="569529"/>
                  </a:lnTo>
                  <a:lnTo>
                    <a:pt x="59565" y="549086"/>
                  </a:lnTo>
                  <a:lnTo>
                    <a:pt x="46686" y="525723"/>
                  </a:lnTo>
                  <a:lnTo>
                    <a:pt x="47168" y="486966"/>
                  </a:lnTo>
                  <a:lnTo>
                    <a:pt x="83713" y="465854"/>
                  </a:lnTo>
                  <a:lnTo>
                    <a:pt x="117520" y="422048"/>
                  </a:lnTo>
                  <a:lnTo>
                    <a:pt x="130399" y="394305"/>
                  </a:lnTo>
                  <a:lnTo>
                    <a:pt x="130399" y="363640"/>
                  </a:lnTo>
                  <a:lnTo>
                    <a:pt x="70834" y="382623"/>
                  </a:lnTo>
                  <a:lnTo>
                    <a:pt x="28977" y="370941"/>
                  </a:lnTo>
                  <a:lnTo>
                    <a:pt x="0" y="343198"/>
                  </a:lnTo>
                  <a:lnTo>
                    <a:pt x="12879" y="322755"/>
                  </a:lnTo>
                  <a:lnTo>
                    <a:pt x="33807" y="287710"/>
                  </a:lnTo>
                  <a:lnTo>
                    <a:pt x="25758" y="255585"/>
                  </a:lnTo>
                  <a:lnTo>
                    <a:pt x="0" y="227842"/>
                  </a:lnTo>
                  <a:lnTo>
                    <a:pt x="25758" y="216160"/>
                  </a:lnTo>
                  <a:lnTo>
                    <a:pt x="46686" y="188416"/>
                  </a:lnTo>
                  <a:lnTo>
                    <a:pt x="43466" y="156292"/>
                  </a:lnTo>
                  <a:lnTo>
                    <a:pt x="75663" y="128548"/>
                  </a:lnTo>
                  <a:lnTo>
                    <a:pt x="83713" y="89123"/>
                  </a:lnTo>
                  <a:lnTo>
                    <a:pt x="83713" y="48237"/>
                  </a:lnTo>
                  <a:lnTo>
                    <a:pt x="122349" y="24874"/>
                  </a:lnTo>
                  <a:lnTo>
                    <a:pt x="180304" y="17573"/>
                  </a:lnTo>
                  <a:lnTo>
                    <a:pt x="213855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34" name="Freeform 211"/>
            <p:cNvSpPr>
              <a:spLocks/>
            </p:cNvSpPr>
            <p:nvPr/>
          </p:nvSpPr>
          <p:spPr bwMode="auto">
            <a:xfrm>
              <a:off x="1812281" y="4115197"/>
              <a:ext cx="212725" cy="282575"/>
            </a:xfrm>
            <a:custGeom>
              <a:avLst/>
              <a:gdLst>
                <a:gd name="T0" fmla="*/ 2147483647 w 2433"/>
                <a:gd name="T1" fmla="*/ 2147483647 h 3386"/>
                <a:gd name="T2" fmla="*/ 2147483647 w 2433"/>
                <a:gd name="T3" fmla="*/ 2147483647 h 3386"/>
                <a:gd name="T4" fmla="*/ 2147483647 w 2433"/>
                <a:gd name="T5" fmla="*/ 2147483647 h 3386"/>
                <a:gd name="T6" fmla="*/ 2147483647 w 2433"/>
                <a:gd name="T7" fmla="*/ 2147483647 h 3386"/>
                <a:gd name="T8" fmla="*/ 2147483647 w 2433"/>
                <a:gd name="T9" fmla="*/ 2147483647 h 3386"/>
                <a:gd name="T10" fmla="*/ 2147483647 w 2433"/>
                <a:gd name="T11" fmla="*/ 2147483647 h 3386"/>
                <a:gd name="T12" fmla="*/ 2147483647 w 2433"/>
                <a:gd name="T13" fmla="*/ 2147483647 h 3386"/>
                <a:gd name="T14" fmla="*/ 2147483647 w 2433"/>
                <a:gd name="T15" fmla="*/ 2147483647 h 3386"/>
                <a:gd name="T16" fmla="*/ 2147483647 w 2433"/>
                <a:gd name="T17" fmla="*/ 2147483647 h 3386"/>
                <a:gd name="T18" fmla="*/ 2147483647 w 2433"/>
                <a:gd name="T19" fmla="*/ 2147483647 h 3386"/>
                <a:gd name="T20" fmla="*/ 2147483647 w 2433"/>
                <a:gd name="T21" fmla="*/ 2147483647 h 3386"/>
                <a:gd name="T22" fmla="*/ 2147483647 w 2433"/>
                <a:gd name="T23" fmla="*/ 2147483647 h 3386"/>
                <a:gd name="T24" fmla="*/ 2147483647 w 2433"/>
                <a:gd name="T25" fmla="*/ 2147483647 h 3386"/>
                <a:gd name="T26" fmla="*/ 2147483647 w 2433"/>
                <a:gd name="T27" fmla="*/ 2147483647 h 3386"/>
                <a:gd name="T28" fmla="*/ 2147483647 w 2433"/>
                <a:gd name="T29" fmla="*/ 2147483647 h 3386"/>
                <a:gd name="T30" fmla="*/ 2147483647 w 2433"/>
                <a:gd name="T31" fmla="*/ 2147483647 h 3386"/>
                <a:gd name="T32" fmla="*/ 2147483647 w 2433"/>
                <a:gd name="T33" fmla="*/ 2147483647 h 3386"/>
                <a:gd name="T34" fmla="*/ 2147483647 w 2433"/>
                <a:gd name="T35" fmla="*/ 2147483647 h 3386"/>
                <a:gd name="T36" fmla="*/ 2147483647 w 2433"/>
                <a:gd name="T37" fmla="*/ 2147483647 h 3386"/>
                <a:gd name="T38" fmla="*/ 2147483647 w 2433"/>
                <a:gd name="T39" fmla="*/ 2147483647 h 3386"/>
                <a:gd name="T40" fmla="*/ 2147483647 w 2433"/>
                <a:gd name="T41" fmla="*/ 2147483647 h 3386"/>
                <a:gd name="T42" fmla="*/ 2147483647 w 2433"/>
                <a:gd name="T43" fmla="*/ 2147483647 h 3386"/>
                <a:gd name="T44" fmla="*/ 2147483647 w 2433"/>
                <a:gd name="T45" fmla="*/ 2147483647 h 3386"/>
                <a:gd name="T46" fmla="*/ 2147483647 w 2433"/>
                <a:gd name="T47" fmla="*/ 2147483647 h 3386"/>
                <a:gd name="T48" fmla="*/ 2147483647 w 2433"/>
                <a:gd name="T49" fmla="*/ 2147483647 h 3386"/>
                <a:gd name="T50" fmla="*/ 2147483647 w 2433"/>
                <a:gd name="T51" fmla="*/ 2147483647 h 3386"/>
                <a:gd name="T52" fmla="*/ 2147483647 w 2433"/>
                <a:gd name="T53" fmla="*/ 2147483647 h 3386"/>
                <a:gd name="T54" fmla="*/ 2147483647 w 2433"/>
                <a:gd name="T55" fmla="*/ 2147483647 h 3386"/>
                <a:gd name="T56" fmla="*/ 2147483647 w 2433"/>
                <a:gd name="T57" fmla="*/ 2147483647 h 3386"/>
                <a:gd name="T58" fmla="*/ 2147483647 w 2433"/>
                <a:gd name="T59" fmla="*/ 2147483647 h 3386"/>
                <a:gd name="T60" fmla="*/ 2147483647 w 2433"/>
                <a:gd name="T61" fmla="*/ 2147483647 h 3386"/>
                <a:gd name="T62" fmla="*/ 2147483647 w 2433"/>
                <a:gd name="T63" fmla="*/ 2147483647 h 3386"/>
                <a:gd name="T64" fmla="*/ 2147483647 w 2433"/>
                <a:gd name="T65" fmla="*/ 2147483647 h 3386"/>
                <a:gd name="T66" fmla="*/ 2147483647 w 2433"/>
                <a:gd name="T67" fmla="*/ 2147483647 h 3386"/>
                <a:gd name="T68" fmla="*/ 2147483647 w 2433"/>
                <a:gd name="T69" fmla="*/ 2147483647 h 3386"/>
                <a:gd name="T70" fmla="*/ 2147483647 w 2433"/>
                <a:gd name="T71" fmla="*/ 2147483647 h 3386"/>
                <a:gd name="T72" fmla="*/ 2147483647 w 2433"/>
                <a:gd name="T73" fmla="*/ 2147483647 h 3386"/>
                <a:gd name="T74" fmla="*/ 2147483647 w 2433"/>
                <a:gd name="T75" fmla="*/ 2147483647 h 3386"/>
                <a:gd name="T76" fmla="*/ 2147483647 w 2433"/>
                <a:gd name="T77" fmla="*/ 2147483647 h 3386"/>
                <a:gd name="T78" fmla="*/ 2147483647 w 2433"/>
                <a:gd name="T79" fmla="*/ 2147483647 h 3386"/>
                <a:gd name="T80" fmla="*/ 2147483647 w 2433"/>
                <a:gd name="T81" fmla="*/ 2147483647 h 3386"/>
                <a:gd name="T82" fmla="*/ 2147483647 w 2433"/>
                <a:gd name="T83" fmla="*/ 2147483647 h 3386"/>
                <a:gd name="T84" fmla="*/ 2147483647 w 2433"/>
                <a:gd name="T85" fmla="*/ 2147483647 h 3386"/>
                <a:gd name="T86" fmla="*/ 2147483647 w 2433"/>
                <a:gd name="T87" fmla="*/ 2147483647 h 3386"/>
                <a:gd name="T88" fmla="*/ 2147483647 w 2433"/>
                <a:gd name="T89" fmla="*/ 2147483647 h 3386"/>
                <a:gd name="T90" fmla="*/ 2147483647 w 2433"/>
                <a:gd name="T91" fmla="*/ 2147483647 h 3386"/>
                <a:gd name="T92" fmla="*/ 2147483647 w 2433"/>
                <a:gd name="T93" fmla="*/ 2147483647 h 3386"/>
                <a:gd name="T94" fmla="*/ 2147483647 w 2433"/>
                <a:gd name="T95" fmla="*/ 2147483647 h 3386"/>
                <a:gd name="T96" fmla="*/ 2147483647 w 2433"/>
                <a:gd name="T97" fmla="*/ 2147483647 h 3386"/>
                <a:gd name="T98" fmla="*/ 2147483647 w 2433"/>
                <a:gd name="T99" fmla="*/ 2147483647 h 3386"/>
                <a:gd name="T100" fmla="*/ 2147483647 w 2433"/>
                <a:gd name="T101" fmla="*/ 2147483647 h 3386"/>
                <a:gd name="T102" fmla="*/ 2147483647 w 2433"/>
                <a:gd name="T103" fmla="*/ 2147483647 h 3386"/>
                <a:gd name="T104" fmla="*/ 0 w 2433"/>
                <a:gd name="T105" fmla="*/ 2147483647 h 3386"/>
                <a:gd name="T106" fmla="*/ 2147483647 w 2433"/>
                <a:gd name="T107" fmla="*/ 2147483647 h 3386"/>
                <a:gd name="T108" fmla="*/ 2147483647 w 2433"/>
                <a:gd name="T109" fmla="*/ 2147483647 h 3386"/>
                <a:gd name="T110" fmla="*/ 2147483647 w 2433"/>
                <a:gd name="T111" fmla="*/ 2147483647 h 3386"/>
                <a:gd name="T112" fmla="*/ 2147483647 w 2433"/>
                <a:gd name="T113" fmla="*/ 2147483647 h 3386"/>
                <a:gd name="T114" fmla="*/ 2147483647 w 2433"/>
                <a:gd name="T115" fmla="*/ 2147483647 h 3386"/>
                <a:gd name="T116" fmla="*/ 2147483647 w 2433"/>
                <a:gd name="T117" fmla="*/ 2147483647 h 3386"/>
                <a:gd name="T118" fmla="*/ 2147483647 w 2433"/>
                <a:gd name="T119" fmla="*/ 2147483647 h 3386"/>
                <a:gd name="T120" fmla="*/ 2147483647 w 2433"/>
                <a:gd name="T121" fmla="*/ 2147483647 h 3386"/>
                <a:gd name="T122" fmla="*/ 2147483647 w 2433"/>
                <a:gd name="T123" fmla="*/ 2147483647 h 33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433"/>
                <a:gd name="T187" fmla="*/ 0 h 3386"/>
                <a:gd name="T188" fmla="*/ 2433 w 2433"/>
                <a:gd name="T189" fmla="*/ 3386 h 338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33" h="3386">
                  <a:moveTo>
                    <a:pt x="273" y="1059"/>
                  </a:moveTo>
                  <a:lnTo>
                    <a:pt x="264" y="984"/>
                  </a:lnTo>
                  <a:lnTo>
                    <a:pt x="312" y="976"/>
                  </a:lnTo>
                  <a:lnTo>
                    <a:pt x="360" y="912"/>
                  </a:lnTo>
                  <a:lnTo>
                    <a:pt x="376" y="824"/>
                  </a:lnTo>
                  <a:lnTo>
                    <a:pt x="488" y="912"/>
                  </a:lnTo>
                  <a:lnTo>
                    <a:pt x="536" y="848"/>
                  </a:lnTo>
                  <a:lnTo>
                    <a:pt x="496" y="776"/>
                  </a:lnTo>
                  <a:lnTo>
                    <a:pt x="600" y="720"/>
                  </a:lnTo>
                  <a:lnTo>
                    <a:pt x="648" y="656"/>
                  </a:lnTo>
                  <a:lnTo>
                    <a:pt x="736" y="592"/>
                  </a:lnTo>
                  <a:lnTo>
                    <a:pt x="744" y="472"/>
                  </a:lnTo>
                  <a:lnTo>
                    <a:pt x="818" y="364"/>
                  </a:lnTo>
                  <a:lnTo>
                    <a:pt x="872" y="304"/>
                  </a:lnTo>
                  <a:lnTo>
                    <a:pt x="1008" y="304"/>
                  </a:lnTo>
                  <a:lnTo>
                    <a:pt x="1136" y="272"/>
                  </a:lnTo>
                  <a:lnTo>
                    <a:pt x="1232" y="208"/>
                  </a:lnTo>
                  <a:lnTo>
                    <a:pt x="1360" y="144"/>
                  </a:lnTo>
                  <a:lnTo>
                    <a:pt x="1448" y="112"/>
                  </a:lnTo>
                  <a:lnTo>
                    <a:pt x="1496" y="56"/>
                  </a:lnTo>
                  <a:lnTo>
                    <a:pt x="1592" y="0"/>
                  </a:lnTo>
                  <a:lnTo>
                    <a:pt x="1657" y="51"/>
                  </a:lnTo>
                  <a:lnTo>
                    <a:pt x="1362" y="275"/>
                  </a:lnTo>
                  <a:lnTo>
                    <a:pt x="1248" y="472"/>
                  </a:lnTo>
                  <a:lnTo>
                    <a:pt x="1204" y="588"/>
                  </a:lnTo>
                  <a:lnTo>
                    <a:pt x="1208" y="688"/>
                  </a:lnTo>
                  <a:lnTo>
                    <a:pt x="1296" y="768"/>
                  </a:lnTo>
                  <a:lnTo>
                    <a:pt x="1360" y="880"/>
                  </a:lnTo>
                  <a:lnTo>
                    <a:pt x="1320" y="952"/>
                  </a:lnTo>
                  <a:lnTo>
                    <a:pt x="1352" y="1040"/>
                  </a:lnTo>
                  <a:lnTo>
                    <a:pt x="1400" y="1104"/>
                  </a:lnTo>
                  <a:lnTo>
                    <a:pt x="1488" y="1104"/>
                  </a:lnTo>
                  <a:lnTo>
                    <a:pt x="1616" y="1104"/>
                  </a:lnTo>
                  <a:lnTo>
                    <a:pt x="1720" y="1096"/>
                  </a:lnTo>
                  <a:lnTo>
                    <a:pt x="1816" y="1128"/>
                  </a:lnTo>
                  <a:lnTo>
                    <a:pt x="1896" y="1240"/>
                  </a:lnTo>
                  <a:lnTo>
                    <a:pt x="1960" y="1304"/>
                  </a:lnTo>
                  <a:lnTo>
                    <a:pt x="2048" y="1296"/>
                  </a:lnTo>
                  <a:lnTo>
                    <a:pt x="2176" y="1280"/>
                  </a:lnTo>
                  <a:lnTo>
                    <a:pt x="2264" y="1280"/>
                  </a:lnTo>
                  <a:lnTo>
                    <a:pt x="2315" y="1305"/>
                  </a:lnTo>
                  <a:lnTo>
                    <a:pt x="2264" y="1416"/>
                  </a:lnTo>
                  <a:lnTo>
                    <a:pt x="2248" y="1536"/>
                  </a:lnTo>
                  <a:lnTo>
                    <a:pt x="2264" y="1640"/>
                  </a:lnTo>
                  <a:lnTo>
                    <a:pt x="2256" y="1720"/>
                  </a:lnTo>
                  <a:lnTo>
                    <a:pt x="2320" y="1776"/>
                  </a:lnTo>
                  <a:lnTo>
                    <a:pt x="2336" y="1832"/>
                  </a:lnTo>
                  <a:lnTo>
                    <a:pt x="2293" y="1887"/>
                  </a:lnTo>
                  <a:lnTo>
                    <a:pt x="2280" y="1952"/>
                  </a:lnTo>
                  <a:lnTo>
                    <a:pt x="2336" y="2016"/>
                  </a:lnTo>
                  <a:lnTo>
                    <a:pt x="2376" y="2088"/>
                  </a:lnTo>
                  <a:lnTo>
                    <a:pt x="2432" y="2144"/>
                  </a:lnTo>
                  <a:lnTo>
                    <a:pt x="2433" y="2210"/>
                  </a:lnTo>
                  <a:lnTo>
                    <a:pt x="2368" y="2146"/>
                  </a:lnTo>
                  <a:lnTo>
                    <a:pt x="2313" y="2111"/>
                  </a:lnTo>
                  <a:lnTo>
                    <a:pt x="2197" y="2153"/>
                  </a:lnTo>
                  <a:lnTo>
                    <a:pt x="2128" y="2191"/>
                  </a:lnTo>
                  <a:lnTo>
                    <a:pt x="2061" y="2168"/>
                  </a:lnTo>
                  <a:lnTo>
                    <a:pt x="1962" y="2200"/>
                  </a:lnTo>
                  <a:lnTo>
                    <a:pt x="1855" y="2185"/>
                  </a:lnTo>
                  <a:lnTo>
                    <a:pt x="1857" y="2242"/>
                  </a:lnTo>
                  <a:lnTo>
                    <a:pt x="1873" y="2288"/>
                  </a:lnTo>
                  <a:lnTo>
                    <a:pt x="1906" y="2321"/>
                  </a:lnTo>
                  <a:lnTo>
                    <a:pt x="1953" y="2336"/>
                  </a:lnTo>
                  <a:lnTo>
                    <a:pt x="2007" y="2329"/>
                  </a:lnTo>
                  <a:lnTo>
                    <a:pt x="1986" y="2408"/>
                  </a:lnTo>
                  <a:lnTo>
                    <a:pt x="1897" y="2399"/>
                  </a:lnTo>
                  <a:lnTo>
                    <a:pt x="1816" y="2417"/>
                  </a:lnTo>
                  <a:lnTo>
                    <a:pt x="1785" y="2483"/>
                  </a:lnTo>
                  <a:lnTo>
                    <a:pt x="1785" y="2551"/>
                  </a:lnTo>
                  <a:lnTo>
                    <a:pt x="1888" y="2624"/>
                  </a:lnTo>
                  <a:lnTo>
                    <a:pt x="1920" y="2719"/>
                  </a:lnTo>
                  <a:lnTo>
                    <a:pt x="1936" y="2791"/>
                  </a:lnTo>
                  <a:lnTo>
                    <a:pt x="1896" y="2885"/>
                  </a:lnTo>
                  <a:lnTo>
                    <a:pt x="1897" y="3019"/>
                  </a:lnTo>
                  <a:lnTo>
                    <a:pt x="1854" y="3229"/>
                  </a:lnTo>
                  <a:lnTo>
                    <a:pt x="1864" y="3319"/>
                  </a:lnTo>
                  <a:lnTo>
                    <a:pt x="1794" y="3386"/>
                  </a:lnTo>
                  <a:lnTo>
                    <a:pt x="1762" y="3307"/>
                  </a:lnTo>
                  <a:lnTo>
                    <a:pt x="1698" y="3280"/>
                  </a:lnTo>
                  <a:lnTo>
                    <a:pt x="1726" y="3175"/>
                  </a:lnTo>
                  <a:lnTo>
                    <a:pt x="1770" y="3118"/>
                  </a:lnTo>
                  <a:lnTo>
                    <a:pt x="1783" y="3058"/>
                  </a:lnTo>
                  <a:lnTo>
                    <a:pt x="1710" y="3002"/>
                  </a:lnTo>
                  <a:lnTo>
                    <a:pt x="1606" y="2969"/>
                  </a:lnTo>
                  <a:lnTo>
                    <a:pt x="1530" y="2975"/>
                  </a:lnTo>
                  <a:lnTo>
                    <a:pt x="1449" y="2944"/>
                  </a:lnTo>
                  <a:lnTo>
                    <a:pt x="1375" y="3008"/>
                  </a:lnTo>
                  <a:lnTo>
                    <a:pt x="1288" y="2999"/>
                  </a:lnTo>
                  <a:lnTo>
                    <a:pt x="1209" y="3041"/>
                  </a:lnTo>
                  <a:lnTo>
                    <a:pt x="1152" y="2933"/>
                  </a:lnTo>
                  <a:lnTo>
                    <a:pt x="1122" y="2803"/>
                  </a:lnTo>
                  <a:lnTo>
                    <a:pt x="1048" y="2752"/>
                  </a:lnTo>
                  <a:lnTo>
                    <a:pt x="958" y="2720"/>
                  </a:lnTo>
                  <a:lnTo>
                    <a:pt x="943" y="2624"/>
                  </a:lnTo>
                  <a:lnTo>
                    <a:pt x="801" y="2552"/>
                  </a:lnTo>
                  <a:lnTo>
                    <a:pt x="720" y="2561"/>
                  </a:lnTo>
                  <a:lnTo>
                    <a:pt x="664" y="2465"/>
                  </a:lnTo>
                  <a:lnTo>
                    <a:pt x="532" y="2464"/>
                  </a:lnTo>
                  <a:lnTo>
                    <a:pt x="408" y="2473"/>
                  </a:lnTo>
                  <a:lnTo>
                    <a:pt x="306" y="2444"/>
                  </a:lnTo>
                  <a:lnTo>
                    <a:pt x="250" y="2362"/>
                  </a:lnTo>
                  <a:lnTo>
                    <a:pt x="190" y="2344"/>
                  </a:lnTo>
                  <a:lnTo>
                    <a:pt x="130" y="2290"/>
                  </a:lnTo>
                  <a:lnTo>
                    <a:pt x="33" y="2264"/>
                  </a:lnTo>
                  <a:lnTo>
                    <a:pt x="0" y="2192"/>
                  </a:lnTo>
                  <a:lnTo>
                    <a:pt x="96" y="2184"/>
                  </a:lnTo>
                  <a:lnTo>
                    <a:pt x="64" y="2096"/>
                  </a:lnTo>
                  <a:lnTo>
                    <a:pt x="112" y="2040"/>
                  </a:lnTo>
                  <a:lnTo>
                    <a:pt x="205" y="1999"/>
                  </a:lnTo>
                  <a:lnTo>
                    <a:pt x="256" y="1984"/>
                  </a:lnTo>
                  <a:lnTo>
                    <a:pt x="312" y="1912"/>
                  </a:lnTo>
                  <a:lnTo>
                    <a:pt x="352" y="1848"/>
                  </a:lnTo>
                  <a:lnTo>
                    <a:pt x="364" y="1753"/>
                  </a:lnTo>
                  <a:lnTo>
                    <a:pt x="424" y="1736"/>
                  </a:lnTo>
                  <a:lnTo>
                    <a:pt x="320" y="1704"/>
                  </a:lnTo>
                  <a:lnTo>
                    <a:pt x="360" y="1632"/>
                  </a:lnTo>
                  <a:lnTo>
                    <a:pt x="364" y="1529"/>
                  </a:lnTo>
                  <a:lnTo>
                    <a:pt x="328" y="1464"/>
                  </a:lnTo>
                  <a:lnTo>
                    <a:pt x="376" y="1392"/>
                  </a:lnTo>
                  <a:lnTo>
                    <a:pt x="328" y="1304"/>
                  </a:lnTo>
                  <a:lnTo>
                    <a:pt x="360" y="1248"/>
                  </a:lnTo>
                  <a:lnTo>
                    <a:pt x="360" y="1184"/>
                  </a:lnTo>
                  <a:lnTo>
                    <a:pt x="272" y="1152"/>
                  </a:lnTo>
                  <a:lnTo>
                    <a:pt x="273" y="1059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35" name="Freeform 212"/>
            <p:cNvSpPr>
              <a:spLocks/>
            </p:cNvSpPr>
            <p:nvPr/>
          </p:nvSpPr>
          <p:spPr bwMode="auto">
            <a:xfrm>
              <a:off x="1918643" y="4132660"/>
              <a:ext cx="234950" cy="184150"/>
            </a:xfrm>
            <a:custGeom>
              <a:avLst/>
              <a:gdLst>
                <a:gd name="T0" fmla="*/ 35 w 1383567"/>
                <a:gd name="T1" fmla="*/ 6 h 1079500"/>
                <a:gd name="T2" fmla="*/ 49 w 1383567"/>
                <a:gd name="T3" fmla="*/ 2 h 1079500"/>
                <a:gd name="T4" fmla="*/ 65 w 1383567"/>
                <a:gd name="T5" fmla="*/ 2 h 1079500"/>
                <a:gd name="T6" fmla="*/ 72 w 1383567"/>
                <a:gd name="T7" fmla="*/ 16 h 1079500"/>
                <a:gd name="T8" fmla="*/ 88 w 1383567"/>
                <a:gd name="T9" fmla="*/ 15 h 1079500"/>
                <a:gd name="T10" fmla="*/ 102 w 1383567"/>
                <a:gd name="T11" fmla="*/ 14 h 1079500"/>
                <a:gd name="T12" fmla="*/ 112 w 1383567"/>
                <a:gd name="T13" fmla="*/ 21 h 1079500"/>
                <a:gd name="T14" fmla="*/ 124 w 1383567"/>
                <a:gd name="T15" fmla="*/ 24 h 1079500"/>
                <a:gd name="T16" fmla="*/ 136 w 1383567"/>
                <a:gd name="T17" fmla="*/ 15 h 1079500"/>
                <a:gd name="T18" fmla="*/ 153 w 1383567"/>
                <a:gd name="T19" fmla="*/ 14 h 1079500"/>
                <a:gd name="T20" fmla="*/ 160 w 1383567"/>
                <a:gd name="T21" fmla="*/ 26 h 1079500"/>
                <a:gd name="T22" fmla="*/ 173 w 1383567"/>
                <a:gd name="T23" fmla="*/ 26 h 1079500"/>
                <a:gd name="T24" fmla="*/ 182 w 1383567"/>
                <a:gd name="T25" fmla="*/ 36 h 1079500"/>
                <a:gd name="T26" fmla="*/ 185 w 1383567"/>
                <a:gd name="T27" fmla="*/ 46 h 1079500"/>
                <a:gd name="T28" fmla="*/ 195 w 1383567"/>
                <a:gd name="T29" fmla="*/ 48 h 1079500"/>
                <a:gd name="T30" fmla="*/ 184 w 1383567"/>
                <a:gd name="T31" fmla="*/ 62 h 1079500"/>
                <a:gd name="T32" fmla="*/ 180 w 1383567"/>
                <a:gd name="T33" fmla="*/ 70 h 1079500"/>
                <a:gd name="T34" fmla="*/ 176 w 1383567"/>
                <a:gd name="T35" fmla="*/ 75 h 1079500"/>
                <a:gd name="T36" fmla="*/ 174 w 1383567"/>
                <a:gd name="T37" fmla="*/ 85 h 1079500"/>
                <a:gd name="T38" fmla="*/ 181 w 1383567"/>
                <a:gd name="T39" fmla="*/ 91 h 1079500"/>
                <a:gd name="T40" fmla="*/ 176 w 1383567"/>
                <a:gd name="T41" fmla="*/ 98 h 1079500"/>
                <a:gd name="T42" fmla="*/ 161 w 1383567"/>
                <a:gd name="T43" fmla="*/ 106 h 1079500"/>
                <a:gd name="T44" fmla="*/ 149 w 1383567"/>
                <a:gd name="T45" fmla="*/ 110 h 1079500"/>
                <a:gd name="T46" fmla="*/ 141 w 1383567"/>
                <a:gd name="T47" fmla="*/ 108 h 1079500"/>
                <a:gd name="T48" fmla="*/ 131 w 1383567"/>
                <a:gd name="T49" fmla="*/ 106 h 1079500"/>
                <a:gd name="T50" fmla="*/ 125 w 1383567"/>
                <a:gd name="T51" fmla="*/ 110 h 1079500"/>
                <a:gd name="T52" fmla="*/ 129 w 1383567"/>
                <a:gd name="T53" fmla="*/ 120 h 1079500"/>
                <a:gd name="T54" fmla="*/ 132 w 1383567"/>
                <a:gd name="T55" fmla="*/ 129 h 1079500"/>
                <a:gd name="T56" fmla="*/ 137 w 1383567"/>
                <a:gd name="T57" fmla="*/ 134 h 1079500"/>
                <a:gd name="T58" fmla="*/ 129 w 1383567"/>
                <a:gd name="T59" fmla="*/ 143 h 1079500"/>
                <a:gd name="T60" fmla="*/ 115 w 1383567"/>
                <a:gd name="T61" fmla="*/ 150 h 1079500"/>
                <a:gd name="T62" fmla="*/ 110 w 1383567"/>
                <a:gd name="T63" fmla="*/ 153 h 1079500"/>
                <a:gd name="T64" fmla="*/ 102 w 1383567"/>
                <a:gd name="T65" fmla="*/ 154 h 1079500"/>
                <a:gd name="T66" fmla="*/ 89 w 1383567"/>
                <a:gd name="T67" fmla="*/ 142 h 1079500"/>
                <a:gd name="T68" fmla="*/ 85 w 1383567"/>
                <a:gd name="T69" fmla="*/ 134 h 1079500"/>
                <a:gd name="T70" fmla="*/ 78 w 1383567"/>
                <a:gd name="T71" fmla="*/ 124 h 1079500"/>
                <a:gd name="T72" fmla="*/ 82 w 1383567"/>
                <a:gd name="T73" fmla="*/ 115 h 1079500"/>
                <a:gd name="T74" fmla="*/ 76 w 1383567"/>
                <a:gd name="T75" fmla="*/ 107 h 1079500"/>
                <a:gd name="T76" fmla="*/ 76 w 1383567"/>
                <a:gd name="T77" fmla="*/ 95 h 1079500"/>
                <a:gd name="T78" fmla="*/ 80 w 1383567"/>
                <a:gd name="T79" fmla="*/ 78 h 1079500"/>
                <a:gd name="T80" fmla="*/ 69 w 1383567"/>
                <a:gd name="T81" fmla="*/ 77 h 1079500"/>
                <a:gd name="T82" fmla="*/ 49 w 1383567"/>
                <a:gd name="T83" fmla="*/ 73 h 1079500"/>
                <a:gd name="T84" fmla="*/ 38 w 1383567"/>
                <a:gd name="T85" fmla="*/ 63 h 1079500"/>
                <a:gd name="T86" fmla="*/ 14 w 1383567"/>
                <a:gd name="T87" fmla="*/ 64 h 1079500"/>
                <a:gd name="T88" fmla="*/ 8 w 1383567"/>
                <a:gd name="T89" fmla="*/ 53 h 1079500"/>
                <a:gd name="T90" fmla="*/ 6 w 1383567"/>
                <a:gd name="T91" fmla="*/ 40 h 1079500"/>
                <a:gd name="T92" fmla="*/ 0 w 1383567"/>
                <a:gd name="T93" fmla="*/ 27 h 1079500"/>
                <a:gd name="T94" fmla="*/ 11 w 1383567"/>
                <a:gd name="T95" fmla="*/ 6 h 1079500"/>
                <a:gd name="T96" fmla="*/ 20 w 1383567"/>
                <a:gd name="T97" fmla="*/ 8 h 1079500"/>
                <a:gd name="T98" fmla="*/ 20 w 1383567"/>
                <a:gd name="T99" fmla="*/ 18 h 1079500"/>
                <a:gd name="T100" fmla="*/ 19 w 1383567"/>
                <a:gd name="T101" fmla="*/ 32 h 1079500"/>
                <a:gd name="T102" fmla="*/ 31 w 1383567"/>
                <a:gd name="T103" fmla="*/ 35 h 1079500"/>
                <a:gd name="T104" fmla="*/ 33 w 1383567"/>
                <a:gd name="T105" fmla="*/ 26 h 1079500"/>
                <a:gd name="T106" fmla="*/ 25 w 1383567"/>
                <a:gd name="T107" fmla="*/ 15 h 10795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83567"/>
                <a:gd name="T163" fmla="*/ 0 h 1079500"/>
                <a:gd name="T164" fmla="*/ 1383567 w 1383567"/>
                <a:gd name="T165" fmla="*/ 1079500 h 10795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83567" h="1079500">
                  <a:moveTo>
                    <a:pt x="207216" y="61574"/>
                  </a:moveTo>
                  <a:lnTo>
                    <a:pt x="249449" y="39095"/>
                  </a:lnTo>
                  <a:lnTo>
                    <a:pt x="296833" y="30298"/>
                  </a:lnTo>
                  <a:lnTo>
                    <a:pt x="343701" y="16615"/>
                  </a:lnTo>
                  <a:lnTo>
                    <a:pt x="395720" y="7819"/>
                  </a:lnTo>
                  <a:lnTo>
                    <a:pt x="457010" y="16615"/>
                  </a:lnTo>
                  <a:lnTo>
                    <a:pt x="513149" y="52778"/>
                  </a:lnTo>
                  <a:lnTo>
                    <a:pt x="508514" y="110442"/>
                  </a:lnTo>
                  <a:lnTo>
                    <a:pt x="569804" y="115329"/>
                  </a:lnTo>
                  <a:lnTo>
                    <a:pt x="626458" y="101646"/>
                  </a:lnTo>
                  <a:lnTo>
                    <a:pt x="664056" y="88452"/>
                  </a:lnTo>
                  <a:lnTo>
                    <a:pt x="725346" y="97248"/>
                  </a:lnTo>
                  <a:lnTo>
                    <a:pt x="753673" y="128524"/>
                  </a:lnTo>
                  <a:lnTo>
                    <a:pt x="795906" y="146605"/>
                  </a:lnTo>
                  <a:lnTo>
                    <a:pt x="838140" y="151003"/>
                  </a:lnTo>
                  <a:lnTo>
                    <a:pt x="875738" y="164197"/>
                  </a:lnTo>
                  <a:lnTo>
                    <a:pt x="927757" y="137320"/>
                  </a:lnTo>
                  <a:lnTo>
                    <a:pt x="965354" y="106044"/>
                  </a:lnTo>
                  <a:lnTo>
                    <a:pt x="1026644" y="92850"/>
                  </a:lnTo>
                  <a:lnTo>
                    <a:pt x="1083299" y="97248"/>
                  </a:lnTo>
                  <a:lnTo>
                    <a:pt x="1111626" y="132922"/>
                  </a:lnTo>
                  <a:lnTo>
                    <a:pt x="1134803" y="182279"/>
                  </a:lnTo>
                  <a:lnTo>
                    <a:pt x="1177551" y="177880"/>
                  </a:lnTo>
                  <a:lnTo>
                    <a:pt x="1224420" y="182279"/>
                  </a:lnTo>
                  <a:lnTo>
                    <a:pt x="1278499" y="203292"/>
                  </a:lnTo>
                  <a:lnTo>
                    <a:pt x="1290345" y="249228"/>
                  </a:lnTo>
                  <a:lnTo>
                    <a:pt x="1285709" y="280504"/>
                  </a:lnTo>
                  <a:lnTo>
                    <a:pt x="1309401" y="316178"/>
                  </a:lnTo>
                  <a:lnTo>
                    <a:pt x="1346999" y="298096"/>
                  </a:lnTo>
                  <a:lnTo>
                    <a:pt x="1383567" y="334748"/>
                  </a:lnTo>
                  <a:lnTo>
                    <a:pt x="1290345" y="378729"/>
                  </a:lnTo>
                  <a:lnTo>
                    <a:pt x="1299615" y="428086"/>
                  </a:lnTo>
                  <a:lnTo>
                    <a:pt x="1301676" y="454964"/>
                  </a:lnTo>
                  <a:lnTo>
                    <a:pt x="1276439" y="481352"/>
                  </a:lnTo>
                  <a:lnTo>
                    <a:pt x="1243476" y="490637"/>
                  </a:lnTo>
                  <a:lnTo>
                    <a:pt x="1243476" y="520936"/>
                  </a:lnTo>
                  <a:lnTo>
                    <a:pt x="1229055" y="561985"/>
                  </a:lnTo>
                  <a:lnTo>
                    <a:pt x="1233690" y="588863"/>
                  </a:lnTo>
                  <a:lnTo>
                    <a:pt x="1257382" y="606455"/>
                  </a:lnTo>
                  <a:lnTo>
                    <a:pt x="1281074" y="633333"/>
                  </a:lnTo>
                  <a:lnTo>
                    <a:pt x="1291890" y="648482"/>
                  </a:lnTo>
                  <a:lnTo>
                    <a:pt x="1242961" y="681712"/>
                  </a:lnTo>
                  <a:lnTo>
                    <a:pt x="1208968" y="715431"/>
                  </a:lnTo>
                  <a:lnTo>
                    <a:pt x="1140468" y="731558"/>
                  </a:lnTo>
                  <a:lnTo>
                    <a:pt x="1083814" y="734979"/>
                  </a:lnTo>
                  <a:lnTo>
                    <a:pt x="1057032" y="762345"/>
                  </a:lnTo>
                  <a:lnTo>
                    <a:pt x="1046731" y="789222"/>
                  </a:lnTo>
                  <a:lnTo>
                    <a:pt x="1001922" y="746218"/>
                  </a:lnTo>
                  <a:lnTo>
                    <a:pt x="955569" y="750617"/>
                  </a:lnTo>
                  <a:lnTo>
                    <a:pt x="929302" y="730581"/>
                  </a:lnTo>
                  <a:lnTo>
                    <a:pt x="868527" y="721784"/>
                  </a:lnTo>
                  <a:lnTo>
                    <a:pt x="882948" y="760879"/>
                  </a:lnTo>
                  <a:lnTo>
                    <a:pt x="907670" y="782870"/>
                  </a:lnTo>
                  <a:lnTo>
                    <a:pt x="910760" y="831249"/>
                  </a:lnTo>
                  <a:lnTo>
                    <a:pt x="935482" y="863502"/>
                  </a:lnTo>
                  <a:lnTo>
                    <a:pt x="937027" y="895755"/>
                  </a:lnTo>
                  <a:lnTo>
                    <a:pt x="984411" y="903086"/>
                  </a:lnTo>
                  <a:lnTo>
                    <a:pt x="970505" y="928497"/>
                  </a:lnTo>
                  <a:lnTo>
                    <a:pt x="939602" y="952931"/>
                  </a:lnTo>
                  <a:lnTo>
                    <a:pt x="911790" y="993003"/>
                  </a:lnTo>
                  <a:lnTo>
                    <a:pt x="848955" y="1012062"/>
                  </a:lnTo>
                  <a:lnTo>
                    <a:pt x="815993" y="1039917"/>
                  </a:lnTo>
                  <a:lnTo>
                    <a:pt x="788181" y="1079500"/>
                  </a:lnTo>
                  <a:lnTo>
                    <a:pt x="778910" y="1056043"/>
                  </a:lnTo>
                  <a:lnTo>
                    <a:pt x="755733" y="1039428"/>
                  </a:lnTo>
                  <a:lnTo>
                    <a:pt x="718650" y="1067283"/>
                  </a:lnTo>
                  <a:lnTo>
                    <a:pt x="615642" y="1026722"/>
                  </a:lnTo>
                  <a:lnTo>
                    <a:pt x="629841" y="981721"/>
                  </a:lnTo>
                  <a:lnTo>
                    <a:pt x="629841" y="949574"/>
                  </a:lnTo>
                  <a:lnTo>
                    <a:pt x="601266" y="924571"/>
                  </a:lnTo>
                  <a:lnTo>
                    <a:pt x="579834" y="891233"/>
                  </a:lnTo>
                  <a:lnTo>
                    <a:pt x="550069" y="855515"/>
                  </a:lnTo>
                  <a:lnTo>
                    <a:pt x="554868" y="826851"/>
                  </a:lnTo>
                  <a:lnTo>
                    <a:pt x="579834" y="799555"/>
                  </a:lnTo>
                  <a:lnTo>
                    <a:pt x="570309" y="770980"/>
                  </a:lnTo>
                  <a:lnTo>
                    <a:pt x="538162" y="741215"/>
                  </a:lnTo>
                  <a:lnTo>
                    <a:pt x="540961" y="705658"/>
                  </a:lnTo>
                  <a:lnTo>
                    <a:pt x="535781" y="655490"/>
                  </a:lnTo>
                  <a:lnTo>
                    <a:pt x="540961" y="597170"/>
                  </a:lnTo>
                  <a:lnTo>
                    <a:pt x="569119" y="541190"/>
                  </a:lnTo>
                  <a:lnTo>
                    <a:pt x="541734" y="529283"/>
                  </a:lnTo>
                  <a:lnTo>
                    <a:pt x="492033" y="531198"/>
                  </a:lnTo>
                  <a:lnTo>
                    <a:pt x="390525" y="542380"/>
                  </a:lnTo>
                  <a:lnTo>
                    <a:pt x="350044" y="504280"/>
                  </a:lnTo>
                  <a:lnTo>
                    <a:pt x="314325" y="456655"/>
                  </a:lnTo>
                  <a:lnTo>
                    <a:pt x="265509" y="437605"/>
                  </a:lnTo>
                  <a:lnTo>
                    <a:pt x="205978" y="445940"/>
                  </a:lnTo>
                  <a:lnTo>
                    <a:pt x="102394" y="443558"/>
                  </a:lnTo>
                  <a:lnTo>
                    <a:pt x="76200" y="412602"/>
                  </a:lnTo>
                  <a:lnTo>
                    <a:pt x="58341" y="368549"/>
                  </a:lnTo>
                  <a:lnTo>
                    <a:pt x="78581" y="334021"/>
                  </a:lnTo>
                  <a:lnTo>
                    <a:pt x="45244" y="275680"/>
                  </a:lnTo>
                  <a:lnTo>
                    <a:pt x="0" y="237580"/>
                  </a:lnTo>
                  <a:lnTo>
                    <a:pt x="1191" y="186383"/>
                  </a:lnTo>
                  <a:lnTo>
                    <a:pt x="28575" y="122090"/>
                  </a:lnTo>
                  <a:lnTo>
                    <a:pt x="80962" y="38746"/>
                  </a:lnTo>
                  <a:lnTo>
                    <a:pt x="132020" y="0"/>
                  </a:lnTo>
                  <a:lnTo>
                    <a:pt x="141290" y="57176"/>
                  </a:lnTo>
                  <a:lnTo>
                    <a:pt x="164982" y="84053"/>
                  </a:lnTo>
                  <a:lnTo>
                    <a:pt x="141290" y="124125"/>
                  </a:lnTo>
                  <a:lnTo>
                    <a:pt x="109873" y="170550"/>
                  </a:lnTo>
                  <a:lnTo>
                    <a:pt x="136655" y="222351"/>
                  </a:lnTo>
                  <a:lnTo>
                    <a:pt x="169618" y="240432"/>
                  </a:lnTo>
                  <a:lnTo>
                    <a:pt x="216486" y="240432"/>
                  </a:lnTo>
                  <a:lnTo>
                    <a:pt x="226272" y="204269"/>
                  </a:lnTo>
                  <a:lnTo>
                    <a:pt x="230907" y="177880"/>
                  </a:lnTo>
                  <a:lnTo>
                    <a:pt x="211851" y="146605"/>
                  </a:lnTo>
                  <a:lnTo>
                    <a:pt x="179918" y="105067"/>
                  </a:lnTo>
                  <a:lnTo>
                    <a:pt x="207216" y="61574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36" name="Freeform 213"/>
            <p:cNvSpPr>
              <a:spLocks/>
            </p:cNvSpPr>
            <p:nvPr/>
          </p:nvSpPr>
          <p:spPr bwMode="auto">
            <a:xfrm>
              <a:off x="1901181" y="4240610"/>
              <a:ext cx="696912" cy="725487"/>
            </a:xfrm>
            <a:custGeom>
              <a:avLst/>
              <a:gdLst>
                <a:gd name="T0" fmla="*/ 445 w 4081463"/>
                <a:gd name="T1" fmla="*/ 104 h 4249737"/>
                <a:gd name="T2" fmla="*/ 468 w 4081463"/>
                <a:gd name="T3" fmla="*/ 108 h 4249737"/>
                <a:gd name="T4" fmla="*/ 517 w 4081463"/>
                <a:gd name="T5" fmla="*/ 116 h 4249737"/>
                <a:gd name="T6" fmla="*/ 583 w 4081463"/>
                <a:gd name="T7" fmla="*/ 146 h 4249737"/>
                <a:gd name="T8" fmla="*/ 588 w 4081463"/>
                <a:gd name="T9" fmla="*/ 199 h 4249737"/>
                <a:gd name="T10" fmla="*/ 564 w 4081463"/>
                <a:gd name="T11" fmla="*/ 225 h 4249737"/>
                <a:gd name="T12" fmla="*/ 536 w 4081463"/>
                <a:gd name="T13" fmla="*/ 255 h 4249737"/>
                <a:gd name="T14" fmla="*/ 535 w 4081463"/>
                <a:gd name="T15" fmla="*/ 301 h 4249737"/>
                <a:gd name="T16" fmla="*/ 525 w 4081463"/>
                <a:gd name="T17" fmla="*/ 338 h 4249737"/>
                <a:gd name="T18" fmla="*/ 519 w 4081463"/>
                <a:gd name="T19" fmla="*/ 367 h 4249737"/>
                <a:gd name="T20" fmla="*/ 510 w 4081463"/>
                <a:gd name="T21" fmla="*/ 400 h 4249737"/>
                <a:gd name="T22" fmla="*/ 491 w 4081463"/>
                <a:gd name="T23" fmla="*/ 423 h 4249737"/>
                <a:gd name="T24" fmla="*/ 451 w 4081463"/>
                <a:gd name="T25" fmla="*/ 432 h 4249737"/>
                <a:gd name="T26" fmla="*/ 413 w 4081463"/>
                <a:gd name="T27" fmla="*/ 454 h 4249737"/>
                <a:gd name="T28" fmla="*/ 388 w 4081463"/>
                <a:gd name="T29" fmla="*/ 490 h 4249737"/>
                <a:gd name="T30" fmla="*/ 385 w 4081463"/>
                <a:gd name="T31" fmla="*/ 521 h 4249737"/>
                <a:gd name="T32" fmla="*/ 366 w 4081463"/>
                <a:gd name="T33" fmla="*/ 547 h 4249737"/>
                <a:gd name="T34" fmla="*/ 352 w 4081463"/>
                <a:gd name="T35" fmla="*/ 572 h 4249737"/>
                <a:gd name="T36" fmla="*/ 316 w 4081463"/>
                <a:gd name="T37" fmla="*/ 610 h 4249737"/>
                <a:gd name="T38" fmla="*/ 276 w 4081463"/>
                <a:gd name="T39" fmla="*/ 571 h 4249737"/>
                <a:gd name="T40" fmla="*/ 260 w 4081463"/>
                <a:gd name="T41" fmla="*/ 540 h 4249737"/>
                <a:gd name="T42" fmla="*/ 301 w 4081463"/>
                <a:gd name="T43" fmla="*/ 501 h 4249737"/>
                <a:gd name="T44" fmla="*/ 296 w 4081463"/>
                <a:gd name="T45" fmla="*/ 466 h 4249737"/>
                <a:gd name="T46" fmla="*/ 278 w 4081463"/>
                <a:gd name="T47" fmla="*/ 444 h 4249737"/>
                <a:gd name="T48" fmla="*/ 240 w 4081463"/>
                <a:gd name="T49" fmla="*/ 395 h 4249737"/>
                <a:gd name="T50" fmla="*/ 252 w 4081463"/>
                <a:gd name="T51" fmla="*/ 354 h 4249737"/>
                <a:gd name="T52" fmla="*/ 242 w 4081463"/>
                <a:gd name="T53" fmla="*/ 317 h 4249737"/>
                <a:gd name="T54" fmla="*/ 215 w 4081463"/>
                <a:gd name="T55" fmla="*/ 303 h 4249737"/>
                <a:gd name="T56" fmla="*/ 193 w 4081463"/>
                <a:gd name="T57" fmla="*/ 268 h 4249737"/>
                <a:gd name="T58" fmla="*/ 160 w 4081463"/>
                <a:gd name="T59" fmla="*/ 252 h 4249737"/>
                <a:gd name="T60" fmla="*/ 132 w 4081463"/>
                <a:gd name="T61" fmla="*/ 230 h 4249737"/>
                <a:gd name="T62" fmla="*/ 108 w 4081463"/>
                <a:gd name="T63" fmla="*/ 216 h 4249737"/>
                <a:gd name="T64" fmla="*/ 75 w 4081463"/>
                <a:gd name="T65" fmla="*/ 229 h 4249737"/>
                <a:gd name="T66" fmla="*/ 49 w 4081463"/>
                <a:gd name="T67" fmla="*/ 212 h 4249737"/>
                <a:gd name="T68" fmla="*/ 16 w 4081463"/>
                <a:gd name="T69" fmla="*/ 200 h 4249737"/>
                <a:gd name="T70" fmla="*/ 11 w 4081463"/>
                <a:gd name="T71" fmla="*/ 166 h 4249737"/>
                <a:gd name="T72" fmla="*/ 30 w 4081463"/>
                <a:gd name="T73" fmla="*/ 137 h 4249737"/>
                <a:gd name="T74" fmla="*/ 62 w 4081463"/>
                <a:gd name="T75" fmla="*/ 122 h 4249737"/>
                <a:gd name="T76" fmla="*/ 64 w 4081463"/>
                <a:gd name="T77" fmla="*/ 80 h 4249737"/>
                <a:gd name="T78" fmla="*/ 73 w 4081463"/>
                <a:gd name="T79" fmla="*/ 59 h 4249737"/>
                <a:gd name="T80" fmla="*/ 69 w 4081463"/>
                <a:gd name="T81" fmla="*/ 50 h 4249737"/>
                <a:gd name="T82" fmla="*/ 105 w 4081463"/>
                <a:gd name="T83" fmla="*/ 51 h 4249737"/>
                <a:gd name="T84" fmla="*/ 128 w 4081463"/>
                <a:gd name="T85" fmla="*/ 64 h 4249737"/>
                <a:gd name="T86" fmla="*/ 157 w 4081463"/>
                <a:gd name="T87" fmla="*/ 39 h 4249737"/>
                <a:gd name="T88" fmla="*/ 140 w 4081463"/>
                <a:gd name="T89" fmla="*/ 13 h 4249737"/>
                <a:gd name="T90" fmla="*/ 171 w 4081463"/>
                <a:gd name="T91" fmla="*/ 14 h 4249737"/>
                <a:gd name="T92" fmla="*/ 210 w 4081463"/>
                <a:gd name="T93" fmla="*/ 8 h 4249737"/>
                <a:gd name="T94" fmla="*/ 214 w 4081463"/>
                <a:gd name="T95" fmla="*/ 43 h 4249737"/>
                <a:gd name="T96" fmla="*/ 244 w 4081463"/>
                <a:gd name="T97" fmla="*/ 50 h 4249737"/>
                <a:gd name="T98" fmla="*/ 271 w 4081463"/>
                <a:gd name="T99" fmla="*/ 43 h 4249737"/>
                <a:gd name="T100" fmla="*/ 296 w 4081463"/>
                <a:gd name="T101" fmla="*/ 42 h 4249737"/>
                <a:gd name="T102" fmla="*/ 327 w 4081463"/>
                <a:gd name="T103" fmla="*/ 30 h 4249737"/>
                <a:gd name="T104" fmla="*/ 346 w 4081463"/>
                <a:gd name="T105" fmla="*/ 29 h 4249737"/>
                <a:gd name="T106" fmla="*/ 354 w 4081463"/>
                <a:gd name="T107" fmla="*/ 64 h 4249737"/>
                <a:gd name="T108" fmla="*/ 355 w 4081463"/>
                <a:gd name="T109" fmla="*/ 82 h 4249737"/>
                <a:gd name="T110" fmla="*/ 386 w 4081463"/>
                <a:gd name="T111" fmla="*/ 82 h 4249737"/>
                <a:gd name="T112" fmla="*/ 357 w 4081463"/>
                <a:gd name="T113" fmla="*/ 99 h 4249737"/>
                <a:gd name="T114" fmla="*/ 386 w 4081463"/>
                <a:gd name="T115" fmla="*/ 95 h 424973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081463"/>
                <a:gd name="T175" fmla="*/ 0 h 4249737"/>
                <a:gd name="T176" fmla="*/ 4081463 w 4081463"/>
                <a:gd name="T177" fmla="*/ 4249737 h 424973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081463" h="4249737">
                  <a:moveTo>
                    <a:pt x="2779713" y="577850"/>
                  </a:moveTo>
                  <a:lnTo>
                    <a:pt x="2844800" y="598487"/>
                  </a:lnTo>
                  <a:lnTo>
                    <a:pt x="2906713" y="611187"/>
                  </a:lnTo>
                  <a:lnTo>
                    <a:pt x="2952750" y="638175"/>
                  </a:lnTo>
                  <a:lnTo>
                    <a:pt x="3022600" y="681037"/>
                  </a:lnTo>
                  <a:lnTo>
                    <a:pt x="3068638" y="719137"/>
                  </a:lnTo>
                  <a:lnTo>
                    <a:pt x="3049588" y="766762"/>
                  </a:lnTo>
                  <a:lnTo>
                    <a:pt x="3046413" y="801687"/>
                  </a:lnTo>
                  <a:lnTo>
                    <a:pt x="3076575" y="817562"/>
                  </a:lnTo>
                  <a:lnTo>
                    <a:pt x="3116263" y="779462"/>
                  </a:lnTo>
                  <a:lnTo>
                    <a:pt x="3170238" y="742950"/>
                  </a:lnTo>
                  <a:lnTo>
                    <a:pt x="3221038" y="747712"/>
                  </a:lnTo>
                  <a:lnTo>
                    <a:pt x="3270250" y="769937"/>
                  </a:lnTo>
                  <a:lnTo>
                    <a:pt x="3309938" y="790575"/>
                  </a:lnTo>
                  <a:lnTo>
                    <a:pt x="3338513" y="766762"/>
                  </a:lnTo>
                  <a:lnTo>
                    <a:pt x="3376613" y="798512"/>
                  </a:lnTo>
                  <a:lnTo>
                    <a:pt x="3513138" y="792162"/>
                  </a:lnTo>
                  <a:lnTo>
                    <a:pt x="3559175" y="798512"/>
                  </a:lnTo>
                  <a:lnTo>
                    <a:pt x="3627438" y="830262"/>
                  </a:lnTo>
                  <a:lnTo>
                    <a:pt x="3690938" y="876300"/>
                  </a:lnTo>
                  <a:lnTo>
                    <a:pt x="3851275" y="996950"/>
                  </a:lnTo>
                  <a:lnTo>
                    <a:pt x="3908425" y="1008062"/>
                  </a:lnTo>
                  <a:lnTo>
                    <a:pt x="3973513" y="993775"/>
                  </a:lnTo>
                  <a:lnTo>
                    <a:pt x="4017963" y="1009650"/>
                  </a:lnTo>
                  <a:lnTo>
                    <a:pt x="4037013" y="1057275"/>
                  </a:lnTo>
                  <a:lnTo>
                    <a:pt x="4073525" y="1114425"/>
                  </a:lnTo>
                  <a:lnTo>
                    <a:pt x="4081463" y="1184275"/>
                  </a:lnTo>
                  <a:lnTo>
                    <a:pt x="4075113" y="1306512"/>
                  </a:lnTo>
                  <a:lnTo>
                    <a:pt x="4068763" y="1346200"/>
                  </a:lnTo>
                  <a:lnTo>
                    <a:pt x="4052888" y="1373187"/>
                  </a:lnTo>
                  <a:lnTo>
                    <a:pt x="4037013" y="1416050"/>
                  </a:lnTo>
                  <a:lnTo>
                    <a:pt x="3998913" y="1447800"/>
                  </a:lnTo>
                  <a:lnTo>
                    <a:pt x="3970338" y="1482725"/>
                  </a:lnTo>
                  <a:lnTo>
                    <a:pt x="3941763" y="1528762"/>
                  </a:lnTo>
                  <a:lnTo>
                    <a:pt x="3900488" y="1533525"/>
                  </a:lnTo>
                  <a:lnTo>
                    <a:pt x="3884613" y="1552575"/>
                  </a:lnTo>
                  <a:lnTo>
                    <a:pt x="3844925" y="1608137"/>
                  </a:lnTo>
                  <a:lnTo>
                    <a:pt x="3821113" y="1662112"/>
                  </a:lnTo>
                  <a:lnTo>
                    <a:pt x="3776663" y="1709737"/>
                  </a:lnTo>
                  <a:lnTo>
                    <a:pt x="3763963" y="1752600"/>
                  </a:lnTo>
                  <a:lnTo>
                    <a:pt x="3722688" y="1741487"/>
                  </a:lnTo>
                  <a:lnTo>
                    <a:pt x="3690938" y="1760537"/>
                  </a:lnTo>
                  <a:lnTo>
                    <a:pt x="3681413" y="1817687"/>
                  </a:lnTo>
                  <a:lnTo>
                    <a:pt x="3668713" y="1862137"/>
                  </a:lnTo>
                  <a:lnTo>
                    <a:pt x="3663950" y="1901825"/>
                  </a:lnTo>
                  <a:lnTo>
                    <a:pt x="3663950" y="1968500"/>
                  </a:lnTo>
                  <a:lnTo>
                    <a:pt x="3673475" y="2022475"/>
                  </a:lnTo>
                  <a:lnTo>
                    <a:pt x="3684588" y="2076450"/>
                  </a:lnTo>
                  <a:lnTo>
                    <a:pt x="3676650" y="2127250"/>
                  </a:lnTo>
                  <a:lnTo>
                    <a:pt x="3663950" y="2174875"/>
                  </a:lnTo>
                  <a:lnTo>
                    <a:pt x="3656013" y="2222500"/>
                  </a:lnTo>
                  <a:lnTo>
                    <a:pt x="3668713" y="2268537"/>
                  </a:lnTo>
                  <a:lnTo>
                    <a:pt x="3635375" y="2287587"/>
                  </a:lnTo>
                  <a:lnTo>
                    <a:pt x="3616325" y="2327275"/>
                  </a:lnTo>
                  <a:lnTo>
                    <a:pt x="3619500" y="2370137"/>
                  </a:lnTo>
                  <a:lnTo>
                    <a:pt x="3627438" y="2405062"/>
                  </a:lnTo>
                  <a:lnTo>
                    <a:pt x="3632200" y="2433637"/>
                  </a:lnTo>
                  <a:lnTo>
                    <a:pt x="3603625" y="2463800"/>
                  </a:lnTo>
                  <a:lnTo>
                    <a:pt x="3587750" y="2490787"/>
                  </a:lnTo>
                  <a:lnTo>
                    <a:pt x="3573463" y="2532062"/>
                  </a:lnTo>
                  <a:lnTo>
                    <a:pt x="3584575" y="2571750"/>
                  </a:lnTo>
                  <a:lnTo>
                    <a:pt x="3571875" y="2611437"/>
                  </a:lnTo>
                  <a:lnTo>
                    <a:pt x="3562350" y="2647950"/>
                  </a:lnTo>
                  <a:lnTo>
                    <a:pt x="3556000" y="2681287"/>
                  </a:lnTo>
                  <a:lnTo>
                    <a:pt x="3536950" y="2714625"/>
                  </a:lnTo>
                  <a:lnTo>
                    <a:pt x="3513138" y="2759075"/>
                  </a:lnTo>
                  <a:lnTo>
                    <a:pt x="3455988" y="2768600"/>
                  </a:lnTo>
                  <a:lnTo>
                    <a:pt x="3462338" y="2800350"/>
                  </a:lnTo>
                  <a:lnTo>
                    <a:pt x="3479800" y="2835275"/>
                  </a:lnTo>
                  <a:lnTo>
                    <a:pt x="3462338" y="2871787"/>
                  </a:lnTo>
                  <a:lnTo>
                    <a:pt x="3419475" y="2901950"/>
                  </a:lnTo>
                  <a:lnTo>
                    <a:pt x="3381375" y="2916237"/>
                  </a:lnTo>
                  <a:lnTo>
                    <a:pt x="3371850" y="2944812"/>
                  </a:lnTo>
                  <a:lnTo>
                    <a:pt x="3348038" y="2976562"/>
                  </a:lnTo>
                  <a:lnTo>
                    <a:pt x="3314700" y="2995612"/>
                  </a:lnTo>
                  <a:lnTo>
                    <a:pt x="3246438" y="2990850"/>
                  </a:lnTo>
                  <a:lnTo>
                    <a:pt x="3190875" y="2997200"/>
                  </a:lnTo>
                  <a:lnTo>
                    <a:pt x="3109913" y="2982912"/>
                  </a:lnTo>
                  <a:lnTo>
                    <a:pt x="3060700" y="3019425"/>
                  </a:lnTo>
                  <a:lnTo>
                    <a:pt x="3024188" y="3040062"/>
                  </a:lnTo>
                  <a:lnTo>
                    <a:pt x="2979738" y="3063875"/>
                  </a:lnTo>
                  <a:lnTo>
                    <a:pt x="2936875" y="3082925"/>
                  </a:lnTo>
                  <a:lnTo>
                    <a:pt x="2889250" y="3105150"/>
                  </a:lnTo>
                  <a:lnTo>
                    <a:pt x="2847975" y="3130550"/>
                  </a:lnTo>
                  <a:lnTo>
                    <a:pt x="2813050" y="3163887"/>
                  </a:lnTo>
                  <a:lnTo>
                    <a:pt x="2779713" y="3209925"/>
                  </a:lnTo>
                  <a:lnTo>
                    <a:pt x="2767013" y="3243262"/>
                  </a:lnTo>
                  <a:lnTo>
                    <a:pt x="2724150" y="3262312"/>
                  </a:lnTo>
                  <a:lnTo>
                    <a:pt x="2684463" y="3306762"/>
                  </a:lnTo>
                  <a:lnTo>
                    <a:pt x="2670175" y="3378200"/>
                  </a:lnTo>
                  <a:lnTo>
                    <a:pt x="2681288" y="3424237"/>
                  </a:lnTo>
                  <a:lnTo>
                    <a:pt x="2720975" y="3446462"/>
                  </a:lnTo>
                  <a:lnTo>
                    <a:pt x="2703513" y="3481387"/>
                  </a:lnTo>
                  <a:lnTo>
                    <a:pt x="2687638" y="3516312"/>
                  </a:lnTo>
                  <a:lnTo>
                    <a:pt x="2667000" y="3559175"/>
                  </a:lnTo>
                  <a:lnTo>
                    <a:pt x="2651125" y="3594100"/>
                  </a:lnTo>
                  <a:lnTo>
                    <a:pt x="2638425" y="3633787"/>
                  </a:lnTo>
                  <a:lnTo>
                    <a:pt x="2614613" y="3603625"/>
                  </a:lnTo>
                  <a:lnTo>
                    <a:pt x="2576513" y="3606800"/>
                  </a:lnTo>
                  <a:lnTo>
                    <a:pt x="2593975" y="3683000"/>
                  </a:lnTo>
                  <a:lnTo>
                    <a:pt x="2557463" y="3719512"/>
                  </a:lnTo>
                  <a:lnTo>
                    <a:pt x="2519363" y="3773487"/>
                  </a:lnTo>
                  <a:lnTo>
                    <a:pt x="2473325" y="3770312"/>
                  </a:lnTo>
                  <a:lnTo>
                    <a:pt x="2470150" y="3810000"/>
                  </a:lnTo>
                  <a:lnTo>
                    <a:pt x="2457450" y="3846512"/>
                  </a:lnTo>
                  <a:lnTo>
                    <a:pt x="2460625" y="3878262"/>
                  </a:lnTo>
                  <a:lnTo>
                    <a:pt x="2443163" y="3916362"/>
                  </a:lnTo>
                  <a:lnTo>
                    <a:pt x="2425700" y="3946525"/>
                  </a:lnTo>
                  <a:lnTo>
                    <a:pt x="2400300" y="3975100"/>
                  </a:lnTo>
                  <a:lnTo>
                    <a:pt x="2366963" y="3994150"/>
                  </a:lnTo>
                  <a:lnTo>
                    <a:pt x="2308225" y="4081462"/>
                  </a:lnTo>
                  <a:lnTo>
                    <a:pt x="2257425" y="4216400"/>
                  </a:lnTo>
                  <a:lnTo>
                    <a:pt x="2209800" y="4249737"/>
                  </a:lnTo>
                  <a:lnTo>
                    <a:pt x="2179638" y="4205287"/>
                  </a:lnTo>
                  <a:lnTo>
                    <a:pt x="2209800" y="4116387"/>
                  </a:lnTo>
                  <a:lnTo>
                    <a:pt x="2151063" y="4064000"/>
                  </a:lnTo>
                  <a:lnTo>
                    <a:pt x="2105025" y="4029075"/>
                  </a:lnTo>
                  <a:lnTo>
                    <a:pt x="2032000" y="4005262"/>
                  </a:lnTo>
                  <a:lnTo>
                    <a:pt x="1960563" y="3938587"/>
                  </a:lnTo>
                  <a:lnTo>
                    <a:pt x="1900238" y="3935412"/>
                  </a:lnTo>
                  <a:lnTo>
                    <a:pt x="1884363" y="3910012"/>
                  </a:lnTo>
                  <a:lnTo>
                    <a:pt x="1828800" y="3876675"/>
                  </a:lnTo>
                  <a:lnTo>
                    <a:pt x="1808163" y="3833812"/>
                  </a:lnTo>
                  <a:lnTo>
                    <a:pt x="1743075" y="3805237"/>
                  </a:lnTo>
                  <a:lnTo>
                    <a:pt x="1755775" y="3762375"/>
                  </a:lnTo>
                  <a:lnTo>
                    <a:pt x="1789113" y="3725862"/>
                  </a:lnTo>
                  <a:lnTo>
                    <a:pt x="1814513" y="3683000"/>
                  </a:lnTo>
                  <a:lnTo>
                    <a:pt x="1884363" y="3625850"/>
                  </a:lnTo>
                  <a:lnTo>
                    <a:pt x="1890652" y="3581649"/>
                  </a:lnTo>
                  <a:lnTo>
                    <a:pt x="1971614" y="3517355"/>
                  </a:lnTo>
                  <a:lnTo>
                    <a:pt x="2036763" y="3463925"/>
                  </a:lnTo>
                  <a:lnTo>
                    <a:pt x="2074008" y="3455443"/>
                  </a:lnTo>
                  <a:lnTo>
                    <a:pt x="2105025" y="3425825"/>
                  </a:lnTo>
                  <a:lnTo>
                    <a:pt x="2083533" y="3338762"/>
                  </a:lnTo>
                  <a:lnTo>
                    <a:pt x="2065674" y="3289946"/>
                  </a:lnTo>
                  <a:lnTo>
                    <a:pt x="2034717" y="3278040"/>
                  </a:lnTo>
                  <a:lnTo>
                    <a:pt x="2007333" y="3279230"/>
                  </a:lnTo>
                  <a:lnTo>
                    <a:pt x="2036763" y="3214687"/>
                  </a:lnTo>
                  <a:lnTo>
                    <a:pt x="2028825" y="3167062"/>
                  </a:lnTo>
                  <a:lnTo>
                    <a:pt x="2038350" y="3121025"/>
                  </a:lnTo>
                  <a:lnTo>
                    <a:pt x="2027238" y="3081337"/>
                  </a:lnTo>
                  <a:lnTo>
                    <a:pt x="1981200" y="3068637"/>
                  </a:lnTo>
                  <a:lnTo>
                    <a:pt x="1936750" y="3082925"/>
                  </a:lnTo>
                  <a:lnTo>
                    <a:pt x="1912938" y="3059112"/>
                  </a:lnTo>
                  <a:lnTo>
                    <a:pt x="1893033" y="2966096"/>
                  </a:lnTo>
                  <a:lnTo>
                    <a:pt x="1843088" y="2897187"/>
                  </a:lnTo>
                  <a:lnTo>
                    <a:pt x="1715630" y="2876799"/>
                  </a:lnTo>
                  <a:lnTo>
                    <a:pt x="1674813" y="2887662"/>
                  </a:lnTo>
                  <a:lnTo>
                    <a:pt x="1662113" y="2792412"/>
                  </a:lnTo>
                  <a:lnTo>
                    <a:pt x="1655763" y="2724150"/>
                  </a:lnTo>
                  <a:lnTo>
                    <a:pt x="1657350" y="2643187"/>
                  </a:lnTo>
                  <a:lnTo>
                    <a:pt x="1677530" y="2614862"/>
                  </a:lnTo>
                  <a:lnTo>
                    <a:pt x="1685925" y="2578100"/>
                  </a:lnTo>
                  <a:lnTo>
                    <a:pt x="1711325" y="2511425"/>
                  </a:lnTo>
                  <a:lnTo>
                    <a:pt x="1714500" y="2484437"/>
                  </a:lnTo>
                  <a:lnTo>
                    <a:pt x="1735138" y="2439987"/>
                  </a:lnTo>
                  <a:lnTo>
                    <a:pt x="1752600" y="2382837"/>
                  </a:lnTo>
                  <a:lnTo>
                    <a:pt x="1760538" y="2335212"/>
                  </a:lnTo>
                  <a:lnTo>
                    <a:pt x="1762064" y="2302918"/>
                  </a:lnTo>
                  <a:lnTo>
                    <a:pt x="1745395" y="2262437"/>
                  </a:lnTo>
                  <a:lnTo>
                    <a:pt x="1677530" y="2216002"/>
                  </a:lnTo>
                  <a:lnTo>
                    <a:pt x="1666875" y="2185987"/>
                  </a:lnTo>
                  <a:lnTo>
                    <a:pt x="1671577" y="2133849"/>
                  </a:lnTo>
                  <a:lnTo>
                    <a:pt x="1643063" y="2127250"/>
                  </a:lnTo>
                  <a:lnTo>
                    <a:pt x="1594186" y="2130277"/>
                  </a:lnTo>
                  <a:lnTo>
                    <a:pt x="1513224" y="2130277"/>
                  </a:lnTo>
                  <a:lnTo>
                    <a:pt x="1485839" y="2117180"/>
                  </a:lnTo>
                  <a:lnTo>
                    <a:pt x="1479886" y="2088605"/>
                  </a:lnTo>
                  <a:lnTo>
                    <a:pt x="1463217" y="2049315"/>
                  </a:lnTo>
                  <a:lnTo>
                    <a:pt x="1466789" y="1995737"/>
                  </a:lnTo>
                  <a:lnTo>
                    <a:pt x="1451311" y="1945730"/>
                  </a:lnTo>
                  <a:lnTo>
                    <a:pt x="1422736" y="1876674"/>
                  </a:lnTo>
                  <a:lnTo>
                    <a:pt x="1381064" y="1844527"/>
                  </a:lnTo>
                  <a:lnTo>
                    <a:pt x="1332249" y="1846908"/>
                  </a:lnTo>
                  <a:lnTo>
                    <a:pt x="1287005" y="1831430"/>
                  </a:lnTo>
                  <a:lnTo>
                    <a:pt x="1265238" y="1803400"/>
                  </a:lnTo>
                  <a:lnTo>
                    <a:pt x="1216758" y="1798093"/>
                  </a:lnTo>
                  <a:lnTo>
                    <a:pt x="1179849" y="1774280"/>
                  </a:lnTo>
                  <a:lnTo>
                    <a:pt x="1145320" y="1751658"/>
                  </a:lnTo>
                  <a:lnTo>
                    <a:pt x="1100077" y="1737371"/>
                  </a:lnTo>
                  <a:lnTo>
                    <a:pt x="1058405" y="1744515"/>
                  </a:lnTo>
                  <a:lnTo>
                    <a:pt x="1009589" y="1730227"/>
                  </a:lnTo>
                  <a:lnTo>
                    <a:pt x="976252" y="1706415"/>
                  </a:lnTo>
                  <a:lnTo>
                    <a:pt x="941724" y="1670696"/>
                  </a:lnTo>
                  <a:lnTo>
                    <a:pt x="910767" y="1621880"/>
                  </a:lnTo>
                  <a:lnTo>
                    <a:pt x="908050" y="1589087"/>
                  </a:lnTo>
                  <a:lnTo>
                    <a:pt x="903288" y="1538287"/>
                  </a:lnTo>
                  <a:lnTo>
                    <a:pt x="914339" y="1467099"/>
                  </a:lnTo>
                  <a:lnTo>
                    <a:pt x="883383" y="1465908"/>
                  </a:lnTo>
                  <a:lnTo>
                    <a:pt x="829805" y="1458765"/>
                  </a:lnTo>
                  <a:lnTo>
                    <a:pt x="786942" y="1474243"/>
                  </a:lnTo>
                  <a:lnTo>
                    <a:pt x="744538" y="1490662"/>
                  </a:lnTo>
                  <a:lnTo>
                    <a:pt x="698836" y="1514724"/>
                  </a:lnTo>
                  <a:lnTo>
                    <a:pt x="657164" y="1556396"/>
                  </a:lnTo>
                  <a:lnTo>
                    <a:pt x="619064" y="1580208"/>
                  </a:lnTo>
                  <a:lnTo>
                    <a:pt x="578583" y="1594496"/>
                  </a:lnTo>
                  <a:lnTo>
                    <a:pt x="554770" y="1590924"/>
                  </a:lnTo>
                  <a:lnTo>
                    <a:pt x="514289" y="1582590"/>
                  </a:lnTo>
                  <a:lnTo>
                    <a:pt x="480952" y="1581399"/>
                  </a:lnTo>
                  <a:lnTo>
                    <a:pt x="425450" y="1579562"/>
                  </a:lnTo>
                  <a:lnTo>
                    <a:pt x="379413" y="1600200"/>
                  </a:lnTo>
                  <a:lnTo>
                    <a:pt x="361950" y="1573212"/>
                  </a:lnTo>
                  <a:lnTo>
                    <a:pt x="361950" y="1509712"/>
                  </a:lnTo>
                  <a:lnTo>
                    <a:pt x="338138" y="1458912"/>
                  </a:lnTo>
                  <a:lnTo>
                    <a:pt x="304800" y="1487487"/>
                  </a:lnTo>
                  <a:lnTo>
                    <a:pt x="255588" y="1493837"/>
                  </a:lnTo>
                  <a:lnTo>
                    <a:pt x="207108" y="1479005"/>
                  </a:lnTo>
                  <a:lnTo>
                    <a:pt x="180975" y="1450975"/>
                  </a:lnTo>
                  <a:lnTo>
                    <a:pt x="123825" y="1427162"/>
                  </a:lnTo>
                  <a:lnTo>
                    <a:pt x="111125" y="1381125"/>
                  </a:lnTo>
                  <a:lnTo>
                    <a:pt x="65088" y="1349375"/>
                  </a:lnTo>
                  <a:lnTo>
                    <a:pt x="33338" y="1311275"/>
                  </a:lnTo>
                  <a:lnTo>
                    <a:pt x="7938" y="1271587"/>
                  </a:lnTo>
                  <a:lnTo>
                    <a:pt x="0" y="1220787"/>
                  </a:lnTo>
                  <a:lnTo>
                    <a:pt x="36513" y="1184275"/>
                  </a:lnTo>
                  <a:lnTo>
                    <a:pt x="73025" y="1143000"/>
                  </a:lnTo>
                  <a:lnTo>
                    <a:pt x="82550" y="1092200"/>
                  </a:lnTo>
                  <a:lnTo>
                    <a:pt x="92075" y="1058862"/>
                  </a:lnTo>
                  <a:lnTo>
                    <a:pt x="103188" y="1028700"/>
                  </a:lnTo>
                  <a:lnTo>
                    <a:pt x="131763" y="1001712"/>
                  </a:lnTo>
                  <a:lnTo>
                    <a:pt x="173038" y="969962"/>
                  </a:lnTo>
                  <a:lnTo>
                    <a:pt x="209550" y="942975"/>
                  </a:lnTo>
                  <a:lnTo>
                    <a:pt x="255588" y="942975"/>
                  </a:lnTo>
                  <a:lnTo>
                    <a:pt x="304800" y="930275"/>
                  </a:lnTo>
                  <a:lnTo>
                    <a:pt x="346075" y="906462"/>
                  </a:lnTo>
                  <a:lnTo>
                    <a:pt x="396417" y="919412"/>
                  </a:lnTo>
                  <a:lnTo>
                    <a:pt x="432136" y="888455"/>
                  </a:lnTo>
                  <a:lnTo>
                    <a:pt x="425450" y="844550"/>
                  </a:lnTo>
                  <a:lnTo>
                    <a:pt x="436563" y="790575"/>
                  </a:lnTo>
                  <a:lnTo>
                    <a:pt x="446088" y="742950"/>
                  </a:lnTo>
                  <a:lnTo>
                    <a:pt x="446088" y="679450"/>
                  </a:lnTo>
                  <a:lnTo>
                    <a:pt x="467855" y="632471"/>
                  </a:lnTo>
                  <a:lnTo>
                    <a:pt x="457200" y="593725"/>
                  </a:lnTo>
                  <a:lnTo>
                    <a:pt x="441325" y="550862"/>
                  </a:lnTo>
                  <a:lnTo>
                    <a:pt x="390464" y="514599"/>
                  </a:lnTo>
                  <a:lnTo>
                    <a:pt x="389274" y="482452"/>
                  </a:lnTo>
                  <a:lnTo>
                    <a:pt x="404813" y="449262"/>
                  </a:lnTo>
                  <a:lnTo>
                    <a:pt x="446088" y="441325"/>
                  </a:lnTo>
                  <a:lnTo>
                    <a:pt x="492858" y="443162"/>
                  </a:lnTo>
                  <a:lnTo>
                    <a:pt x="503238" y="406400"/>
                  </a:lnTo>
                  <a:lnTo>
                    <a:pt x="474663" y="411162"/>
                  </a:lnTo>
                  <a:lnTo>
                    <a:pt x="449995" y="402680"/>
                  </a:lnTo>
                  <a:lnTo>
                    <a:pt x="436899" y="388393"/>
                  </a:lnTo>
                  <a:lnTo>
                    <a:pt x="425450" y="363537"/>
                  </a:lnTo>
                  <a:lnTo>
                    <a:pt x="425450" y="334962"/>
                  </a:lnTo>
                  <a:lnTo>
                    <a:pt x="477838" y="344487"/>
                  </a:lnTo>
                  <a:lnTo>
                    <a:pt x="529767" y="326480"/>
                  </a:lnTo>
                  <a:lnTo>
                    <a:pt x="565150" y="339725"/>
                  </a:lnTo>
                  <a:lnTo>
                    <a:pt x="600014" y="320527"/>
                  </a:lnTo>
                  <a:lnTo>
                    <a:pt x="661927" y="299096"/>
                  </a:lnTo>
                  <a:lnTo>
                    <a:pt x="687388" y="317500"/>
                  </a:lnTo>
                  <a:lnTo>
                    <a:pt x="722313" y="349250"/>
                  </a:lnTo>
                  <a:lnTo>
                    <a:pt x="709613" y="390525"/>
                  </a:lnTo>
                  <a:lnTo>
                    <a:pt x="753605" y="409824"/>
                  </a:lnTo>
                  <a:lnTo>
                    <a:pt x="809564" y="430065"/>
                  </a:lnTo>
                  <a:lnTo>
                    <a:pt x="849313" y="403225"/>
                  </a:lnTo>
                  <a:lnTo>
                    <a:pt x="871477" y="419349"/>
                  </a:lnTo>
                  <a:lnTo>
                    <a:pt x="881002" y="444352"/>
                  </a:lnTo>
                  <a:lnTo>
                    <a:pt x="911225" y="403225"/>
                  </a:lnTo>
                  <a:lnTo>
                    <a:pt x="944563" y="374650"/>
                  </a:lnTo>
                  <a:lnTo>
                    <a:pt x="1004888" y="355600"/>
                  </a:lnTo>
                  <a:lnTo>
                    <a:pt x="1035050" y="317500"/>
                  </a:lnTo>
                  <a:lnTo>
                    <a:pt x="1063625" y="293687"/>
                  </a:lnTo>
                  <a:lnTo>
                    <a:pt x="1081088" y="266700"/>
                  </a:lnTo>
                  <a:lnTo>
                    <a:pt x="1031875" y="258762"/>
                  </a:lnTo>
                  <a:lnTo>
                    <a:pt x="1027449" y="227658"/>
                  </a:lnTo>
                  <a:lnTo>
                    <a:pt x="1004888" y="196850"/>
                  </a:lnTo>
                  <a:lnTo>
                    <a:pt x="1001713" y="146050"/>
                  </a:lnTo>
                  <a:lnTo>
                    <a:pt x="976313" y="123825"/>
                  </a:lnTo>
                  <a:lnTo>
                    <a:pt x="964345" y="88355"/>
                  </a:lnTo>
                  <a:lnTo>
                    <a:pt x="1023938" y="95250"/>
                  </a:lnTo>
                  <a:lnTo>
                    <a:pt x="1048880" y="113358"/>
                  </a:lnTo>
                  <a:lnTo>
                    <a:pt x="1094124" y="110977"/>
                  </a:lnTo>
                  <a:lnTo>
                    <a:pt x="1139367" y="153840"/>
                  </a:lnTo>
                  <a:lnTo>
                    <a:pt x="1152525" y="123825"/>
                  </a:lnTo>
                  <a:lnTo>
                    <a:pt x="1179513" y="96837"/>
                  </a:lnTo>
                  <a:lnTo>
                    <a:pt x="1236663" y="95250"/>
                  </a:lnTo>
                  <a:lnTo>
                    <a:pt x="1301750" y="77787"/>
                  </a:lnTo>
                  <a:lnTo>
                    <a:pt x="1339850" y="42862"/>
                  </a:lnTo>
                  <a:lnTo>
                    <a:pt x="1385888" y="11112"/>
                  </a:lnTo>
                  <a:lnTo>
                    <a:pt x="1430338" y="0"/>
                  </a:lnTo>
                  <a:lnTo>
                    <a:pt x="1443038" y="55562"/>
                  </a:lnTo>
                  <a:lnTo>
                    <a:pt x="1512888" y="77787"/>
                  </a:lnTo>
                  <a:lnTo>
                    <a:pt x="1482725" y="128587"/>
                  </a:lnTo>
                  <a:lnTo>
                    <a:pt x="1458913" y="160337"/>
                  </a:lnTo>
                  <a:lnTo>
                    <a:pt x="1450975" y="231775"/>
                  </a:lnTo>
                  <a:lnTo>
                    <a:pt x="1450975" y="273050"/>
                  </a:lnTo>
                  <a:lnTo>
                    <a:pt x="1471613" y="293687"/>
                  </a:lnTo>
                  <a:lnTo>
                    <a:pt x="1474788" y="328612"/>
                  </a:lnTo>
                  <a:lnTo>
                    <a:pt x="1509713" y="355600"/>
                  </a:lnTo>
                  <a:lnTo>
                    <a:pt x="1550988" y="379412"/>
                  </a:lnTo>
                  <a:lnTo>
                    <a:pt x="1595438" y="371475"/>
                  </a:lnTo>
                  <a:lnTo>
                    <a:pt x="1627524" y="338387"/>
                  </a:lnTo>
                  <a:lnTo>
                    <a:pt x="1678720" y="341958"/>
                  </a:lnTo>
                  <a:lnTo>
                    <a:pt x="1723964" y="325290"/>
                  </a:lnTo>
                  <a:lnTo>
                    <a:pt x="1762064" y="314574"/>
                  </a:lnTo>
                  <a:lnTo>
                    <a:pt x="1806575" y="312737"/>
                  </a:lnTo>
                  <a:lnTo>
                    <a:pt x="1858963" y="323850"/>
                  </a:lnTo>
                  <a:lnTo>
                    <a:pt x="1897063" y="312737"/>
                  </a:lnTo>
                  <a:lnTo>
                    <a:pt x="1868488" y="298450"/>
                  </a:lnTo>
                  <a:lnTo>
                    <a:pt x="1858963" y="273050"/>
                  </a:lnTo>
                  <a:lnTo>
                    <a:pt x="1905000" y="254000"/>
                  </a:lnTo>
                  <a:lnTo>
                    <a:pt x="1944688" y="258762"/>
                  </a:lnTo>
                  <a:lnTo>
                    <a:pt x="1974850" y="254000"/>
                  </a:lnTo>
                  <a:lnTo>
                    <a:pt x="2000250" y="269875"/>
                  </a:lnTo>
                  <a:lnTo>
                    <a:pt x="2041525" y="288925"/>
                  </a:lnTo>
                  <a:lnTo>
                    <a:pt x="2097088" y="277812"/>
                  </a:lnTo>
                  <a:lnTo>
                    <a:pt x="2124075" y="287337"/>
                  </a:lnTo>
                  <a:lnTo>
                    <a:pt x="2160588" y="277812"/>
                  </a:lnTo>
                  <a:lnTo>
                    <a:pt x="2189163" y="277812"/>
                  </a:lnTo>
                  <a:lnTo>
                    <a:pt x="2222500" y="249237"/>
                  </a:lnTo>
                  <a:lnTo>
                    <a:pt x="2251075" y="203200"/>
                  </a:lnTo>
                  <a:lnTo>
                    <a:pt x="2274888" y="168275"/>
                  </a:lnTo>
                  <a:lnTo>
                    <a:pt x="2300288" y="136525"/>
                  </a:lnTo>
                  <a:lnTo>
                    <a:pt x="2325688" y="106362"/>
                  </a:lnTo>
                  <a:lnTo>
                    <a:pt x="2362200" y="82550"/>
                  </a:lnTo>
                  <a:lnTo>
                    <a:pt x="2378075" y="131762"/>
                  </a:lnTo>
                  <a:lnTo>
                    <a:pt x="2382838" y="196850"/>
                  </a:lnTo>
                  <a:lnTo>
                    <a:pt x="2411413" y="249237"/>
                  </a:lnTo>
                  <a:lnTo>
                    <a:pt x="2439988" y="320675"/>
                  </a:lnTo>
                  <a:lnTo>
                    <a:pt x="2482850" y="334962"/>
                  </a:lnTo>
                  <a:lnTo>
                    <a:pt x="2501900" y="368300"/>
                  </a:lnTo>
                  <a:lnTo>
                    <a:pt x="2470150" y="414337"/>
                  </a:lnTo>
                  <a:lnTo>
                    <a:pt x="2436813" y="438150"/>
                  </a:lnTo>
                  <a:lnTo>
                    <a:pt x="2406650" y="461962"/>
                  </a:lnTo>
                  <a:lnTo>
                    <a:pt x="2382838" y="500062"/>
                  </a:lnTo>
                  <a:lnTo>
                    <a:pt x="2354263" y="539750"/>
                  </a:lnTo>
                  <a:lnTo>
                    <a:pt x="2374900" y="555625"/>
                  </a:lnTo>
                  <a:lnTo>
                    <a:pt x="2406650" y="563562"/>
                  </a:lnTo>
                  <a:lnTo>
                    <a:pt x="2444750" y="566737"/>
                  </a:lnTo>
                  <a:lnTo>
                    <a:pt x="2454275" y="527050"/>
                  </a:lnTo>
                  <a:lnTo>
                    <a:pt x="2493963" y="520700"/>
                  </a:lnTo>
                  <a:lnTo>
                    <a:pt x="2547938" y="531812"/>
                  </a:lnTo>
                  <a:lnTo>
                    <a:pt x="2601913" y="528637"/>
                  </a:lnTo>
                  <a:lnTo>
                    <a:pt x="2646363" y="536575"/>
                  </a:lnTo>
                  <a:lnTo>
                    <a:pt x="2659063" y="566737"/>
                  </a:lnTo>
                  <a:lnTo>
                    <a:pt x="2638425" y="587375"/>
                  </a:lnTo>
                  <a:lnTo>
                    <a:pt x="2622550" y="614362"/>
                  </a:lnTo>
                  <a:lnTo>
                    <a:pt x="2587625" y="638175"/>
                  </a:lnTo>
                  <a:lnTo>
                    <a:pt x="2555875" y="661987"/>
                  </a:lnTo>
                  <a:lnTo>
                    <a:pt x="2506663" y="661987"/>
                  </a:lnTo>
                  <a:lnTo>
                    <a:pt x="2457450" y="684212"/>
                  </a:lnTo>
                  <a:lnTo>
                    <a:pt x="2486025" y="708025"/>
                  </a:lnTo>
                  <a:lnTo>
                    <a:pt x="2543175" y="688975"/>
                  </a:lnTo>
                  <a:lnTo>
                    <a:pt x="2568575" y="719137"/>
                  </a:lnTo>
                  <a:lnTo>
                    <a:pt x="2598738" y="692150"/>
                  </a:lnTo>
                  <a:lnTo>
                    <a:pt x="2638425" y="668337"/>
                  </a:lnTo>
                  <a:lnTo>
                    <a:pt x="2659063" y="652462"/>
                  </a:lnTo>
                  <a:lnTo>
                    <a:pt x="2684463" y="617537"/>
                  </a:lnTo>
                  <a:lnTo>
                    <a:pt x="2708275" y="582612"/>
                  </a:lnTo>
                  <a:lnTo>
                    <a:pt x="2741613" y="563562"/>
                  </a:lnTo>
                  <a:lnTo>
                    <a:pt x="2779713" y="577850"/>
                  </a:lnTo>
                  <a:close/>
                </a:path>
              </a:pathLst>
            </a:custGeom>
            <a:solidFill>
              <a:srgbClr val="00B050"/>
            </a:solidFill>
            <a:ln w="317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ker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endParaRPr>
            </a:p>
          </p:txBody>
        </p:sp>
        <p:sp>
          <p:nvSpPr>
            <p:cNvPr id="37" name="Freeform 214"/>
            <p:cNvSpPr>
              <a:spLocks/>
            </p:cNvSpPr>
            <p:nvPr/>
          </p:nvSpPr>
          <p:spPr bwMode="auto">
            <a:xfrm>
              <a:off x="2128193" y="4188222"/>
              <a:ext cx="74613" cy="117475"/>
            </a:xfrm>
            <a:custGeom>
              <a:avLst/>
              <a:gdLst>
                <a:gd name="T0" fmla="*/ 10 w 440592"/>
                <a:gd name="T1" fmla="*/ 18 h 680493"/>
                <a:gd name="T2" fmla="*/ 10 w 440592"/>
                <a:gd name="T3" fmla="*/ 13 h 680493"/>
                <a:gd name="T4" fmla="*/ 8 w 440592"/>
                <a:gd name="T5" fmla="*/ 7 h 680493"/>
                <a:gd name="T6" fmla="*/ 22 w 440592"/>
                <a:gd name="T7" fmla="*/ 1 h 680493"/>
                <a:gd name="T8" fmla="*/ 25 w 440592"/>
                <a:gd name="T9" fmla="*/ 0 h 680493"/>
                <a:gd name="T10" fmla="*/ 30 w 440592"/>
                <a:gd name="T11" fmla="*/ 1 h 680493"/>
                <a:gd name="T12" fmla="*/ 35 w 440592"/>
                <a:gd name="T13" fmla="*/ 5 h 680493"/>
                <a:gd name="T14" fmla="*/ 38 w 440592"/>
                <a:gd name="T15" fmla="*/ 9 h 680493"/>
                <a:gd name="T16" fmla="*/ 42 w 440592"/>
                <a:gd name="T17" fmla="*/ 12 h 680493"/>
                <a:gd name="T18" fmla="*/ 42 w 440592"/>
                <a:gd name="T19" fmla="*/ 20 h 680493"/>
                <a:gd name="T20" fmla="*/ 47 w 440592"/>
                <a:gd name="T21" fmla="*/ 22 h 680493"/>
                <a:gd name="T22" fmla="*/ 51 w 440592"/>
                <a:gd name="T23" fmla="*/ 25 h 680493"/>
                <a:gd name="T24" fmla="*/ 55 w 440592"/>
                <a:gd name="T25" fmla="*/ 28 h 680493"/>
                <a:gd name="T26" fmla="*/ 58 w 440592"/>
                <a:gd name="T27" fmla="*/ 31 h 680493"/>
                <a:gd name="T28" fmla="*/ 61 w 440592"/>
                <a:gd name="T29" fmla="*/ 36 h 680493"/>
                <a:gd name="T30" fmla="*/ 59 w 440592"/>
                <a:gd name="T31" fmla="*/ 39 h 680493"/>
                <a:gd name="T32" fmla="*/ 58 w 440592"/>
                <a:gd name="T33" fmla="*/ 43 h 680493"/>
                <a:gd name="T34" fmla="*/ 57 w 440592"/>
                <a:gd name="T35" fmla="*/ 46 h 680493"/>
                <a:gd name="T36" fmla="*/ 53 w 440592"/>
                <a:gd name="T37" fmla="*/ 48 h 680493"/>
                <a:gd name="T38" fmla="*/ 49 w 440592"/>
                <a:gd name="T39" fmla="*/ 48 h 680493"/>
                <a:gd name="T40" fmla="*/ 48 w 440592"/>
                <a:gd name="T41" fmla="*/ 57 h 680493"/>
                <a:gd name="T42" fmla="*/ 49 w 440592"/>
                <a:gd name="T43" fmla="*/ 65 h 680493"/>
                <a:gd name="T44" fmla="*/ 53 w 440592"/>
                <a:gd name="T45" fmla="*/ 71 h 680493"/>
                <a:gd name="T46" fmla="*/ 56 w 440592"/>
                <a:gd name="T47" fmla="*/ 73 h 680493"/>
                <a:gd name="T48" fmla="*/ 58 w 440592"/>
                <a:gd name="T49" fmla="*/ 81 h 680493"/>
                <a:gd name="T50" fmla="*/ 61 w 440592"/>
                <a:gd name="T51" fmla="*/ 87 h 680493"/>
                <a:gd name="T52" fmla="*/ 61 w 440592"/>
                <a:gd name="T53" fmla="*/ 94 h 680493"/>
                <a:gd name="T54" fmla="*/ 56 w 440592"/>
                <a:gd name="T55" fmla="*/ 96 h 680493"/>
                <a:gd name="T56" fmla="*/ 50 w 440592"/>
                <a:gd name="T57" fmla="*/ 99 h 680493"/>
                <a:gd name="T58" fmla="*/ 43 w 440592"/>
                <a:gd name="T59" fmla="*/ 98 h 680493"/>
                <a:gd name="T60" fmla="*/ 38 w 440592"/>
                <a:gd name="T61" fmla="*/ 103 h 680493"/>
                <a:gd name="T62" fmla="*/ 32 w 440592"/>
                <a:gd name="T63" fmla="*/ 104 h 680493"/>
                <a:gd name="T64" fmla="*/ 26 w 440592"/>
                <a:gd name="T65" fmla="*/ 101 h 680493"/>
                <a:gd name="T66" fmla="*/ 21 w 440592"/>
                <a:gd name="T67" fmla="*/ 97 h 680493"/>
                <a:gd name="T68" fmla="*/ 21 w 440592"/>
                <a:gd name="T69" fmla="*/ 91 h 680493"/>
                <a:gd name="T70" fmla="*/ 18 w 440592"/>
                <a:gd name="T71" fmla="*/ 88 h 680493"/>
                <a:gd name="T72" fmla="*/ 18 w 440592"/>
                <a:gd name="T73" fmla="*/ 80 h 680493"/>
                <a:gd name="T74" fmla="*/ 19 w 440592"/>
                <a:gd name="T75" fmla="*/ 70 h 680493"/>
                <a:gd name="T76" fmla="*/ 23 w 440592"/>
                <a:gd name="T77" fmla="*/ 65 h 680493"/>
                <a:gd name="T78" fmla="*/ 27 w 440592"/>
                <a:gd name="T79" fmla="*/ 58 h 680493"/>
                <a:gd name="T80" fmla="*/ 17 w 440592"/>
                <a:gd name="T81" fmla="*/ 55 h 680493"/>
                <a:gd name="T82" fmla="*/ 15 w 440592"/>
                <a:gd name="T83" fmla="*/ 46 h 680493"/>
                <a:gd name="T84" fmla="*/ 9 w 440592"/>
                <a:gd name="T85" fmla="*/ 48 h 680493"/>
                <a:gd name="T86" fmla="*/ 4 w 440592"/>
                <a:gd name="T87" fmla="*/ 43 h 680493"/>
                <a:gd name="T88" fmla="*/ 1 w 440592"/>
                <a:gd name="T89" fmla="*/ 39 h 680493"/>
                <a:gd name="T90" fmla="*/ 0 w 440592"/>
                <a:gd name="T91" fmla="*/ 35 h 680493"/>
                <a:gd name="T92" fmla="*/ 2 w 440592"/>
                <a:gd name="T93" fmla="*/ 30 h 680493"/>
                <a:gd name="T94" fmla="*/ 2 w 440592"/>
                <a:gd name="T95" fmla="*/ 24 h 680493"/>
                <a:gd name="T96" fmla="*/ 7 w 440592"/>
                <a:gd name="T97" fmla="*/ 22 h 680493"/>
                <a:gd name="T98" fmla="*/ 10 w 440592"/>
                <a:gd name="T99" fmla="*/ 18 h 68049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40592"/>
                <a:gd name="T151" fmla="*/ 0 h 680493"/>
                <a:gd name="T152" fmla="*/ 440592 w 440592"/>
                <a:gd name="T153" fmla="*/ 680493 h 68049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40592" h="680493">
                  <a:moveTo>
                    <a:pt x="72628" y="120899"/>
                  </a:moveTo>
                  <a:lnTo>
                    <a:pt x="69056" y="86371"/>
                  </a:lnTo>
                  <a:lnTo>
                    <a:pt x="60722" y="44699"/>
                  </a:lnTo>
                  <a:lnTo>
                    <a:pt x="157068" y="2877"/>
                  </a:lnTo>
                  <a:lnTo>
                    <a:pt x="181232" y="0"/>
                  </a:lnTo>
                  <a:lnTo>
                    <a:pt x="215061" y="8631"/>
                  </a:lnTo>
                  <a:lnTo>
                    <a:pt x="248891" y="34526"/>
                  </a:lnTo>
                  <a:lnTo>
                    <a:pt x="276277" y="57543"/>
                  </a:lnTo>
                  <a:lnTo>
                    <a:pt x="300441" y="80560"/>
                  </a:lnTo>
                  <a:lnTo>
                    <a:pt x="300441" y="132348"/>
                  </a:lnTo>
                  <a:lnTo>
                    <a:pt x="337492" y="146734"/>
                  </a:lnTo>
                  <a:lnTo>
                    <a:pt x="368100" y="163996"/>
                  </a:lnTo>
                  <a:lnTo>
                    <a:pt x="393875" y="182698"/>
                  </a:lnTo>
                  <a:lnTo>
                    <a:pt x="414817" y="202838"/>
                  </a:lnTo>
                  <a:lnTo>
                    <a:pt x="435759" y="231609"/>
                  </a:lnTo>
                  <a:lnTo>
                    <a:pt x="421261" y="254626"/>
                  </a:lnTo>
                  <a:lnTo>
                    <a:pt x="414817" y="277643"/>
                  </a:lnTo>
                  <a:lnTo>
                    <a:pt x="408373" y="300660"/>
                  </a:lnTo>
                  <a:lnTo>
                    <a:pt x="380987" y="315046"/>
                  </a:lnTo>
                  <a:lnTo>
                    <a:pt x="350380" y="315046"/>
                  </a:lnTo>
                  <a:lnTo>
                    <a:pt x="343936" y="372588"/>
                  </a:lnTo>
                  <a:lnTo>
                    <a:pt x="350380" y="421500"/>
                  </a:lnTo>
                  <a:lnTo>
                    <a:pt x="379377" y="461779"/>
                  </a:lnTo>
                  <a:lnTo>
                    <a:pt x="401930" y="479042"/>
                  </a:lnTo>
                  <a:lnTo>
                    <a:pt x="414817" y="526515"/>
                  </a:lnTo>
                  <a:lnTo>
                    <a:pt x="438981" y="569672"/>
                  </a:lnTo>
                  <a:lnTo>
                    <a:pt x="440592" y="615706"/>
                  </a:lnTo>
                  <a:lnTo>
                    <a:pt x="405151" y="624337"/>
                  </a:lnTo>
                  <a:lnTo>
                    <a:pt x="356823" y="645916"/>
                  </a:lnTo>
                  <a:lnTo>
                    <a:pt x="306885" y="640161"/>
                  </a:lnTo>
                  <a:lnTo>
                    <a:pt x="276225" y="672158"/>
                  </a:lnTo>
                  <a:lnTo>
                    <a:pt x="230981" y="680493"/>
                  </a:lnTo>
                  <a:lnTo>
                    <a:pt x="187675" y="658863"/>
                  </a:lnTo>
                  <a:lnTo>
                    <a:pt x="153591" y="632868"/>
                  </a:lnTo>
                  <a:lnTo>
                    <a:pt x="150019" y="595958"/>
                  </a:lnTo>
                  <a:lnTo>
                    <a:pt x="130969" y="574527"/>
                  </a:lnTo>
                  <a:lnTo>
                    <a:pt x="131293" y="520761"/>
                  </a:lnTo>
                  <a:lnTo>
                    <a:pt x="139347" y="457464"/>
                  </a:lnTo>
                  <a:lnTo>
                    <a:pt x="165122" y="425815"/>
                  </a:lnTo>
                  <a:lnTo>
                    <a:pt x="192508" y="378343"/>
                  </a:lnTo>
                  <a:lnTo>
                    <a:pt x="122634" y="357833"/>
                  </a:lnTo>
                  <a:lnTo>
                    <a:pt x="110351" y="300660"/>
                  </a:lnTo>
                  <a:lnTo>
                    <a:pt x="63103" y="312590"/>
                  </a:lnTo>
                  <a:lnTo>
                    <a:pt x="32147" y="279252"/>
                  </a:lnTo>
                  <a:lnTo>
                    <a:pt x="4029" y="254626"/>
                  </a:lnTo>
                  <a:lnTo>
                    <a:pt x="0" y="229246"/>
                  </a:lnTo>
                  <a:lnTo>
                    <a:pt x="13695" y="192768"/>
                  </a:lnTo>
                  <a:lnTo>
                    <a:pt x="14287" y="157808"/>
                  </a:lnTo>
                  <a:lnTo>
                    <a:pt x="52357" y="146734"/>
                  </a:lnTo>
                  <a:lnTo>
                    <a:pt x="72628" y="120899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38" name="Freeform 215"/>
            <p:cNvSpPr>
              <a:spLocks/>
            </p:cNvSpPr>
            <p:nvPr/>
          </p:nvSpPr>
          <p:spPr bwMode="auto">
            <a:xfrm>
              <a:off x="2186931" y="4224735"/>
              <a:ext cx="68262" cy="71437"/>
            </a:xfrm>
            <a:custGeom>
              <a:avLst/>
              <a:gdLst>
                <a:gd name="T0" fmla="*/ 33 w 404812"/>
                <a:gd name="T1" fmla="*/ 3 h 412750"/>
                <a:gd name="T2" fmla="*/ 37 w 404812"/>
                <a:gd name="T3" fmla="*/ 1 h 412750"/>
                <a:gd name="T4" fmla="*/ 43 w 404812"/>
                <a:gd name="T5" fmla="*/ 0 h 412750"/>
                <a:gd name="T6" fmla="*/ 50 w 404812"/>
                <a:gd name="T7" fmla="*/ 1 h 412750"/>
                <a:gd name="T8" fmla="*/ 55 w 404812"/>
                <a:gd name="T9" fmla="*/ 3 h 412750"/>
                <a:gd name="T10" fmla="*/ 53 w 404812"/>
                <a:gd name="T11" fmla="*/ 11 h 412750"/>
                <a:gd name="T12" fmla="*/ 48 w 404812"/>
                <a:gd name="T13" fmla="*/ 15 h 412750"/>
                <a:gd name="T14" fmla="*/ 49 w 404812"/>
                <a:gd name="T15" fmla="*/ 24 h 412750"/>
                <a:gd name="T16" fmla="*/ 51 w 404812"/>
                <a:gd name="T17" fmla="*/ 27 h 412750"/>
                <a:gd name="T18" fmla="*/ 52 w 404812"/>
                <a:gd name="T19" fmla="*/ 35 h 412750"/>
                <a:gd name="T20" fmla="*/ 54 w 404812"/>
                <a:gd name="T21" fmla="*/ 41 h 412750"/>
                <a:gd name="T22" fmla="*/ 52 w 404812"/>
                <a:gd name="T23" fmla="*/ 51 h 412750"/>
                <a:gd name="T24" fmla="*/ 51 w 404812"/>
                <a:gd name="T25" fmla="*/ 58 h 412750"/>
                <a:gd name="T26" fmla="*/ 46 w 404812"/>
                <a:gd name="T27" fmla="*/ 56 h 412750"/>
                <a:gd name="T28" fmla="*/ 42 w 404812"/>
                <a:gd name="T29" fmla="*/ 53 h 412750"/>
                <a:gd name="T30" fmla="*/ 38 w 404812"/>
                <a:gd name="T31" fmla="*/ 54 h 412750"/>
                <a:gd name="T32" fmla="*/ 33 w 404812"/>
                <a:gd name="T33" fmla="*/ 53 h 412750"/>
                <a:gd name="T34" fmla="*/ 26 w 404812"/>
                <a:gd name="T35" fmla="*/ 56 h 412750"/>
                <a:gd name="T36" fmla="*/ 27 w 404812"/>
                <a:gd name="T37" fmla="*/ 60 h 412750"/>
                <a:gd name="T38" fmla="*/ 32 w 404812"/>
                <a:gd name="T39" fmla="*/ 62 h 412750"/>
                <a:gd name="T40" fmla="*/ 26 w 404812"/>
                <a:gd name="T41" fmla="*/ 64 h 412750"/>
                <a:gd name="T42" fmla="*/ 19 w 404812"/>
                <a:gd name="T43" fmla="*/ 62 h 412750"/>
                <a:gd name="T44" fmla="*/ 13 w 404812"/>
                <a:gd name="T45" fmla="*/ 62 h 412750"/>
                <a:gd name="T46" fmla="*/ 13 w 404812"/>
                <a:gd name="T47" fmla="*/ 56 h 412750"/>
                <a:gd name="T48" fmla="*/ 10 w 404812"/>
                <a:gd name="T49" fmla="*/ 49 h 412750"/>
                <a:gd name="T50" fmla="*/ 8 w 404812"/>
                <a:gd name="T51" fmla="*/ 42 h 412750"/>
                <a:gd name="T52" fmla="*/ 5 w 404812"/>
                <a:gd name="T53" fmla="*/ 39 h 412750"/>
                <a:gd name="T54" fmla="*/ 1 w 404812"/>
                <a:gd name="T55" fmla="*/ 33 h 412750"/>
                <a:gd name="T56" fmla="*/ 0 w 404812"/>
                <a:gd name="T57" fmla="*/ 25 h 412750"/>
                <a:gd name="T58" fmla="*/ 1 w 404812"/>
                <a:gd name="T59" fmla="*/ 16 h 412750"/>
                <a:gd name="T60" fmla="*/ 5 w 404812"/>
                <a:gd name="T61" fmla="*/ 16 h 412750"/>
                <a:gd name="T62" fmla="*/ 9 w 404812"/>
                <a:gd name="T63" fmla="*/ 13 h 412750"/>
                <a:gd name="T64" fmla="*/ 11 w 404812"/>
                <a:gd name="T65" fmla="*/ 6 h 412750"/>
                <a:gd name="T66" fmla="*/ 13 w 404812"/>
                <a:gd name="T67" fmla="*/ 2 h 412750"/>
                <a:gd name="T68" fmla="*/ 16 w 404812"/>
                <a:gd name="T69" fmla="*/ 1 h 412750"/>
                <a:gd name="T70" fmla="*/ 24 w 404812"/>
                <a:gd name="T71" fmla="*/ 2 h 412750"/>
                <a:gd name="T72" fmla="*/ 28 w 404812"/>
                <a:gd name="T73" fmla="*/ 5 h 412750"/>
                <a:gd name="T74" fmla="*/ 33 w 404812"/>
                <a:gd name="T75" fmla="*/ 3 h 4127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4812"/>
                <a:gd name="T115" fmla="*/ 0 h 412750"/>
                <a:gd name="T116" fmla="*/ 404812 w 404812"/>
                <a:gd name="T117" fmla="*/ 412750 h 4127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4812" h="412750">
                  <a:moveTo>
                    <a:pt x="239583" y="19608"/>
                  </a:moveTo>
                  <a:lnTo>
                    <a:pt x="268498" y="3922"/>
                  </a:lnTo>
                  <a:lnTo>
                    <a:pt x="318067" y="0"/>
                  </a:lnTo>
                  <a:lnTo>
                    <a:pt x="363505" y="7843"/>
                  </a:lnTo>
                  <a:lnTo>
                    <a:pt x="404812" y="19608"/>
                  </a:lnTo>
                  <a:lnTo>
                    <a:pt x="392420" y="70589"/>
                  </a:lnTo>
                  <a:lnTo>
                    <a:pt x="355243" y="94119"/>
                  </a:lnTo>
                  <a:lnTo>
                    <a:pt x="359374" y="152943"/>
                  </a:lnTo>
                  <a:lnTo>
                    <a:pt x="375381" y="175982"/>
                  </a:lnTo>
                  <a:lnTo>
                    <a:pt x="384158" y="227454"/>
                  </a:lnTo>
                  <a:lnTo>
                    <a:pt x="398616" y="263729"/>
                  </a:lnTo>
                  <a:lnTo>
                    <a:pt x="384158" y="325494"/>
                  </a:lnTo>
                  <a:lnTo>
                    <a:pt x="376413" y="376965"/>
                  </a:lnTo>
                  <a:lnTo>
                    <a:pt x="336139" y="357847"/>
                  </a:lnTo>
                  <a:lnTo>
                    <a:pt x="309805" y="342161"/>
                  </a:lnTo>
                  <a:lnTo>
                    <a:pt x="279857" y="346083"/>
                  </a:lnTo>
                  <a:lnTo>
                    <a:pt x="242681" y="340690"/>
                  </a:lnTo>
                  <a:lnTo>
                    <a:pt x="194661" y="361279"/>
                  </a:lnTo>
                  <a:lnTo>
                    <a:pt x="201373" y="384808"/>
                  </a:lnTo>
                  <a:lnTo>
                    <a:pt x="230805" y="400495"/>
                  </a:lnTo>
                  <a:lnTo>
                    <a:pt x="194661" y="412750"/>
                  </a:lnTo>
                  <a:lnTo>
                    <a:pt x="141994" y="399515"/>
                  </a:lnTo>
                  <a:lnTo>
                    <a:pt x="93999" y="400696"/>
                  </a:lnTo>
                  <a:lnTo>
                    <a:pt x="95523" y="359808"/>
                  </a:lnTo>
                  <a:lnTo>
                    <a:pt x="70739" y="315690"/>
                  </a:lnTo>
                  <a:lnTo>
                    <a:pt x="58863" y="268140"/>
                  </a:lnTo>
                  <a:lnTo>
                    <a:pt x="35111" y="250983"/>
                  </a:lnTo>
                  <a:lnTo>
                    <a:pt x="6196" y="210787"/>
                  </a:lnTo>
                  <a:lnTo>
                    <a:pt x="0" y="161276"/>
                  </a:lnTo>
                  <a:lnTo>
                    <a:pt x="6196" y="100491"/>
                  </a:lnTo>
                  <a:lnTo>
                    <a:pt x="38209" y="100982"/>
                  </a:lnTo>
                  <a:lnTo>
                    <a:pt x="64543" y="86276"/>
                  </a:lnTo>
                  <a:lnTo>
                    <a:pt x="77451" y="40197"/>
                  </a:lnTo>
                  <a:lnTo>
                    <a:pt x="92942" y="15686"/>
                  </a:lnTo>
                  <a:lnTo>
                    <a:pt x="119791" y="7843"/>
                  </a:lnTo>
                  <a:lnTo>
                    <a:pt x="176073" y="11275"/>
                  </a:lnTo>
                  <a:lnTo>
                    <a:pt x="202406" y="31373"/>
                  </a:lnTo>
                  <a:lnTo>
                    <a:pt x="239583" y="19608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39" name="Freeform 216"/>
            <p:cNvSpPr>
              <a:spLocks/>
            </p:cNvSpPr>
            <p:nvPr/>
          </p:nvSpPr>
          <p:spPr bwMode="auto">
            <a:xfrm>
              <a:off x="2247256" y="4229497"/>
              <a:ext cx="58737" cy="60325"/>
            </a:xfrm>
            <a:custGeom>
              <a:avLst/>
              <a:gdLst>
                <a:gd name="T0" fmla="*/ 26 w 340458"/>
                <a:gd name="T1" fmla="*/ 7 h 351880"/>
                <a:gd name="T2" fmla="*/ 31 w 340458"/>
                <a:gd name="T3" fmla="*/ 9 h 351880"/>
                <a:gd name="T4" fmla="*/ 35 w 340458"/>
                <a:gd name="T5" fmla="*/ 12 h 351880"/>
                <a:gd name="T6" fmla="*/ 38 w 340458"/>
                <a:gd name="T7" fmla="*/ 16 h 351880"/>
                <a:gd name="T8" fmla="*/ 41 w 340458"/>
                <a:gd name="T9" fmla="*/ 18 h 351880"/>
                <a:gd name="T10" fmla="*/ 44 w 340458"/>
                <a:gd name="T11" fmla="*/ 20 h 351880"/>
                <a:gd name="T12" fmla="*/ 46 w 340458"/>
                <a:gd name="T13" fmla="*/ 22 h 351880"/>
                <a:gd name="T14" fmla="*/ 52 w 340458"/>
                <a:gd name="T15" fmla="*/ 21 h 351880"/>
                <a:gd name="T16" fmla="*/ 46 w 340458"/>
                <a:gd name="T17" fmla="*/ 26 h 351880"/>
                <a:gd name="T18" fmla="*/ 38 w 340458"/>
                <a:gd name="T19" fmla="*/ 34 h 351880"/>
                <a:gd name="T20" fmla="*/ 34 w 340458"/>
                <a:gd name="T21" fmla="*/ 40 h 351880"/>
                <a:gd name="T22" fmla="*/ 30 w 340458"/>
                <a:gd name="T23" fmla="*/ 46 h 351880"/>
                <a:gd name="T24" fmla="*/ 26 w 340458"/>
                <a:gd name="T25" fmla="*/ 51 h 351880"/>
                <a:gd name="T26" fmla="*/ 21 w 340458"/>
                <a:gd name="T27" fmla="*/ 51 h 351880"/>
                <a:gd name="T28" fmla="*/ 15 w 340458"/>
                <a:gd name="T29" fmla="*/ 52 h 351880"/>
                <a:gd name="T30" fmla="*/ 11 w 340458"/>
                <a:gd name="T31" fmla="*/ 50 h 351880"/>
                <a:gd name="T32" fmla="*/ 3 w 340458"/>
                <a:gd name="T33" fmla="*/ 52 h 351880"/>
                <a:gd name="T34" fmla="*/ 4 w 340458"/>
                <a:gd name="T35" fmla="*/ 44 h 351880"/>
                <a:gd name="T36" fmla="*/ 6 w 340458"/>
                <a:gd name="T37" fmla="*/ 35 h 351880"/>
                <a:gd name="T38" fmla="*/ 4 w 340458"/>
                <a:gd name="T39" fmla="*/ 30 h 351880"/>
                <a:gd name="T40" fmla="*/ 3 w 340458"/>
                <a:gd name="T41" fmla="*/ 22 h 351880"/>
                <a:gd name="T42" fmla="*/ 1 w 340458"/>
                <a:gd name="T43" fmla="*/ 19 h 351880"/>
                <a:gd name="T44" fmla="*/ 0 w 340458"/>
                <a:gd name="T45" fmla="*/ 11 h 351880"/>
                <a:gd name="T46" fmla="*/ 5 w 340458"/>
                <a:gd name="T47" fmla="*/ 7 h 351880"/>
                <a:gd name="T48" fmla="*/ 7 w 340458"/>
                <a:gd name="T49" fmla="*/ 0 h 351880"/>
                <a:gd name="T50" fmla="*/ 11 w 340458"/>
                <a:gd name="T51" fmla="*/ 4 h 351880"/>
                <a:gd name="T52" fmla="*/ 14 w 340458"/>
                <a:gd name="T53" fmla="*/ 3 h 351880"/>
                <a:gd name="T54" fmla="*/ 17 w 340458"/>
                <a:gd name="T55" fmla="*/ 5 h 351880"/>
                <a:gd name="T56" fmla="*/ 20 w 340458"/>
                <a:gd name="T57" fmla="*/ 6 h 351880"/>
                <a:gd name="T58" fmla="*/ 24 w 340458"/>
                <a:gd name="T59" fmla="*/ 7 h 351880"/>
                <a:gd name="T60" fmla="*/ 26 w 340458"/>
                <a:gd name="T61" fmla="*/ 7 h 35188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0458"/>
                <a:gd name="T94" fmla="*/ 0 h 351880"/>
                <a:gd name="T95" fmla="*/ 340458 w 340458"/>
                <a:gd name="T96" fmla="*/ 351880 h 35188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0458" h="351880">
                  <a:moveTo>
                    <a:pt x="171693" y="47494"/>
                  </a:moveTo>
                  <a:lnTo>
                    <a:pt x="199725" y="60927"/>
                  </a:lnTo>
                  <a:lnTo>
                    <a:pt x="227756" y="80116"/>
                  </a:lnTo>
                  <a:lnTo>
                    <a:pt x="247779" y="106982"/>
                  </a:lnTo>
                  <a:lnTo>
                    <a:pt x="269803" y="124252"/>
                  </a:lnTo>
                  <a:lnTo>
                    <a:pt x="287824" y="133847"/>
                  </a:lnTo>
                  <a:lnTo>
                    <a:pt x="303842" y="146320"/>
                  </a:lnTo>
                  <a:lnTo>
                    <a:pt x="340458" y="144712"/>
                  </a:lnTo>
                  <a:lnTo>
                    <a:pt x="298787" y="172096"/>
                  </a:lnTo>
                  <a:lnTo>
                    <a:pt x="251162" y="231627"/>
                  </a:lnTo>
                  <a:lnTo>
                    <a:pt x="223777" y="269727"/>
                  </a:lnTo>
                  <a:lnTo>
                    <a:pt x="196393" y="313780"/>
                  </a:lnTo>
                  <a:lnTo>
                    <a:pt x="166627" y="343546"/>
                  </a:lnTo>
                  <a:lnTo>
                    <a:pt x="134480" y="343546"/>
                  </a:lnTo>
                  <a:lnTo>
                    <a:pt x="98762" y="350690"/>
                  </a:lnTo>
                  <a:lnTo>
                    <a:pt x="71377" y="339974"/>
                  </a:lnTo>
                  <a:lnTo>
                    <a:pt x="20180" y="351880"/>
                  </a:lnTo>
                  <a:lnTo>
                    <a:pt x="28532" y="297918"/>
                  </a:lnTo>
                  <a:lnTo>
                    <a:pt x="41046" y="236991"/>
                  </a:lnTo>
                  <a:lnTo>
                    <a:pt x="27531" y="202450"/>
                  </a:lnTo>
                  <a:lnTo>
                    <a:pt x="18521" y="152077"/>
                  </a:lnTo>
                  <a:lnTo>
                    <a:pt x="3504" y="130489"/>
                  </a:lnTo>
                  <a:lnTo>
                    <a:pt x="0" y="71961"/>
                  </a:lnTo>
                  <a:lnTo>
                    <a:pt x="35039" y="48933"/>
                  </a:lnTo>
                  <a:lnTo>
                    <a:pt x="46552" y="0"/>
                  </a:lnTo>
                  <a:lnTo>
                    <a:pt x="71581" y="24467"/>
                  </a:lnTo>
                  <a:lnTo>
                    <a:pt x="93605" y="22548"/>
                  </a:lnTo>
                  <a:lnTo>
                    <a:pt x="113628" y="34061"/>
                  </a:lnTo>
                  <a:lnTo>
                    <a:pt x="131648" y="39818"/>
                  </a:lnTo>
                  <a:lnTo>
                    <a:pt x="159680" y="49413"/>
                  </a:lnTo>
                  <a:lnTo>
                    <a:pt x="171693" y="47494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0" name="Freeform 217"/>
            <p:cNvSpPr>
              <a:spLocks/>
            </p:cNvSpPr>
            <p:nvPr/>
          </p:nvSpPr>
          <p:spPr bwMode="auto">
            <a:xfrm>
              <a:off x="1913881" y="4724797"/>
              <a:ext cx="347662" cy="712788"/>
            </a:xfrm>
            <a:custGeom>
              <a:avLst/>
              <a:gdLst>
                <a:gd name="T0" fmla="*/ 121 w 2035175"/>
                <a:gd name="T1" fmla="*/ 2 h 4171950"/>
                <a:gd name="T2" fmla="*/ 141 w 2035175"/>
                <a:gd name="T3" fmla="*/ 4 h 4171950"/>
                <a:gd name="T4" fmla="*/ 164 w 2035175"/>
                <a:gd name="T5" fmla="*/ 12 h 4171950"/>
                <a:gd name="T6" fmla="*/ 184 w 2035175"/>
                <a:gd name="T7" fmla="*/ 33 h 4171950"/>
                <a:gd name="T8" fmla="*/ 212 w 2035175"/>
                <a:gd name="T9" fmla="*/ 48 h 4171950"/>
                <a:gd name="T10" fmla="*/ 236 w 2035175"/>
                <a:gd name="T11" fmla="*/ 63 h 4171950"/>
                <a:gd name="T12" fmla="*/ 225 w 2035175"/>
                <a:gd name="T13" fmla="*/ 83 h 4171950"/>
                <a:gd name="T14" fmla="*/ 239 w 2035175"/>
                <a:gd name="T15" fmla="*/ 93 h 4171950"/>
                <a:gd name="T16" fmla="*/ 265 w 2035175"/>
                <a:gd name="T17" fmla="*/ 90 h 4171950"/>
                <a:gd name="T18" fmla="*/ 281 w 2035175"/>
                <a:gd name="T19" fmla="*/ 74 h 4171950"/>
                <a:gd name="T20" fmla="*/ 290 w 2035175"/>
                <a:gd name="T21" fmla="*/ 65 h 4171950"/>
                <a:gd name="T22" fmla="*/ 296 w 2035175"/>
                <a:gd name="T23" fmla="*/ 85 h 4171950"/>
                <a:gd name="T24" fmla="*/ 276 w 2035175"/>
                <a:gd name="T25" fmla="*/ 99 h 4171950"/>
                <a:gd name="T26" fmla="*/ 258 w 2035175"/>
                <a:gd name="T27" fmla="*/ 119 h 4171950"/>
                <a:gd name="T28" fmla="*/ 245 w 2035175"/>
                <a:gd name="T29" fmla="*/ 134 h 4171950"/>
                <a:gd name="T30" fmla="*/ 236 w 2035175"/>
                <a:gd name="T31" fmla="*/ 163 h 4171950"/>
                <a:gd name="T32" fmla="*/ 232 w 2035175"/>
                <a:gd name="T33" fmla="*/ 196 h 4171950"/>
                <a:gd name="T34" fmla="*/ 227 w 2035175"/>
                <a:gd name="T35" fmla="*/ 223 h 4171950"/>
                <a:gd name="T36" fmla="*/ 243 w 2035175"/>
                <a:gd name="T37" fmla="*/ 253 h 4171950"/>
                <a:gd name="T38" fmla="*/ 256 w 2035175"/>
                <a:gd name="T39" fmla="*/ 270 h 4171950"/>
                <a:gd name="T40" fmla="*/ 239 w 2035175"/>
                <a:gd name="T41" fmla="*/ 293 h 4171950"/>
                <a:gd name="T42" fmla="*/ 223 w 2035175"/>
                <a:gd name="T43" fmla="*/ 308 h 4171950"/>
                <a:gd name="T44" fmla="*/ 203 w 2035175"/>
                <a:gd name="T45" fmla="*/ 321 h 4171950"/>
                <a:gd name="T46" fmla="*/ 182 w 2035175"/>
                <a:gd name="T47" fmla="*/ 325 h 4171950"/>
                <a:gd name="T48" fmla="*/ 167 w 2035175"/>
                <a:gd name="T49" fmla="*/ 337 h 4171950"/>
                <a:gd name="T50" fmla="*/ 154 w 2035175"/>
                <a:gd name="T51" fmla="*/ 357 h 4171950"/>
                <a:gd name="T52" fmla="*/ 126 w 2035175"/>
                <a:gd name="T53" fmla="*/ 350 h 4171950"/>
                <a:gd name="T54" fmla="*/ 129 w 2035175"/>
                <a:gd name="T55" fmla="*/ 378 h 4171950"/>
                <a:gd name="T56" fmla="*/ 124 w 2035175"/>
                <a:gd name="T57" fmla="*/ 404 h 4171950"/>
                <a:gd name="T58" fmla="*/ 115 w 2035175"/>
                <a:gd name="T59" fmla="*/ 436 h 4171950"/>
                <a:gd name="T60" fmla="*/ 88 w 2035175"/>
                <a:gd name="T61" fmla="*/ 455 h 4171950"/>
                <a:gd name="T62" fmla="*/ 105 w 2035175"/>
                <a:gd name="T63" fmla="*/ 481 h 4171950"/>
                <a:gd name="T64" fmla="*/ 111 w 2035175"/>
                <a:gd name="T65" fmla="*/ 505 h 4171950"/>
                <a:gd name="T66" fmla="*/ 95 w 2035175"/>
                <a:gd name="T67" fmla="*/ 519 h 4171950"/>
                <a:gd name="T68" fmla="*/ 79 w 2035175"/>
                <a:gd name="T69" fmla="*/ 549 h 4171950"/>
                <a:gd name="T70" fmla="*/ 60 w 2035175"/>
                <a:gd name="T71" fmla="*/ 578 h 4171950"/>
                <a:gd name="T72" fmla="*/ 72 w 2035175"/>
                <a:gd name="T73" fmla="*/ 601 h 4171950"/>
                <a:gd name="T74" fmla="*/ 51 w 2035175"/>
                <a:gd name="T75" fmla="*/ 598 h 4171950"/>
                <a:gd name="T76" fmla="*/ 21 w 2035175"/>
                <a:gd name="T77" fmla="*/ 591 h 4171950"/>
                <a:gd name="T78" fmla="*/ 2 w 2035175"/>
                <a:gd name="T79" fmla="*/ 564 h 4171950"/>
                <a:gd name="T80" fmla="*/ 6 w 2035175"/>
                <a:gd name="T81" fmla="*/ 526 h 4171950"/>
                <a:gd name="T82" fmla="*/ 18 w 2035175"/>
                <a:gd name="T83" fmla="*/ 485 h 4171950"/>
                <a:gd name="T84" fmla="*/ 24 w 2035175"/>
                <a:gd name="T85" fmla="*/ 445 h 4171950"/>
                <a:gd name="T86" fmla="*/ 23 w 2035175"/>
                <a:gd name="T87" fmla="*/ 404 h 4171950"/>
                <a:gd name="T88" fmla="*/ 23 w 2035175"/>
                <a:gd name="T89" fmla="*/ 373 h 4171950"/>
                <a:gd name="T90" fmla="*/ 22 w 2035175"/>
                <a:gd name="T91" fmla="*/ 335 h 4171950"/>
                <a:gd name="T92" fmla="*/ 29 w 2035175"/>
                <a:gd name="T93" fmla="*/ 307 h 4171950"/>
                <a:gd name="T94" fmla="*/ 33 w 2035175"/>
                <a:gd name="T95" fmla="*/ 287 h 4171950"/>
                <a:gd name="T96" fmla="*/ 40 w 2035175"/>
                <a:gd name="T97" fmla="*/ 259 h 4171950"/>
                <a:gd name="T98" fmla="*/ 46 w 2035175"/>
                <a:gd name="T99" fmla="*/ 232 h 4171950"/>
                <a:gd name="T100" fmla="*/ 49 w 2035175"/>
                <a:gd name="T101" fmla="*/ 198 h 4171950"/>
                <a:gd name="T102" fmla="*/ 42 w 2035175"/>
                <a:gd name="T103" fmla="*/ 171 h 4171950"/>
                <a:gd name="T104" fmla="*/ 52 w 2035175"/>
                <a:gd name="T105" fmla="*/ 151 h 4171950"/>
                <a:gd name="T106" fmla="*/ 54 w 2035175"/>
                <a:gd name="T107" fmla="*/ 133 h 4171950"/>
                <a:gd name="T108" fmla="*/ 63 w 2035175"/>
                <a:gd name="T109" fmla="*/ 117 h 4171950"/>
                <a:gd name="T110" fmla="*/ 70 w 2035175"/>
                <a:gd name="T111" fmla="*/ 101 h 4171950"/>
                <a:gd name="T112" fmla="*/ 74 w 2035175"/>
                <a:gd name="T113" fmla="*/ 81 h 4171950"/>
                <a:gd name="T114" fmla="*/ 71 w 2035175"/>
                <a:gd name="T115" fmla="*/ 52 h 4171950"/>
                <a:gd name="T116" fmla="*/ 91 w 2035175"/>
                <a:gd name="T117" fmla="*/ 40 h 4171950"/>
                <a:gd name="T118" fmla="*/ 89 w 2035175"/>
                <a:gd name="T119" fmla="*/ 21 h 4171950"/>
                <a:gd name="T120" fmla="*/ 101 w 2035175"/>
                <a:gd name="T121" fmla="*/ 6 h 417195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035175"/>
                <a:gd name="T184" fmla="*/ 0 h 4171950"/>
                <a:gd name="T185" fmla="*/ 2035175 w 2035175"/>
                <a:gd name="T186" fmla="*/ 4171950 h 417195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035175" h="4171950">
                  <a:moveTo>
                    <a:pt x="719138" y="15875"/>
                  </a:moveTo>
                  <a:lnTo>
                    <a:pt x="773113" y="0"/>
                  </a:lnTo>
                  <a:lnTo>
                    <a:pt x="835025" y="11113"/>
                  </a:lnTo>
                  <a:lnTo>
                    <a:pt x="869492" y="41921"/>
                  </a:lnTo>
                  <a:lnTo>
                    <a:pt x="905211" y="63353"/>
                  </a:lnTo>
                  <a:lnTo>
                    <a:pt x="971886" y="30015"/>
                  </a:lnTo>
                  <a:lnTo>
                    <a:pt x="1030288" y="30163"/>
                  </a:lnTo>
                  <a:lnTo>
                    <a:pt x="1090613" y="34925"/>
                  </a:lnTo>
                  <a:lnTo>
                    <a:pt x="1128713" y="85725"/>
                  </a:lnTo>
                  <a:lnTo>
                    <a:pt x="1181100" y="133350"/>
                  </a:lnTo>
                  <a:lnTo>
                    <a:pt x="1238250" y="182563"/>
                  </a:lnTo>
                  <a:lnTo>
                    <a:pt x="1268413" y="230188"/>
                  </a:lnTo>
                  <a:lnTo>
                    <a:pt x="1328738" y="268288"/>
                  </a:lnTo>
                  <a:lnTo>
                    <a:pt x="1401763" y="292100"/>
                  </a:lnTo>
                  <a:lnTo>
                    <a:pt x="1458913" y="331788"/>
                  </a:lnTo>
                  <a:lnTo>
                    <a:pt x="1516063" y="371475"/>
                  </a:lnTo>
                  <a:lnTo>
                    <a:pt x="1611313" y="390525"/>
                  </a:lnTo>
                  <a:lnTo>
                    <a:pt x="1619250" y="433388"/>
                  </a:lnTo>
                  <a:lnTo>
                    <a:pt x="1590675" y="476250"/>
                  </a:lnTo>
                  <a:lnTo>
                    <a:pt x="1565275" y="523875"/>
                  </a:lnTo>
                  <a:lnTo>
                    <a:pt x="1544638" y="566738"/>
                  </a:lnTo>
                  <a:lnTo>
                    <a:pt x="1533525" y="617538"/>
                  </a:lnTo>
                  <a:lnTo>
                    <a:pt x="1585913" y="620713"/>
                  </a:lnTo>
                  <a:lnTo>
                    <a:pt x="1639888" y="636588"/>
                  </a:lnTo>
                  <a:lnTo>
                    <a:pt x="1697038" y="647700"/>
                  </a:lnTo>
                  <a:lnTo>
                    <a:pt x="1738313" y="636588"/>
                  </a:lnTo>
                  <a:lnTo>
                    <a:pt x="1824038" y="617538"/>
                  </a:lnTo>
                  <a:lnTo>
                    <a:pt x="1860550" y="590550"/>
                  </a:lnTo>
                  <a:lnTo>
                    <a:pt x="1901825" y="558800"/>
                  </a:lnTo>
                  <a:lnTo>
                    <a:pt x="1930400" y="511175"/>
                  </a:lnTo>
                  <a:lnTo>
                    <a:pt x="1935163" y="438150"/>
                  </a:lnTo>
                  <a:lnTo>
                    <a:pt x="1965325" y="433388"/>
                  </a:lnTo>
                  <a:lnTo>
                    <a:pt x="1995488" y="449263"/>
                  </a:lnTo>
                  <a:lnTo>
                    <a:pt x="2012950" y="490538"/>
                  </a:lnTo>
                  <a:lnTo>
                    <a:pt x="2024063" y="531813"/>
                  </a:lnTo>
                  <a:lnTo>
                    <a:pt x="2035175" y="582613"/>
                  </a:lnTo>
                  <a:lnTo>
                    <a:pt x="2003425" y="612775"/>
                  </a:lnTo>
                  <a:lnTo>
                    <a:pt x="1966913" y="622300"/>
                  </a:lnTo>
                  <a:lnTo>
                    <a:pt x="1893888" y="679450"/>
                  </a:lnTo>
                  <a:lnTo>
                    <a:pt x="1820863" y="738188"/>
                  </a:lnTo>
                  <a:lnTo>
                    <a:pt x="1813658" y="786062"/>
                  </a:lnTo>
                  <a:lnTo>
                    <a:pt x="1773238" y="814388"/>
                  </a:lnTo>
                  <a:lnTo>
                    <a:pt x="1742220" y="845593"/>
                  </a:lnTo>
                  <a:lnTo>
                    <a:pt x="1723170" y="878931"/>
                  </a:lnTo>
                  <a:lnTo>
                    <a:pt x="1686261" y="918221"/>
                  </a:lnTo>
                  <a:lnTo>
                    <a:pt x="1673225" y="958850"/>
                  </a:lnTo>
                  <a:lnTo>
                    <a:pt x="1643063" y="1028700"/>
                  </a:lnTo>
                  <a:lnTo>
                    <a:pt x="1620838" y="1120775"/>
                  </a:lnTo>
                  <a:lnTo>
                    <a:pt x="1604963" y="1195388"/>
                  </a:lnTo>
                  <a:lnTo>
                    <a:pt x="1577975" y="1249363"/>
                  </a:lnTo>
                  <a:lnTo>
                    <a:pt x="1597025" y="1349375"/>
                  </a:lnTo>
                  <a:lnTo>
                    <a:pt x="1601788" y="1414463"/>
                  </a:lnTo>
                  <a:lnTo>
                    <a:pt x="1595438" y="1471613"/>
                  </a:lnTo>
                  <a:lnTo>
                    <a:pt x="1557338" y="1533525"/>
                  </a:lnTo>
                  <a:lnTo>
                    <a:pt x="1662113" y="1614488"/>
                  </a:lnTo>
                  <a:lnTo>
                    <a:pt x="1685925" y="1676400"/>
                  </a:lnTo>
                  <a:lnTo>
                    <a:pt x="1671638" y="1738313"/>
                  </a:lnTo>
                  <a:lnTo>
                    <a:pt x="1739900" y="1773238"/>
                  </a:lnTo>
                  <a:lnTo>
                    <a:pt x="1768475" y="1806575"/>
                  </a:lnTo>
                  <a:lnTo>
                    <a:pt x="1757363" y="1852613"/>
                  </a:lnTo>
                  <a:lnTo>
                    <a:pt x="1746250" y="1895475"/>
                  </a:lnTo>
                  <a:lnTo>
                    <a:pt x="1676400" y="1927225"/>
                  </a:lnTo>
                  <a:lnTo>
                    <a:pt x="1639888" y="2014538"/>
                  </a:lnTo>
                  <a:lnTo>
                    <a:pt x="1600200" y="2062163"/>
                  </a:lnTo>
                  <a:lnTo>
                    <a:pt x="1563688" y="2076450"/>
                  </a:lnTo>
                  <a:lnTo>
                    <a:pt x="1533525" y="2116138"/>
                  </a:lnTo>
                  <a:lnTo>
                    <a:pt x="1449388" y="2143125"/>
                  </a:lnTo>
                  <a:lnTo>
                    <a:pt x="1414463" y="2170113"/>
                  </a:lnTo>
                  <a:lnTo>
                    <a:pt x="1397000" y="2205038"/>
                  </a:lnTo>
                  <a:lnTo>
                    <a:pt x="1360488" y="2236788"/>
                  </a:lnTo>
                  <a:lnTo>
                    <a:pt x="1308100" y="2244725"/>
                  </a:lnTo>
                  <a:lnTo>
                    <a:pt x="1254125" y="2232025"/>
                  </a:lnTo>
                  <a:lnTo>
                    <a:pt x="1230313" y="2271713"/>
                  </a:lnTo>
                  <a:lnTo>
                    <a:pt x="1182688" y="2287588"/>
                  </a:lnTo>
                  <a:lnTo>
                    <a:pt x="1147763" y="2311400"/>
                  </a:lnTo>
                  <a:lnTo>
                    <a:pt x="1160463" y="2362200"/>
                  </a:lnTo>
                  <a:lnTo>
                    <a:pt x="1135063" y="2420938"/>
                  </a:lnTo>
                  <a:lnTo>
                    <a:pt x="1058863" y="2449513"/>
                  </a:lnTo>
                  <a:lnTo>
                    <a:pt x="976313" y="2420938"/>
                  </a:lnTo>
                  <a:lnTo>
                    <a:pt x="933450" y="2373313"/>
                  </a:lnTo>
                  <a:lnTo>
                    <a:pt x="866775" y="2405063"/>
                  </a:lnTo>
                  <a:lnTo>
                    <a:pt x="876300" y="2473325"/>
                  </a:lnTo>
                  <a:lnTo>
                    <a:pt x="904875" y="2552700"/>
                  </a:lnTo>
                  <a:lnTo>
                    <a:pt x="890588" y="2595563"/>
                  </a:lnTo>
                  <a:lnTo>
                    <a:pt x="900113" y="2654300"/>
                  </a:lnTo>
                  <a:lnTo>
                    <a:pt x="915988" y="2716213"/>
                  </a:lnTo>
                  <a:lnTo>
                    <a:pt x="854075" y="2771775"/>
                  </a:lnTo>
                  <a:lnTo>
                    <a:pt x="839788" y="2857500"/>
                  </a:lnTo>
                  <a:lnTo>
                    <a:pt x="842963" y="2921000"/>
                  </a:lnTo>
                  <a:lnTo>
                    <a:pt x="790575" y="2995613"/>
                  </a:lnTo>
                  <a:lnTo>
                    <a:pt x="690563" y="3011488"/>
                  </a:lnTo>
                  <a:lnTo>
                    <a:pt x="644525" y="3071813"/>
                  </a:lnTo>
                  <a:lnTo>
                    <a:pt x="606425" y="3128963"/>
                  </a:lnTo>
                  <a:lnTo>
                    <a:pt x="590550" y="3201988"/>
                  </a:lnTo>
                  <a:lnTo>
                    <a:pt x="633413" y="3257550"/>
                  </a:lnTo>
                  <a:lnTo>
                    <a:pt x="723900" y="3302000"/>
                  </a:lnTo>
                  <a:lnTo>
                    <a:pt x="787400" y="3328988"/>
                  </a:lnTo>
                  <a:lnTo>
                    <a:pt x="785813" y="3390900"/>
                  </a:lnTo>
                  <a:lnTo>
                    <a:pt x="763588" y="3467100"/>
                  </a:lnTo>
                  <a:lnTo>
                    <a:pt x="725488" y="3554413"/>
                  </a:lnTo>
                  <a:lnTo>
                    <a:pt x="684213" y="3546475"/>
                  </a:lnTo>
                  <a:lnTo>
                    <a:pt x="652463" y="3562350"/>
                  </a:lnTo>
                  <a:lnTo>
                    <a:pt x="600075" y="3609975"/>
                  </a:lnTo>
                  <a:lnTo>
                    <a:pt x="595313" y="3671888"/>
                  </a:lnTo>
                  <a:lnTo>
                    <a:pt x="544513" y="3773488"/>
                  </a:lnTo>
                  <a:lnTo>
                    <a:pt x="447675" y="3849688"/>
                  </a:lnTo>
                  <a:lnTo>
                    <a:pt x="406400" y="3905250"/>
                  </a:lnTo>
                  <a:lnTo>
                    <a:pt x="409575" y="3971925"/>
                  </a:lnTo>
                  <a:lnTo>
                    <a:pt x="438150" y="4029075"/>
                  </a:lnTo>
                  <a:lnTo>
                    <a:pt x="471488" y="4086225"/>
                  </a:lnTo>
                  <a:lnTo>
                    <a:pt x="492125" y="4129088"/>
                  </a:lnTo>
                  <a:lnTo>
                    <a:pt x="495300" y="4164013"/>
                  </a:lnTo>
                  <a:lnTo>
                    <a:pt x="452438" y="4171950"/>
                  </a:lnTo>
                  <a:lnTo>
                    <a:pt x="347663" y="4110038"/>
                  </a:lnTo>
                  <a:lnTo>
                    <a:pt x="263525" y="4116388"/>
                  </a:lnTo>
                  <a:lnTo>
                    <a:pt x="163513" y="4116388"/>
                  </a:lnTo>
                  <a:lnTo>
                    <a:pt x="144463" y="4062413"/>
                  </a:lnTo>
                  <a:lnTo>
                    <a:pt x="111125" y="3957638"/>
                  </a:lnTo>
                  <a:lnTo>
                    <a:pt x="85725" y="3895725"/>
                  </a:lnTo>
                  <a:lnTo>
                    <a:pt x="15875" y="3876675"/>
                  </a:lnTo>
                  <a:lnTo>
                    <a:pt x="23813" y="3787775"/>
                  </a:lnTo>
                  <a:lnTo>
                    <a:pt x="0" y="3721100"/>
                  </a:lnTo>
                  <a:lnTo>
                    <a:pt x="39688" y="3611563"/>
                  </a:lnTo>
                  <a:lnTo>
                    <a:pt x="109538" y="3500438"/>
                  </a:lnTo>
                  <a:lnTo>
                    <a:pt x="95250" y="3402013"/>
                  </a:lnTo>
                  <a:lnTo>
                    <a:pt x="123825" y="3330575"/>
                  </a:lnTo>
                  <a:lnTo>
                    <a:pt x="171450" y="3249613"/>
                  </a:lnTo>
                  <a:lnTo>
                    <a:pt x="149225" y="3138488"/>
                  </a:lnTo>
                  <a:lnTo>
                    <a:pt x="166688" y="3057525"/>
                  </a:lnTo>
                  <a:lnTo>
                    <a:pt x="158750" y="2916238"/>
                  </a:lnTo>
                  <a:lnTo>
                    <a:pt x="163513" y="2867025"/>
                  </a:lnTo>
                  <a:lnTo>
                    <a:pt x="158750" y="2778125"/>
                  </a:lnTo>
                  <a:lnTo>
                    <a:pt x="153988" y="2686050"/>
                  </a:lnTo>
                  <a:lnTo>
                    <a:pt x="152400" y="2616200"/>
                  </a:lnTo>
                  <a:lnTo>
                    <a:pt x="158750" y="2563813"/>
                  </a:lnTo>
                  <a:lnTo>
                    <a:pt x="157163" y="2481263"/>
                  </a:lnTo>
                  <a:lnTo>
                    <a:pt x="152400" y="2411413"/>
                  </a:lnTo>
                  <a:lnTo>
                    <a:pt x="149225" y="2300288"/>
                  </a:lnTo>
                  <a:lnTo>
                    <a:pt x="158750" y="2220913"/>
                  </a:lnTo>
                  <a:lnTo>
                    <a:pt x="173038" y="2163763"/>
                  </a:lnTo>
                  <a:lnTo>
                    <a:pt x="196850" y="2111375"/>
                  </a:lnTo>
                  <a:lnTo>
                    <a:pt x="249238" y="2058988"/>
                  </a:lnTo>
                  <a:lnTo>
                    <a:pt x="249238" y="2006600"/>
                  </a:lnTo>
                  <a:lnTo>
                    <a:pt x="230188" y="1968500"/>
                  </a:lnTo>
                  <a:lnTo>
                    <a:pt x="196850" y="1890713"/>
                  </a:lnTo>
                  <a:lnTo>
                    <a:pt x="230188" y="1824038"/>
                  </a:lnTo>
                  <a:lnTo>
                    <a:pt x="273050" y="1781175"/>
                  </a:lnTo>
                  <a:lnTo>
                    <a:pt x="295275" y="1711325"/>
                  </a:lnTo>
                  <a:lnTo>
                    <a:pt x="282575" y="1635125"/>
                  </a:lnTo>
                  <a:lnTo>
                    <a:pt x="314325" y="1590675"/>
                  </a:lnTo>
                  <a:lnTo>
                    <a:pt x="352425" y="1514475"/>
                  </a:lnTo>
                  <a:lnTo>
                    <a:pt x="366713" y="1454150"/>
                  </a:lnTo>
                  <a:lnTo>
                    <a:pt x="333375" y="1357313"/>
                  </a:lnTo>
                  <a:lnTo>
                    <a:pt x="325438" y="1300163"/>
                  </a:lnTo>
                  <a:lnTo>
                    <a:pt x="301625" y="1235075"/>
                  </a:lnTo>
                  <a:lnTo>
                    <a:pt x="287338" y="1171575"/>
                  </a:lnTo>
                  <a:lnTo>
                    <a:pt x="296863" y="1114425"/>
                  </a:lnTo>
                  <a:lnTo>
                    <a:pt x="328613" y="1068388"/>
                  </a:lnTo>
                  <a:lnTo>
                    <a:pt x="358775" y="1035050"/>
                  </a:lnTo>
                  <a:lnTo>
                    <a:pt x="361950" y="996950"/>
                  </a:lnTo>
                  <a:lnTo>
                    <a:pt x="376238" y="954088"/>
                  </a:lnTo>
                  <a:lnTo>
                    <a:pt x="373063" y="915988"/>
                  </a:lnTo>
                  <a:lnTo>
                    <a:pt x="373063" y="857250"/>
                  </a:lnTo>
                  <a:lnTo>
                    <a:pt x="427038" y="836613"/>
                  </a:lnTo>
                  <a:lnTo>
                    <a:pt x="431800" y="801688"/>
                  </a:lnTo>
                  <a:lnTo>
                    <a:pt x="434975" y="769938"/>
                  </a:lnTo>
                  <a:lnTo>
                    <a:pt x="455613" y="738188"/>
                  </a:lnTo>
                  <a:lnTo>
                    <a:pt x="484188" y="692150"/>
                  </a:lnTo>
                  <a:lnTo>
                    <a:pt x="504825" y="636588"/>
                  </a:lnTo>
                  <a:lnTo>
                    <a:pt x="541338" y="596900"/>
                  </a:lnTo>
                  <a:lnTo>
                    <a:pt x="509588" y="554038"/>
                  </a:lnTo>
                  <a:lnTo>
                    <a:pt x="517525" y="508000"/>
                  </a:lnTo>
                  <a:lnTo>
                    <a:pt x="496888" y="428625"/>
                  </a:lnTo>
                  <a:lnTo>
                    <a:pt x="488950" y="355600"/>
                  </a:lnTo>
                  <a:lnTo>
                    <a:pt x="541338" y="312738"/>
                  </a:lnTo>
                  <a:lnTo>
                    <a:pt x="587375" y="288925"/>
                  </a:lnTo>
                  <a:lnTo>
                    <a:pt x="623888" y="273050"/>
                  </a:lnTo>
                  <a:lnTo>
                    <a:pt x="627063" y="217488"/>
                  </a:lnTo>
                  <a:lnTo>
                    <a:pt x="631825" y="174625"/>
                  </a:lnTo>
                  <a:lnTo>
                    <a:pt x="609936" y="144315"/>
                  </a:lnTo>
                  <a:lnTo>
                    <a:pt x="655638" y="96838"/>
                  </a:lnTo>
                  <a:lnTo>
                    <a:pt x="684213" y="77788"/>
                  </a:lnTo>
                  <a:lnTo>
                    <a:pt x="696852" y="43112"/>
                  </a:lnTo>
                  <a:lnTo>
                    <a:pt x="719138" y="15875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1" name="Freeform 218"/>
            <p:cNvSpPr>
              <a:spLocks/>
            </p:cNvSpPr>
            <p:nvPr/>
          </p:nvSpPr>
          <p:spPr bwMode="auto">
            <a:xfrm>
              <a:off x="2099618" y="4681935"/>
              <a:ext cx="150813" cy="153987"/>
            </a:xfrm>
            <a:custGeom>
              <a:avLst/>
              <a:gdLst>
                <a:gd name="T0" fmla="*/ 29 w 877551"/>
                <a:gd name="T1" fmla="*/ 1 h 907257"/>
                <a:gd name="T2" fmla="*/ 37 w 877551"/>
                <a:gd name="T3" fmla="*/ 0 h 907257"/>
                <a:gd name="T4" fmla="*/ 42 w 877551"/>
                <a:gd name="T5" fmla="*/ 1 h 907257"/>
                <a:gd name="T6" fmla="*/ 47 w 877551"/>
                <a:gd name="T7" fmla="*/ 1 h 907257"/>
                <a:gd name="T8" fmla="*/ 53 w 877551"/>
                <a:gd name="T9" fmla="*/ 3 h 907257"/>
                <a:gd name="T10" fmla="*/ 57 w 877551"/>
                <a:gd name="T11" fmla="*/ 5 h 907257"/>
                <a:gd name="T12" fmla="*/ 63 w 877551"/>
                <a:gd name="T13" fmla="*/ 4 h 907257"/>
                <a:gd name="T14" fmla="*/ 67 w 877551"/>
                <a:gd name="T15" fmla="*/ 6 h 907257"/>
                <a:gd name="T16" fmla="*/ 74 w 877551"/>
                <a:gd name="T17" fmla="*/ 8 h 907257"/>
                <a:gd name="T18" fmla="*/ 74 w 877551"/>
                <a:gd name="T19" fmla="*/ 18 h 907257"/>
                <a:gd name="T20" fmla="*/ 75 w 877551"/>
                <a:gd name="T21" fmla="*/ 25 h 907257"/>
                <a:gd name="T22" fmla="*/ 76 w 877551"/>
                <a:gd name="T23" fmla="*/ 36 h 907257"/>
                <a:gd name="T24" fmla="*/ 78 w 877551"/>
                <a:gd name="T25" fmla="*/ 43 h 907257"/>
                <a:gd name="T26" fmla="*/ 82 w 877551"/>
                <a:gd name="T27" fmla="*/ 41 h 907257"/>
                <a:gd name="T28" fmla="*/ 88 w 877551"/>
                <a:gd name="T29" fmla="*/ 42 h 907257"/>
                <a:gd name="T30" fmla="*/ 95 w 877551"/>
                <a:gd name="T31" fmla="*/ 43 h 907257"/>
                <a:gd name="T32" fmla="*/ 103 w 877551"/>
                <a:gd name="T33" fmla="*/ 45 h 907257"/>
                <a:gd name="T34" fmla="*/ 105 w 877551"/>
                <a:gd name="T35" fmla="*/ 48 h 907257"/>
                <a:gd name="T36" fmla="*/ 110 w 877551"/>
                <a:gd name="T37" fmla="*/ 53 h 907257"/>
                <a:gd name="T38" fmla="*/ 113 w 877551"/>
                <a:gd name="T39" fmla="*/ 67 h 907257"/>
                <a:gd name="T40" fmla="*/ 117 w 877551"/>
                <a:gd name="T41" fmla="*/ 70 h 907257"/>
                <a:gd name="T42" fmla="*/ 123 w 877551"/>
                <a:gd name="T43" fmla="*/ 68 h 907257"/>
                <a:gd name="T44" fmla="*/ 130 w 877551"/>
                <a:gd name="T45" fmla="*/ 70 h 907257"/>
                <a:gd name="T46" fmla="*/ 131 w 877551"/>
                <a:gd name="T47" fmla="*/ 76 h 907257"/>
                <a:gd name="T48" fmla="*/ 130 w 877551"/>
                <a:gd name="T49" fmla="*/ 82 h 907257"/>
                <a:gd name="T50" fmla="*/ 131 w 877551"/>
                <a:gd name="T51" fmla="*/ 86 h 907257"/>
                <a:gd name="T52" fmla="*/ 131 w 877551"/>
                <a:gd name="T53" fmla="*/ 89 h 907257"/>
                <a:gd name="T54" fmla="*/ 127 w 877551"/>
                <a:gd name="T55" fmla="*/ 98 h 907257"/>
                <a:gd name="T56" fmla="*/ 126 w 877551"/>
                <a:gd name="T57" fmla="*/ 108 h 907257"/>
                <a:gd name="T58" fmla="*/ 122 w 877551"/>
                <a:gd name="T59" fmla="*/ 115 h 907257"/>
                <a:gd name="T60" fmla="*/ 110 w 877551"/>
                <a:gd name="T61" fmla="*/ 123 h 907257"/>
                <a:gd name="T62" fmla="*/ 101 w 877551"/>
                <a:gd name="T63" fmla="*/ 125 h 907257"/>
                <a:gd name="T64" fmla="*/ 91 w 877551"/>
                <a:gd name="T65" fmla="*/ 128 h 907257"/>
                <a:gd name="T66" fmla="*/ 85 w 877551"/>
                <a:gd name="T67" fmla="*/ 127 h 907257"/>
                <a:gd name="T68" fmla="*/ 74 w 877551"/>
                <a:gd name="T69" fmla="*/ 124 h 907257"/>
                <a:gd name="T70" fmla="*/ 67 w 877551"/>
                <a:gd name="T71" fmla="*/ 124 h 907257"/>
                <a:gd name="T72" fmla="*/ 68 w 877551"/>
                <a:gd name="T73" fmla="*/ 116 h 907257"/>
                <a:gd name="T74" fmla="*/ 75 w 877551"/>
                <a:gd name="T75" fmla="*/ 104 h 907257"/>
                <a:gd name="T76" fmla="*/ 79 w 877551"/>
                <a:gd name="T77" fmla="*/ 98 h 907257"/>
                <a:gd name="T78" fmla="*/ 78 w 877551"/>
                <a:gd name="T79" fmla="*/ 92 h 907257"/>
                <a:gd name="T80" fmla="*/ 64 w 877551"/>
                <a:gd name="T81" fmla="*/ 89 h 907257"/>
                <a:gd name="T82" fmla="*/ 47 w 877551"/>
                <a:gd name="T83" fmla="*/ 78 h 907257"/>
                <a:gd name="T84" fmla="*/ 35 w 877551"/>
                <a:gd name="T85" fmla="*/ 74 h 907257"/>
                <a:gd name="T86" fmla="*/ 26 w 877551"/>
                <a:gd name="T87" fmla="*/ 69 h 907257"/>
                <a:gd name="T88" fmla="*/ 22 w 877551"/>
                <a:gd name="T89" fmla="*/ 62 h 907257"/>
                <a:gd name="T90" fmla="*/ 6 w 877551"/>
                <a:gd name="T91" fmla="*/ 49 h 907257"/>
                <a:gd name="T92" fmla="*/ 0 w 877551"/>
                <a:gd name="T93" fmla="*/ 41 h 907257"/>
                <a:gd name="T94" fmla="*/ 4 w 877551"/>
                <a:gd name="T95" fmla="*/ 34 h 907257"/>
                <a:gd name="T96" fmla="*/ 7 w 877551"/>
                <a:gd name="T97" fmla="*/ 30 h 907257"/>
                <a:gd name="T98" fmla="*/ 11 w 877551"/>
                <a:gd name="T99" fmla="*/ 26 h 907257"/>
                <a:gd name="T100" fmla="*/ 18 w 877551"/>
                <a:gd name="T101" fmla="*/ 23 h 907257"/>
                <a:gd name="T102" fmla="*/ 17 w 877551"/>
                <a:gd name="T103" fmla="*/ 15 h 907257"/>
                <a:gd name="T104" fmla="*/ 19 w 877551"/>
                <a:gd name="T105" fmla="*/ 8 h 907257"/>
                <a:gd name="T106" fmla="*/ 20 w 877551"/>
                <a:gd name="T107" fmla="*/ 4 h 907257"/>
                <a:gd name="T108" fmla="*/ 29 w 877551"/>
                <a:gd name="T109" fmla="*/ 1 h 9072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77551"/>
                <a:gd name="T166" fmla="*/ 0 h 907257"/>
                <a:gd name="T167" fmla="*/ 877551 w 877551"/>
                <a:gd name="T168" fmla="*/ 907257 h 90725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77551" h="907257">
                  <a:moveTo>
                    <a:pt x="193339" y="3720"/>
                  </a:moveTo>
                  <a:lnTo>
                    <a:pt x="244078" y="0"/>
                  </a:lnTo>
                  <a:lnTo>
                    <a:pt x="280651" y="3720"/>
                  </a:lnTo>
                  <a:lnTo>
                    <a:pt x="314325" y="7144"/>
                  </a:lnTo>
                  <a:lnTo>
                    <a:pt x="351234" y="21432"/>
                  </a:lnTo>
                  <a:lnTo>
                    <a:pt x="378618" y="33338"/>
                  </a:lnTo>
                  <a:lnTo>
                    <a:pt x="417909" y="30957"/>
                  </a:lnTo>
                  <a:lnTo>
                    <a:pt x="447339" y="44995"/>
                  </a:lnTo>
                  <a:lnTo>
                    <a:pt x="494109" y="58341"/>
                  </a:lnTo>
                  <a:lnTo>
                    <a:pt x="495300" y="126207"/>
                  </a:lnTo>
                  <a:lnTo>
                    <a:pt x="498871" y="179785"/>
                  </a:lnTo>
                  <a:lnTo>
                    <a:pt x="506076" y="254545"/>
                  </a:lnTo>
                  <a:lnTo>
                    <a:pt x="517189" y="303757"/>
                  </a:lnTo>
                  <a:lnTo>
                    <a:pt x="548878" y="294085"/>
                  </a:lnTo>
                  <a:lnTo>
                    <a:pt x="585451" y="295820"/>
                  </a:lnTo>
                  <a:lnTo>
                    <a:pt x="633076" y="303757"/>
                  </a:lnTo>
                  <a:lnTo>
                    <a:pt x="687051" y="316457"/>
                  </a:lnTo>
                  <a:lnTo>
                    <a:pt x="699751" y="338682"/>
                  </a:lnTo>
                  <a:lnTo>
                    <a:pt x="731501" y="379957"/>
                  </a:lnTo>
                  <a:lnTo>
                    <a:pt x="750551" y="476795"/>
                  </a:lnTo>
                  <a:lnTo>
                    <a:pt x="777539" y="499020"/>
                  </a:lnTo>
                  <a:lnTo>
                    <a:pt x="816768" y="484585"/>
                  </a:lnTo>
                  <a:lnTo>
                    <a:pt x="867965" y="497682"/>
                  </a:lnTo>
                  <a:lnTo>
                    <a:pt x="877551" y="540295"/>
                  </a:lnTo>
                  <a:lnTo>
                    <a:pt x="867965" y="585788"/>
                  </a:lnTo>
                  <a:lnTo>
                    <a:pt x="872789" y="608557"/>
                  </a:lnTo>
                  <a:lnTo>
                    <a:pt x="875109" y="631032"/>
                  </a:lnTo>
                  <a:lnTo>
                    <a:pt x="846534" y="697707"/>
                  </a:lnTo>
                  <a:lnTo>
                    <a:pt x="837864" y="768895"/>
                  </a:lnTo>
                  <a:lnTo>
                    <a:pt x="812006" y="819150"/>
                  </a:lnTo>
                  <a:lnTo>
                    <a:pt x="733425" y="876300"/>
                  </a:lnTo>
                  <a:lnTo>
                    <a:pt x="671176" y="889545"/>
                  </a:lnTo>
                  <a:lnTo>
                    <a:pt x="607218" y="907257"/>
                  </a:lnTo>
                  <a:lnTo>
                    <a:pt x="566401" y="899070"/>
                  </a:lnTo>
                  <a:lnTo>
                    <a:pt x="490537" y="878682"/>
                  </a:lnTo>
                  <a:lnTo>
                    <a:pt x="444164" y="878432"/>
                  </a:lnTo>
                  <a:lnTo>
                    <a:pt x="454818" y="823913"/>
                  </a:lnTo>
                  <a:lnTo>
                    <a:pt x="500062" y="738188"/>
                  </a:lnTo>
                  <a:lnTo>
                    <a:pt x="529828" y="692944"/>
                  </a:lnTo>
                  <a:lnTo>
                    <a:pt x="520303" y="651272"/>
                  </a:lnTo>
                  <a:lnTo>
                    <a:pt x="425114" y="630782"/>
                  </a:lnTo>
                  <a:lnTo>
                    <a:pt x="313989" y="551407"/>
                  </a:lnTo>
                  <a:lnTo>
                    <a:pt x="235743" y="527447"/>
                  </a:lnTo>
                  <a:lnTo>
                    <a:pt x="176212" y="491728"/>
                  </a:lnTo>
                  <a:lnTo>
                    <a:pt x="148828" y="442913"/>
                  </a:lnTo>
                  <a:lnTo>
                    <a:pt x="39290" y="347663"/>
                  </a:lnTo>
                  <a:lnTo>
                    <a:pt x="0" y="291703"/>
                  </a:lnTo>
                  <a:lnTo>
                    <a:pt x="28239" y="245020"/>
                  </a:lnTo>
                  <a:lnTo>
                    <a:pt x="48815" y="210741"/>
                  </a:lnTo>
                  <a:lnTo>
                    <a:pt x="71437" y="185738"/>
                  </a:lnTo>
                  <a:lnTo>
                    <a:pt x="119062" y="165497"/>
                  </a:lnTo>
                  <a:lnTo>
                    <a:pt x="115490" y="109538"/>
                  </a:lnTo>
                  <a:lnTo>
                    <a:pt x="128251" y="59282"/>
                  </a:lnTo>
                  <a:lnTo>
                    <a:pt x="135731" y="26194"/>
                  </a:lnTo>
                  <a:lnTo>
                    <a:pt x="193339" y="3720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2" name="Freeform 219"/>
            <p:cNvSpPr>
              <a:spLocks/>
            </p:cNvSpPr>
            <p:nvPr/>
          </p:nvSpPr>
          <p:spPr bwMode="auto">
            <a:xfrm>
              <a:off x="2183756" y="4891485"/>
              <a:ext cx="96837" cy="107950"/>
            </a:xfrm>
            <a:custGeom>
              <a:avLst/>
              <a:gdLst>
                <a:gd name="T0" fmla="*/ 2147483647 w 307"/>
                <a:gd name="T1" fmla="*/ 2147483647 h 341"/>
                <a:gd name="T2" fmla="*/ 2147483647 w 307"/>
                <a:gd name="T3" fmla="*/ 2147483647 h 341"/>
                <a:gd name="T4" fmla="*/ 0 w 307"/>
                <a:gd name="T5" fmla="*/ 2147483647 h 341"/>
                <a:gd name="T6" fmla="*/ 2147483647 w 307"/>
                <a:gd name="T7" fmla="*/ 2147483647 h 341"/>
                <a:gd name="T8" fmla="*/ 2147483647 w 307"/>
                <a:gd name="T9" fmla="*/ 2147483647 h 341"/>
                <a:gd name="T10" fmla="*/ 2147483647 w 307"/>
                <a:gd name="T11" fmla="*/ 2147483647 h 341"/>
                <a:gd name="T12" fmla="*/ 2147483647 w 307"/>
                <a:gd name="T13" fmla="*/ 2147483647 h 341"/>
                <a:gd name="T14" fmla="*/ 2147483647 w 307"/>
                <a:gd name="T15" fmla="*/ 2147483647 h 341"/>
                <a:gd name="T16" fmla="*/ 2147483647 w 307"/>
                <a:gd name="T17" fmla="*/ 2147483647 h 341"/>
                <a:gd name="T18" fmla="*/ 2147483647 w 307"/>
                <a:gd name="T19" fmla="*/ 2147483647 h 341"/>
                <a:gd name="T20" fmla="*/ 2147483647 w 307"/>
                <a:gd name="T21" fmla="*/ 2147483647 h 341"/>
                <a:gd name="T22" fmla="*/ 2147483647 w 307"/>
                <a:gd name="T23" fmla="*/ 2147483647 h 341"/>
                <a:gd name="T24" fmla="*/ 2147483647 w 307"/>
                <a:gd name="T25" fmla="*/ 2147483647 h 341"/>
                <a:gd name="T26" fmla="*/ 2147483647 w 307"/>
                <a:gd name="T27" fmla="*/ 2147483647 h 341"/>
                <a:gd name="T28" fmla="*/ 2147483647 w 307"/>
                <a:gd name="T29" fmla="*/ 2147483647 h 341"/>
                <a:gd name="T30" fmla="*/ 2147483647 w 307"/>
                <a:gd name="T31" fmla="*/ 2147483647 h 341"/>
                <a:gd name="T32" fmla="*/ 2147483647 w 307"/>
                <a:gd name="T33" fmla="*/ 2147483647 h 341"/>
                <a:gd name="T34" fmla="*/ 2147483647 w 307"/>
                <a:gd name="T35" fmla="*/ 2147483647 h 341"/>
                <a:gd name="T36" fmla="*/ 2147483647 w 307"/>
                <a:gd name="T37" fmla="*/ 2147483647 h 341"/>
                <a:gd name="T38" fmla="*/ 2147483647 w 307"/>
                <a:gd name="T39" fmla="*/ 2147483647 h 341"/>
                <a:gd name="T40" fmla="*/ 2147483647 w 307"/>
                <a:gd name="T41" fmla="*/ 2147483647 h 341"/>
                <a:gd name="T42" fmla="*/ 2147483647 w 307"/>
                <a:gd name="T43" fmla="*/ 2147483647 h 341"/>
                <a:gd name="T44" fmla="*/ 2147483647 w 307"/>
                <a:gd name="T45" fmla="*/ 2147483647 h 341"/>
                <a:gd name="T46" fmla="*/ 2147483647 w 307"/>
                <a:gd name="T47" fmla="*/ 2147483647 h 341"/>
                <a:gd name="T48" fmla="*/ 2147483647 w 307"/>
                <a:gd name="T49" fmla="*/ 2147483647 h 341"/>
                <a:gd name="T50" fmla="*/ 2147483647 w 307"/>
                <a:gd name="T51" fmla="*/ 2147483647 h 341"/>
                <a:gd name="T52" fmla="*/ 2147483647 w 307"/>
                <a:gd name="T53" fmla="*/ 2147483647 h 341"/>
                <a:gd name="T54" fmla="*/ 2147483647 w 307"/>
                <a:gd name="T55" fmla="*/ 2147483647 h 341"/>
                <a:gd name="T56" fmla="*/ 2147483647 w 307"/>
                <a:gd name="T57" fmla="*/ 2147483647 h 341"/>
                <a:gd name="T58" fmla="*/ 2147483647 w 307"/>
                <a:gd name="T59" fmla="*/ 2147483647 h 341"/>
                <a:gd name="T60" fmla="*/ 2147483647 w 307"/>
                <a:gd name="T61" fmla="*/ 2147483647 h 341"/>
                <a:gd name="T62" fmla="*/ 2147483647 w 307"/>
                <a:gd name="T63" fmla="*/ 2147483647 h 341"/>
                <a:gd name="T64" fmla="*/ 2147483647 w 307"/>
                <a:gd name="T65" fmla="*/ 2147483647 h 341"/>
                <a:gd name="T66" fmla="*/ 2147483647 w 307"/>
                <a:gd name="T67" fmla="*/ 2147483647 h 341"/>
                <a:gd name="T68" fmla="*/ 2147483647 w 307"/>
                <a:gd name="T69" fmla="*/ 2147483647 h 341"/>
                <a:gd name="T70" fmla="*/ 2147483647 w 307"/>
                <a:gd name="T71" fmla="*/ 2147483647 h 341"/>
                <a:gd name="T72" fmla="*/ 2147483647 w 307"/>
                <a:gd name="T73" fmla="*/ 0 h 341"/>
                <a:gd name="T74" fmla="*/ 2147483647 w 307"/>
                <a:gd name="T75" fmla="*/ 2147483647 h 34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7"/>
                <a:gd name="T115" fmla="*/ 0 h 341"/>
                <a:gd name="T116" fmla="*/ 307 w 307"/>
                <a:gd name="T117" fmla="*/ 341 h 34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7" h="341">
                  <a:moveTo>
                    <a:pt x="35" y="38"/>
                  </a:moveTo>
                  <a:lnTo>
                    <a:pt x="18" y="110"/>
                  </a:lnTo>
                  <a:lnTo>
                    <a:pt x="0" y="150"/>
                  </a:lnTo>
                  <a:lnTo>
                    <a:pt x="12" y="210"/>
                  </a:lnTo>
                  <a:lnTo>
                    <a:pt x="14" y="243"/>
                  </a:lnTo>
                  <a:lnTo>
                    <a:pt x="12" y="275"/>
                  </a:lnTo>
                  <a:lnTo>
                    <a:pt x="29" y="294"/>
                  </a:lnTo>
                  <a:lnTo>
                    <a:pt x="45" y="303"/>
                  </a:lnTo>
                  <a:lnTo>
                    <a:pt x="71" y="310"/>
                  </a:lnTo>
                  <a:lnTo>
                    <a:pt x="96" y="325"/>
                  </a:lnTo>
                  <a:lnTo>
                    <a:pt x="120" y="341"/>
                  </a:lnTo>
                  <a:lnTo>
                    <a:pt x="138" y="336"/>
                  </a:lnTo>
                  <a:lnTo>
                    <a:pt x="162" y="333"/>
                  </a:lnTo>
                  <a:lnTo>
                    <a:pt x="177" y="333"/>
                  </a:lnTo>
                  <a:lnTo>
                    <a:pt x="194" y="333"/>
                  </a:lnTo>
                  <a:lnTo>
                    <a:pt x="212" y="333"/>
                  </a:lnTo>
                  <a:lnTo>
                    <a:pt x="223" y="323"/>
                  </a:lnTo>
                  <a:lnTo>
                    <a:pt x="237" y="309"/>
                  </a:lnTo>
                  <a:lnTo>
                    <a:pt x="253" y="304"/>
                  </a:lnTo>
                  <a:lnTo>
                    <a:pt x="267" y="295"/>
                  </a:lnTo>
                  <a:lnTo>
                    <a:pt x="283" y="282"/>
                  </a:lnTo>
                  <a:lnTo>
                    <a:pt x="288" y="268"/>
                  </a:lnTo>
                  <a:lnTo>
                    <a:pt x="296" y="251"/>
                  </a:lnTo>
                  <a:lnTo>
                    <a:pt x="305" y="238"/>
                  </a:lnTo>
                  <a:lnTo>
                    <a:pt x="290" y="215"/>
                  </a:lnTo>
                  <a:lnTo>
                    <a:pt x="297" y="191"/>
                  </a:lnTo>
                  <a:lnTo>
                    <a:pt x="307" y="168"/>
                  </a:lnTo>
                  <a:lnTo>
                    <a:pt x="291" y="156"/>
                  </a:lnTo>
                  <a:lnTo>
                    <a:pt x="272" y="140"/>
                  </a:lnTo>
                  <a:lnTo>
                    <a:pt x="248" y="120"/>
                  </a:lnTo>
                  <a:lnTo>
                    <a:pt x="211" y="109"/>
                  </a:lnTo>
                  <a:lnTo>
                    <a:pt x="169" y="72"/>
                  </a:lnTo>
                  <a:lnTo>
                    <a:pt x="138" y="70"/>
                  </a:lnTo>
                  <a:lnTo>
                    <a:pt x="129" y="57"/>
                  </a:lnTo>
                  <a:lnTo>
                    <a:pt x="100" y="39"/>
                  </a:lnTo>
                  <a:lnTo>
                    <a:pt x="88" y="15"/>
                  </a:lnTo>
                  <a:lnTo>
                    <a:pt x="51" y="0"/>
                  </a:lnTo>
                  <a:lnTo>
                    <a:pt x="35" y="38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3" name="Freeform 220"/>
            <p:cNvSpPr>
              <a:spLocks/>
            </p:cNvSpPr>
            <p:nvPr/>
          </p:nvSpPr>
          <p:spPr bwMode="auto">
            <a:xfrm>
              <a:off x="1956743" y="5450285"/>
              <a:ext cx="52388" cy="73025"/>
            </a:xfrm>
            <a:custGeom>
              <a:avLst/>
              <a:gdLst>
                <a:gd name="T0" fmla="*/ 33 w 309562"/>
                <a:gd name="T1" fmla="*/ 10 h 426730"/>
                <a:gd name="T2" fmla="*/ 29 w 309562"/>
                <a:gd name="T3" fmla="*/ 2 h 426730"/>
                <a:gd name="T4" fmla="*/ 20 w 309562"/>
                <a:gd name="T5" fmla="*/ 0 h 426730"/>
                <a:gd name="T6" fmla="*/ 13 w 309562"/>
                <a:gd name="T7" fmla="*/ 5 h 426730"/>
                <a:gd name="T8" fmla="*/ 9 w 309562"/>
                <a:gd name="T9" fmla="*/ 14 h 426730"/>
                <a:gd name="T10" fmla="*/ 20 w 309562"/>
                <a:gd name="T11" fmla="*/ 12 h 426730"/>
                <a:gd name="T12" fmla="*/ 20 w 309562"/>
                <a:gd name="T13" fmla="*/ 21 h 426730"/>
                <a:gd name="T14" fmla="*/ 16 w 309562"/>
                <a:gd name="T15" fmla="*/ 24 h 426730"/>
                <a:gd name="T16" fmla="*/ 14 w 309562"/>
                <a:gd name="T17" fmla="*/ 27 h 426730"/>
                <a:gd name="T18" fmla="*/ 12 w 309562"/>
                <a:gd name="T19" fmla="*/ 30 h 426730"/>
                <a:gd name="T20" fmla="*/ 16 w 309562"/>
                <a:gd name="T21" fmla="*/ 33 h 426730"/>
                <a:gd name="T22" fmla="*/ 18 w 309562"/>
                <a:gd name="T23" fmla="*/ 36 h 426730"/>
                <a:gd name="T24" fmla="*/ 20 w 309562"/>
                <a:gd name="T25" fmla="*/ 39 h 426730"/>
                <a:gd name="T26" fmla="*/ 21 w 309562"/>
                <a:gd name="T27" fmla="*/ 43 h 426730"/>
                <a:gd name="T28" fmla="*/ 25 w 309562"/>
                <a:gd name="T29" fmla="*/ 48 h 426730"/>
                <a:gd name="T30" fmla="*/ 35 w 309562"/>
                <a:gd name="T31" fmla="*/ 52 h 426730"/>
                <a:gd name="T32" fmla="*/ 34 w 309562"/>
                <a:gd name="T33" fmla="*/ 54 h 426730"/>
                <a:gd name="T34" fmla="*/ 27 w 309562"/>
                <a:gd name="T35" fmla="*/ 52 h 426730"/>
                <a:gd name="T36" fmla="*/ 21 w 309562"/>
                <a:gd name="T37" fmla="*/ 56 h 426730"/>
                <a:gd name="T38" fmla="*/ 18 w 309562"/>
                <a:gd name="T39" fmla="*/ 53 h 426730"/>
                <a:gd name="T40" fmla="*/ 15 w 309562"/>
                <a:gd name="T41" fmla="*/ 55 h 426730"/>
                <a:gd name="T42" fmla="*/ 13 w 309562"/>
                <a:gd name="T43" fmla="*/ 52 h 426730"/>
                <a:gd name="T44" fmla="*/ 10 w 309562"/>
                <a:gd name="T45" fmla="*/ 56 h 426730"/>
                <a:gd name="T46" fmla="*/ 7 w 309562"/>
                <a:gd name="T47" fmla="*/ 56 h 426730"/>
                <a:gd name="T48" fmla="*/ 0 w 309562"/>
                <a:gd name="T49" fmla="*/ 59 h 426730"/>
                <a:gd name="T50" fmla="*/ 1 w 309562"/>
                <a:gd name="T51" fmla="*/ 61 h 426730"/>
                <a:gd name="T52" fmla="*/ 9 w 309562"/>
                <a:gd name="T53" fmla="*/ 61 h 426730"/>
                <a:gd name="T54" fmla="*/ 14 w 309562"/>
                <a:gd name="T55" fmla="*/ 63 h 426730"/>
                <a:gd name="T56" fmla="*/ 29 w 309562"/>
                <a:gd name="T57" fmla="*/ 60 h 426730"/>
                <a:gd name="T58" fmla="*/ 36 w 309562"/>
                <a:gd name="T59" fmla="*/ 60 h 426730"/>
                <a:gd name="T60" fmla="*/ 43 w 309562"/>
                <a:gd name="T61" fmla="*/ 56 h 426730"/>
                <a:gd name="T62" fmla="*/ 33 w 309562"/>
                <a:gd name="T63" fmla="*/ 10 h 42673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9562"/>
                <a:gd name="T97" fmla="*/ 0 h 426730"/>
                <a:gd name="T98" fmla="*/ 309562 w 309562"/>
                <a:gd name="T99" fmla="*/ 426730 h 42673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9562" h="426730">
                  <a:moveTo>
                    <a:pt x="235916" y="69542"/>
                  </a:moveTo>
                  <a:lnTo>
                    <a:pt x="209998" y="11906"/>
                  </a:lnTo>
                  <a:lnTo>
                    <a:pt x="142133" y="0"/>
                  </a:lnTo>
                  <a:lnTo>
                    <a:pt x="89745" y="35718"/>
                  </a:lnTo>
                  <a:lnTo>
                    <a:pt x="68314" y="94059"/>
                  </a:lnTo>
                  <a:lnTo>
                    <a:pt x="146043" y="80942"/>
                  </a:lnTo>
                  <a:lnTo>
                    <a:pt x="146895" y="144065"/>
                  </a:lnTo>
                  <a:lnTo>
                    <a:pt x="114748" y="160734"/>
                  </a:lnTo>
                  <a:lnTo>
                    <a:pt x="99270" y="180975"/>
                  </a:lnTo>
                  <a:lnTo>
                    <a:pt x="86128" y="206337"/>
                  </a:lnTo>
                  <a:lnTo>
                    <a:pt x="116086" y="225337"/>
                  </a:lnTo>
                  <a:lnTo>
                    <a:pt x="130226" y="242887"/>
                  </a:lnTo>
                  <a:lnTo>
                    <a:pt x="146043" y="267135"/>
                  </a:lnTo>
                  <a:lnTo>
                    <a:pt x="148540" y="295001"/>
                  </a:lnTo>
                  <a:lnTo>
                    <a:pt x="178497" y="325400"/>
                  </a:lnTo>
                  <a:lnTo>
                    <a:pt x="249647" y="355799"/>
                  </a:lnTo>
                  <a:lnTo>
                    <a:pt x="242157" y="369732"/>
                  </a:lnTo>
                  <a:lnTo>
                    <a:pt x="194724" y="354532"/>
                  </a:lnTo>
                  <a:lnTo>
                    <a:pt x="153533" y="382398"/>
                  </a:lnTo>
                  <a:lnTo>
                    <a:pt x="129816" y="358332"/>
                  </a:lnTo>
                  <a:lnTo>
                    <a:pt x="108596" y="377332"/>
                  </a:lnTo>
                  <a:lnTo>
                    <a:pt x="92369" y="353266"/>
                  </a:lnTo>
                  <a:lnTo>
                    <a:pt x="74894" y="384931"/>
                  </a:lnTo>
                  <a:lnTo>
                    <a:pt x="52426" y="382398"/>
                  </a:lnTo>
                  <a:lnTo>
                    <a:pt x="0" y="401398"/>
                  </a:lnTo>
                  <a:lnTo>
                    <a:pt x="7489" y="419130"/>
                  </a:lnTo>
                  <a:lnTo>
                    <a:pt x="67405" y="419130"/>
                  </a:lnTo>
                  <a:lnTo>
                    <a:pt x="101107" y="426730"/>
                  </a:lnTo>
                  <a:lnTo>
                    <a:pt x="212200" y="408997"/>
                  </a:lnTo>
                  <a:lnTo>
                    <a:pt x="262129" y="410264"/>
                  </a:lnTo>
                  <a:lnTo>
                    <a:pt x="309562" y="381132"/>
                  </a:lnTo>
                  <a:lnTo>
                    <a:pt x="235916" y="69542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4" name="Freeform 221"/>
            <p:cNvSpPr>
              <a:spLocks/>
            </p:cNvSpPr>
            <p:nvPr/>
          </p:nvSpPr>
          <p:spPr bwMode="auto">
            <a:xfrm>
              <a:off x="1996431" y="5462985"/>
              <a:ext cx="63500" cy="57150"/>
            </a:xfrm>
            <a:custGeom>
              <a:avLst/>
              <a:gdLst>
                <a:gd name="T0" fmla="*/ 0 w 372666"/>
                <a:gd name="T1" fmla="*/ 0 h 341710"/>
                <a:gd name="T2" fmla="*/ 9 w 372666"/>
                <a:gd name="T3" fmla="*/ 7 h 341710"/>
                <a:gd name="T4" fmla="*/ 19 w 372666"/>
                <a:gd name="T5" fmla="*/ 18 h 341710"/>
                <a:gd name="T6" fmla="*/ 27 w 372666"/>
                <a:gd name="T7" fmla="*/ 24 h 341710"/>
                <a:gd name="T8" fmla="*/ 33 w 372666"/>
                <a:gd name="T9" fmla="*/ 31 h 341710"/>
                <a:gd name="T10" fmla="*/ 44 w 372666"/>
                <a:gd name="T11" fmla="*/ 35 h 341710"/>
                <a:gd name="T12" fmla="*/ 50 w 372666"/>
                <a:gd name="T13" fmla="*/ 36 h 341710"/>
                <a:gd name="T14" fmla="*/ 54 w 372666"/>
                <a:gd name="T15" fmla="*/ 39 h 341710"/>
                <a:gd name="T16" fmla="*/ 46 w 372666"/>
                <a:gd name="T17" fmla="*/ 44 h 341710"/>
                <a:gd name="T18" fmla="*/ 36 w 372666"/>
                <a:gd name="T19" fmla="*/ 45 h 341710"/>
                <a:gd name="T20" fmla="*/ 28 w 372666"/>
                <a:gd name="T21" fmla="*/ 44 h 341710"/>
                <a:gd name="T22" fmla="*/ 23 w 372666"/>
                <a:gd name="T23" fmla="*/ 42 h 341710"/>
                <a:gd name="T24" fmla="*/ 11 w 372666"/>
                <a:gd name="T25" fmla="*/ 41 h 341710"/>
                <a:gd name="T26" fmla="*/ 0 w 372666"/>
                <a:gd name="T27" fmla="*/ 0 h 3417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2666"/>
                <a:gd name="T43" fmla="*/ 0 h 341710"/>
                <a:gd name="T44" fmla="*/ 372666 w 372666"/>
                <a:gd name="T45" fmla="*/ 341710 h 34171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72666" h="341710">
                  <a:moveTo>
                    <a:pt x="0" y="0"/>
                  </a:moveTo>
                  <a:lnTo>
                    <a:pt x="59531" y="54769"/>
                  </a:lnTo>
                  <a:lnTo>
                    <a:pt x="129778" y="139303"/>
                  </a:lnTo>
                  <a:lnTo>
                    <a:pt x="185738" y="184547"/>
                  </a:lnTo>
                  <a:lnTo>
                    <a:pt x="232172" y="235744"/>
                  </a:lnTo>
                  <a:lnTo>
                    <a:pt x="305991" y="270272"/>
                  </a:lnTo>
                  <a:lnTo>
                    <a:pt x="346472" y="275035"/>
                  </a:lnTo>
                  <a:lnTo>
                    <a:pt x="372666" y="298847"/>
                  </a:lnTo>
                  <a:lnTo>
                    <a:pt x="321469" y="338138"/>
                  </a:lnTo>
                  <a:lnTo>
                    <a:pt x="253603" y="341710"/>
                  </a:lnTo>
                  <a:lnTo>
                    <a:pt x="195263" y="340519"/>
                  </a:lnTo>
                  <a:lnTo>
                    <a:pt x="157163" y="322660"/>
                  </a:lnTo>
                  <a:lnTo>
                    <a:pt x="73819" y="313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5" name="Freeform 222"/>
            <p:cNvSpPr>
              <a:spLocks/>
            </p:cNvSpPr>
            <p:nvPr/>
          </p:nvSpPr>
          <p:spPr bwMode="auto">
            <a:xfrm>
              <a:off x="1991668" y="5520135"/>
              <a:ext cx="28575" cy="15875"/>
            </a:xfrm>
            <a:custGeom>
              <a:avLst/>
              <a:gdLst>
                <a:gd name="T0" fmla="*/ 2147483647 w 139"/>
                <a:gd name="T1" fmla="*/ 2147483647 h 67"/>
                <a:gd name="T2" fmla="*/ 2147483647 w 139"/>
                <a:gd name="T3" fmla="*/ 2147483647 h 67"/>
                <a:gd name="T4" fmla="*/ 2147483647 w 139"/>
                <a:gd name="T5" fmla="*/ 2147483647 h 67"/>
                <a:gd name="T6" fmla="*/ 2147483647 w 139"/>
                <a:gd name="T7" fmla="*/ 2147483647 h 67"/>
                <a:gd name="T8" fmla="*/ 2147483647 w 139"/>
                <a:gd name="T9" fmla="*/ 2147483647 h 67"/>
                <a:gd name="T10" fmla="*/ 2147483647 w 139"/>
                <a:gd name="T11" fmla="*/ 2147483647 h 67"/>
                <a:gd name="T12" fmla="*/ 0 w 139"/>
                <a:gd name="T13" fmla="*/ 2147483647 h 67"/>
                <a:gd name="T14" fmla="*/ 2147483647 w 139"/>
                <a:gd name="T15" fmla="*/ 2147483647 h 67"/>
                <a:gd name="T16" fmla="*/ 2147483647 w 139"/>
                <a:gd name="T17" fmla="*/ 0 h 67"/>
                <a:gd name="T18" fmla="*/ 2147483647 w 139"/>
                <a:gd name="T19" fmla="*/ 2147483647 h 67"/>
                <a:gd name="T20" fmla="*/ 2147483647 w 139"/>
                <a:gd name="T21" fmla="*/ 2147483647 h 67"/>
                <a:gd name="T22" fmla="*/ 2147483647 w 139"/>
                <a:gd name="T23" fmla="*/ 2147483647 h 67"/>
                <a:gd name="T24" fmla="*/ 2147483647 w 139"/>
                <a:gd name="T25" fmla="*/ 2147483647 h 67"/>
                <a:gd name="T26" fmla="*/ 2147483647 w 139"/>
                <a:gd name="T27" fmla="*/ 2147483647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9"/>
                <a:gd name="T43" fmla="*/ 0 h 67"/>
                <a:gd name="T44" fmla="*/ 139 w 139"/>
                <a:gd name="T45" fmla="*/ 67 h 6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9" h="67">
                  <a:moveTo>
                    <a:pt x="139" y="67"/>
                  </a:moveTo>
                  <a:lnTo>
                    <a:pt x="90" y="63"/>
                  </a:lnTo>
                  <a:lnTo>
                    <a:pt x="78" y="34"/>
                  </a:lnTo>
                  <a:lnTo>
                    <a:pt x="58" y="40"/>
                  </a:lnTo>
                  <a:lnTo>
                    <a:pt x="46" y="51"/>
                  </a:lnTo>
                  <a:lnTo>
                    <a:pt x="1" y="45"/>
                  </a:lnTo>
                  <a:lnTo>
                    <a:pt x="0" y="34"/>
                  </a:lnTo>
                  <a:lnTo>
                    <a:pt x="52" y="22"/>
                  </a:lnTo>
                  <a:lnTo>
                    <a:pt x="79" y="0"/>
                  </a:lnTo>
                  <a:lnTo>
                    <a:pt x="93" y="3"/>
                  </a:lnTo>
                  <a:lnTo>
                    <a:pt x="88" y="21"/>
                  </a:lnTo>
                  <a:lnTo>
                    <a:pt x="103" y="39"/>
                  </a:lnTo>
                  <a:lnTo>
                    <a:pt x="130" y="43"/>
                  </a:lnTo>
                  <a:lnTo>
                    <a:pt x="139" y="67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6" name="Freeform 223"/>
            <p:cNvSpPr>
              <a:spLocks/>
            </p:cNvSpPr>
            <p:nvPr/>
          </p:nvSpPr>
          <p:spPr bwMode="auto">
            <a:xfrm>
              <a:off x="2013893" y="5516960"/>
              <a:ext cx="15875" cy="9525"/>
            </a:xfrm>
            <a:custGeom>
              <a:avLst/>
              <a:gdLst>
                <a:gd name="T0" fmla="*/ 2147483647 w 168"/>
                <a:gd name="T1" fmla="*/ 2147483647 h 112"/>
                <a:gd name="T2" fmla="*/ 2147483647 w 168"/>
                <a:gd name="T3" fmla="*/ 2147483647 h 112"/>
                <a:gd name="T4" fmla="*/ 0 w 168"/>
                <a:gd name="T5" fmla="*/ 2147483647 h 112"/>
                <a:gd name="T6" fmla="*/ 0 w 168"/>
                <a:gd name="T7" fmla="*/ 2147483647 h 112"/>
                <a:gd name="T8" fmla="*/ 2147483647 w 168"/>
                <a:gd name="T9" fmla="*/ 0 h 112"/>
                <a:gd name="T10" fmla="*/ 2147483647 w 168"/>
                <a:gd name="T11" fmla="*/ 2147483647 h 112"/>
                <a:gd name="T12" fmla="*/ 2147483647 w 168"/>
                <a:gd name="T13" fmla="*/ 2147483647 h 112"/>
                <a:gd name="T14" fmla="*/ 2147483647 w 168"/>
                <a:gd name="T15" fmla="*/ 2147483647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"/>
                <a:gd name="T25" fmla="*/ 0 h 112"/>
                <a:gd name="T26" fmla="*/ 168 w 168"/>
                <a:gd name="T27" fmla="*/ 112 h 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" h="112">
                  <a:moveTo>
                    <a:pt x="156" y="112"/>
                  </a:moveTo>
                  <a:lnTo>
                    <a:pt x="71" y="104"/>
                  </a:lnTo>
                  <a:lnTo>
                    <a:pt x="0" y="78"/>
                  </a:lnTo>
                  <a:lnTo>
                    <a:pt x="0" y="42"/>
                  </a:lnTo>
                  <a:lnTo>
                    <a:pt x="25" y="0"/>
                  </a:lnTo>
                  <a:lnTo>
                    <a:pt x="103" y="8"/>
                  </a:lnTo>
                  <a:lnTo>
                    <a:pt x="168" y="45"/>
                  </a:lnTo>
                  <a:lnTo>
                    <a:pt x="156" y="112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7" name="Freeform 224"/>
            <p:cNvSpPr>
              <a:spLocks/>
            </p:cNvSpPr>
            <p:nvPr/>
          </p:nvSpPr>
          <p:spPr bwMode="auto">
            <a:xfrm>
              <a:off x="1951981" y="5502672"/>
              <a:ext cx="17462" cy="9525"/>
            </a:xfrm>
            <a:custGeom>
              <a:avLst/>
              <a:gdLst>
                <a:gd name="T0" fmla="*/ 2147483647 w 91"/>
                <a:gd name="T1" fmla="*/ 2147483647 h 56"/>
                <a:gd name="T2" fmla="*/ 2147483647 w 91"/>
                <a:gd name="T3" fmla="*/ 2147483647 h 56"/>
                <a:gd name="T4" fmla="*/ 2147483647 w 91"/>
                <a:gd name="T5" fmla="*/ 2147483647 h 56"/>
                <a:gd name="T6" fmla="*/ 2147483647 w 91"/>
                <a:gd name="T7" fmla="*/ 2147483647 h 56"/>
                <a:gd name="T8" fmla="*/ 0 w 91"/>
                <a:gd name="T9" fmla="*/ 2147483647 h 56"/>
                <a:gd name="T10" fmla="*/ 2147483647 w 91"/>
                <a:gd name="T11" fmla="*/ 2147483647 h 56"/>
                <a:gd name="T12" fmla="*/ 2147483647 w 91"/>
                <a:gd name="T13" fmla="*/ 2147483647 h 56"/>
                <a:gd name="T14" fmla="*/ 2147483647 w 91"/>
                <a:gd name="T15" fmla="*/ 2147483647 h 56"/>
                <a:gd name="T16" fmla="*/ 2147483647 w 91"/>
                <a:gd name="T17" fmla="*/ 0 h 56"/>
                <a:gd name="T18" fmla="*/ 2147483647 w 91"/>
                <a:gd name="T19" fmla="*/ 2147483647 h 56"/>
                <a:gd name="T20" fmla="*/ 2147483647 w 91"/>
                <a:gd name="T21" fmla="*/ 2147483647 h 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1"/>
                <a:gd name="T34" fmla="*/ 0 h 56"/>
                <a:gd name="T35" fmla="*/ 91 w 91"/>
                <a:gd name="T36" fmla="*/ 56 h 5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1" h="56">
                  <a:moveTo>
                    <a:pt x="91" y="41"/>
                  </a:moveTo>
                  <a:lnTo>
                    <a:pt x="60" y="44"/>
                  </a:lnTo>
                  <a:lnTo>
                    <a:pt x="36" y="56"/>
                  </a:lnTo>
                  <a:lnTo>
                    <a:pt x="13" y="53"/>
                  </a:lnTo>
                  <a:lnTo>
                    <a:pt x="0" y="38"/>
                  </a:lnTo>
                  <a:lnTo>
                    <a:pt x="10" y="11"/>
                  </a:lnTo>
                  <a:lnTo>
                    <a:pt x="25" y="5"/>
                  </a:lnTo>
                  <a:lnTo>
                    <a:pt x="48" y="20"/>
                  </a:lnTo>
                  <a:lnTo>
                    <a:pt x="63" y="0"/>
                  </a:lnTo>
                  <a:lnTo>
                    <a:pt x="72" y="24"/>
                  </a:lnTo>
                  <a:lnTo>
                    <a:pt x="91" y="41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8" name="Freeform 225"/>
            <p:cNvSpPr>
              <a:spLocks/>
            </p:cNvSpPr>
            <p:nvPr/>
          </p:nvSpPr>
          <p:spPr bwMode="auto">
            <a:xfrm>
              <a:off x="1971031" y="5494735"/>
              <a:ext cx="6350" cy="9525"/>
            </a:xfrm>
            <a:custGeom>
              <a:avLst/>
              <a:gdLst>
                <a:gd name="T0" fmla="*/ 2147483647 w 34"/>
                <a:gd name="T1" fmla="*/ 2147483647 h 50"/>
                <a:gd name="T2" fmla="*/ 0 w 34"/>
                <a:gd name="T3" fmla="*/ 2147483647 h 50"/>
                <a:gd name="T4" fmla="*/ 2147483647 w 34"/>
                <a:gd name="T5" fmla="*/ 0 h 50"/>
                <a:gd name="T6" fmla="*/ 2147483647 w 34"/>
                <a:gd name="T7" fmla="*/ 0 h 50"/>
                <a:gd name="T8" fmla="*/ 2147483647 w 34"/>
                <a:gd name="T9" fmla="*/ 2147483647 h 50"/>
                <a:gd name="T10" fmla="*/ 2147483647 w 34"/>
                <a:gd name="T11" fmla="*/ 2147483647 h 50"/>
                <a:gd name="T12" fmla="*/ 2147483647 w 34"/>
                <a:gd name="T13" fmla="*/ 214748364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50"/>
                <a:gd name="T23" fmla="*/ 34 w 34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50">
                  <a:moveTo>
                    <a:pt x="15" y="50"/>
                  </a:moveTo>
                  <a:lnTo>
                    <a:pt x="0" y="26"/>
                  </a:lnTo>
                  <a:lnTo>
                    <a:pt x="3" y="0"/>
                  </a:lnTo>
                  <a:lnTo>
                    <a:pt x="19" y="0"/>
                  </a:lnTo>
                  <a:lnTo>
                    <a:pt x="34" y="29"/>
                  </a:lnTo>
                  <a:lnTo>
                    <a:pt x="33" y="50"/>
                  </a:lnTo>
                  <a:lnTo>
                    <a:pt x="15" y="5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49" name="Freeform 226"/>
            <p:cNvSpPr>
              <a:spLocks/>
            </p:cNvSpPr>
            <p:nvPr/>
          </p:nvSpPr>
          <p:spPr bwMode="auto">
            <a:xfrm>
              <a:off x="1951981" y="5478860"/>
              <a:ext cx="14287" cy="17462"/>
            </a:xfrm>
            <a:custGeom>
              <a:avLst/>
              <a:gdLst>
                <a:gd name="T0" fmla="*/ 2147483647 w 183"/>
                <a:gd name="T1" fmla="*/ 0 h 211"/>
                <a:gd name="T2" fmla="*/ 0 w 183"/>
                <a:gd name="T3" fmla="*/ 2147483647 h 211"/>
                <a:gd name="T4" fmla="*/ 2147483647 w 183"/>
                <a:gd name="T5" fmla="*/ 2147483647 h 211"/>
                <a:gd name="T6" fmla="*/ 2147483647 w 183"/>
                <a:gd name="T7" fmla="*/ 2147483647 h 211"/>
                <a:gd name="T8" fmla="*/ 2147483647 w 183"/>
                <a:gd name="T9" fmla="*/ 2147483647 h 211"/>
                <a:gd name="T10" fmla="*/ 2147483647 w 183"/>
                <a:gd name="T11" fmla="*/ 0 h 211"/>
                <a:gd name="T12" fmla="*/ 2147483647 w 183"/>
                <a:gd name="T13" fmla="*/ 0 h 2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211"/>
                <a:gd name="T23" fmla="*/ 183 w 183"/>
                <a:gd name="T24" fmla="*/ 211 h 2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211">
                  <a:moveTo>
                    <a:pt x="28" y="0"/>
                  </a:moveTo>
                  <a:lnTo>
                    <a:pt x="0" y="92"/>
                  </a:lnTo>
                  <a:lnTo>
                    <a:pt x="55" y="211"/>
                  </a:lnTo>
                  <a:lnTo>
                    <a:pt x="165" y="174"/>
                  </a:lnTo>
                  <a:lnTo>
                    <a:pt x="183" y="119"/>
                  </a:lnTo>
                  <a:lnTo>
                    <a:pt x="128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50" name="Freeform 227"/>
            <p:cNvSpPr>
              <a:spLocks/>
            </p:cNvSpPr>
            <p:nvPr/>
          </p:nvSpPr>
          <p:spPr bwMode="auto">
            <a:xfrm>
              <a:off x="2152006" y="5404247"/>
              <a:ext cx="38100" cy="31750"/>
            </a:xfrm>
            <a:custGeom>
              <a:avLst/>
              <a:gdLst>
                <a:gd name="T0" fmla="*/ 0 w 167"/>
                <a:gd name="T1" fmla="*/ 2147483647 h 135"/>
                <a:gd name="T2" fmla="*/ 2147483647 w 167"/>
                <a:gd name="T3" fmla="*/ 2147483647 h 135"/>
                <a:gd name="T4" fmla="*/ 2147483647 w 167"/>
                <a:gd name="T5" fmla="*/ 2147483647 h 135"/>
                <a:gd name="T6" fmla="*/ 2147483647 w 167"/>
                <a:gd name="T7" fmla="*/ 2147483647 h 135"/>
                <a:gd name="T8" fmla="*/ 2147483647 w 167"/>
                <a:gd name="T9" fmla="*/ 2147483647 h 135"/>
                <a:gd name="T10" fmla="*/ 2147483647 w 167"/>
                <a:gd name="T11" fmla="*/ 2147483647 h 135"/>
                <a:gd name="T12" fmla="*/ 2147483647 w 167"/>
                <a:gd name="T13" fmla="*/ 2147483647 h 135"/>
                <a:gd name="T14" fmla="*/ 2147483647 w 167"/>
                <a:gd name="T15" fmla="*/ 2147483647 h 135"/>
                <a:gd name="T16" fmla="*/ 2147483647 w 167"/>
                <a:gd name="T17" fmla="*/ 2147483647 h 135"/>
                <a:gd name="T18" fmla="*/ 2147483647 w 167"/>
                <a:gd name="T19" fmla="*/ 2147483647 h 135"/>
                <a:gd name="T20" fmla="*/ 2147483647 w 167"/>
                <a:gd name="T21" fmla="*/ 2147483647 h 135"/>
                <a:gd name="T22" fmla="*/ 2147483647 w 167"/>
                <a:gd name="T23" fmla="*/ 2147483647 h 135"/>
                <a:gd name="T24" fmla="*/ 2147483647 w 167"/>
                <a:gd name="T25" fmla="*/ 2147483647 h 135"/>
                <a:gd name="T26" fmla="*/ 2147483647 w 167"/>
                <a:gd name="T27" fmla="*/ 0 h 135"/>
                <a:gd name="T28" fmla="*/ 2147483647 w 167"/>
                <a:gd name="T29" fmla="*/ 2147483647 h 135"/>
                <a:gd name="T30" fmla="*/ 2147483647 w 167"/>
                <a:gd name="T31" fmla="*/ 2147483647 h 135"/>
                <a:gd name="T32" fmla="*/ 2147483647 w 167"/>
                <a:gd name="T33" fmla="*/ 2147483647 h 135"/>
                <a:gd name="T34" fmla="*/ 2147483647 w 167"/>
                <a:gd name="T35" fmla="*/ 2147483647 h 135"/>
                <a:gd name="T36" fmla="*/ 0 w 167"/>
                <a:gd name="T37" fmla="*/ 2147483647 h 1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7"/>
                <a:gd name="T58" fmla="*/ 0 h 135"/>
                <a:gd name="T59" fmla="*/ 167 w 167"/>
                <a:gd name="T60" fmla="*/ 135 h 1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7" h="135">
                  <a:moveTo>
                    <a:pt x="0" y="116"/>
                  </a:moveTo>
                  <a:lnTo>
                    <a:pt x="11" y="135"/>
                  </a:lnTo>
                  <a:lnTo>
                    <a:pt x="33" y="119"/>
                  </a:lnTo>
                  <a:lnTo>
                    <a:pt x="56" y="129"/>
                  </a:lnTo>
                  <a:lnTo>
                    <a:pt x="47" y="99"/>
                  </a:lnTo>
                  <a:lnTo>
                    <a:pt x="86" y="111"/>
                  </a:lnTo>
                  <a:lnTo>
                    <a:pt x="83" y="87"/>
                  </a:lnTo>
                  <a:lnTo>
                    <a:pt x="120" y="90"/>
                  </a:lnTo>
                  <a:lnTo>
                    <a:pt x="167" y="69"/>
                  </a:lnTo>
                  <a:lnTo>
                    <a:pt x="152" y="54"/>
                  </a:lnTo>
                  <a:lnTo>
                    <a:pt x="134" y="54"/>
                  </a:lnTo>
                  <a:lnTo>
                    <a:pt x="111" y="27"/>
                  </a:lnTo>
                  <a:lnTo>
                    <a:pt x="119" y="6"/>
                  </a:lnTo>
                  <a:lnTo>
                    <a:pt x="77" y="0"/>
                  </a:lnTo>
                  <a:lnTo>
                    <a:pt x="57" y="32"/>
                  </a:lnTo>
                  <a:lnTo>
                    <a:pt x="65" y="66"/>
                  </a:lnTo>
                  <a:lnTo>
                    <a:pt x="39" y="62"/>
                  </a:lnTo>
                  <a:lnTo>
                    <a:pt x="17" y="82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51" name="Freeform 228"/>
            <p:cNvSpPr>
              <a:spLocks/>
            </p:cNvSpPr>
            <p:nvPr/>
          </p:nvSpPr>
          <p:spPr bwMode="auto">
            <a:xfrm>
              <a:off x="2125018" y="5402660"/>
              <a:ext cx="34925" cy="30162"/>
            </a:xfrm>
            <a:custGeom>
              <a:avLst/>
              <a:gdLst>
                <a:gd name="T0" fmla="*/ 0 w 152"/>
                <a:gd name="T1" fmla="*/ 2147483647 h 129"/>
                <a:gd name="T2" fmla="*/ 2147483647 w 152"/>
                <a:gd name="T3" fmla="*/ 2147483647 h 129"/>
                <a:gd name="T4" fmla="*/ 2147483647 w 152"/>
                <a:gd name="T5" fmla="*/ 2147483647 h 129"/>
                <a:gd name="T6" fmla="*/ 2147483647 w 152"/>
                <a:gd name="T7" fmla="*/ 2147483647 h 129"/>
                <a:gd name="T8" fmla="*/ 2147483647 w 152"/>
                <a:gd name="T9" fmla="*/ 2147483647 h 129"/>
                <a:gd name="T10" fmla="*/ 2147483647 w 152"/>
                <a:gd name="T11" fmla="*/ 2147483647 h 129"/>
                <a:gd name="T12" fmla="*/ 2147483647 w 152"/>
                <a:gd name="T13" fmla="*/ 2147483647 h 129"/>
                <a:gd name="T14" fmla="*/ 2147483647 w 152"/>
                <a:gd name="T15" fmla="*/ 2147483647 h 129"/>
                <a:gd name="T16" fmla="*/ 2147483647 w 152"/>
                <a:gd name="T17" fmla="*/ 2147483647 h 129"/>
                <a:gd name="T18" fmla="*/ 2147483647 w 152"/>
                <a:gd name="T19" fmla="*/ 2147483647 h 129"/>
                <a:gd name="T20" fmla="*/ 2147483647 w 152"/>
                <a:gd name="T21" fmla="*/ 2147483647 h 129"/>
                <a:gd name="T22" fmla="*/ 2147483647 w 152"/>
                <a:gd name="T23" fmla="*/ 0 h 129"/>
                <a:gd name="T24" fmla="*/ 2147483647 w 152"/>
                <a:gd name="T25" fmla="*/ 2147483647 h 129"/>
                <a:gd name="T26" fmla="*/ 2147483647 w 152"/>
                <a:gd name="T27" fmla="*/ 2147483647 h 129"/>
                <a:gd name="T28" fmla="*/ 2147483647 w 152"/>
                <a:gd name="T29" fmla="*/ 2147483647 h 129"/>
                <a:gd name="T30" fmla="*/ 2147483647 w 152"/>
                <a:gd name="T31" fmla="*/ 2147483647 h 129"/>
                <a:gd name="T32" fmla="*/ 2147483647 w 152"/>
                <a:gd name="T33" fmla="*/ 2147483647 h 129"/>
                <a:gd name="T34" fmla="*/ 2147483647 w 152"/>
                <a:gd name="T35" fmla="*/ 2147483647 h 129"/>
                <a:gd name="T36" fmla="*/ 2147483647 w 152"/>
                <a:gd name="T37" fmla="*/ 2147483647 h 129"/>
                <a:gd name="T38" fmla="*/ 0 w 152"/>
                <a:gd name="T39" fmla="*/ 2147483647 h 12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2"/>
                <a:gd name="T61" fmla="*/ 0 h 129"/>
                <a:gd name="T62" fmla="*/ 152 w 152"/>
                <a:gd name="T63" fmla="*/ 129 h 12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2" h="129">
                  <a:moveTo>
                    <a:pt x="0" y="120"/>
                  </a:moveTo>
                  <a:lnTo>
                    <a:pt x="11" y="106"/>
                  </a:lnTo>
                  <a:lnTo>
                    <a:pt x="18" y="85"/>
                  </a:lnTo>
                  <a:lnTo>
                    <a:pt x="37" y="86"/>
                  </a:lnTo>
                  <a:lnTo>
                    <a:pt x="47" y="60"/>
                  </a:lnTo>
                  <a:lnTo>
                    <a:pt x="68" y="67"/>
                  </a:lnTo>
                  <a:lnTo>
                    <a:pt x="83" y="41"/>
                  </a:lnTo>
                  <a:lnTo>
                    <a:pt x="37" y="41"/>
                  </a:lnTo>
                  <a:lnTo>
                    <a:pt x="42" y="18"/>
                  </a:lnTo>
                  <a:lnTo>
                    <a:pt x="72" y="22"/>
                  </a:lnTo>
                  <a:lnTo>
                    <a:pt x="78" y="4"/>
                  </a:lnTo>
                  <a:lnTo>
                    <a:pt x="93" y="0"/>
                  </a:lnTo>
                  <a:lnTo>
                    <a:pt x="102" y="16"/>
                  </a:lnTo>
                  <a:lnTo>
                    <a:pt x="117" y="10"/>
                  </a:lnTo>
                  <a:lnTo>
                    <a:pt x="132" y="22"/>
                  </a:lnTo>
                  <a:lnTo>
                    <a:pt x="152" y="19"/>
                  </a:lnTo>
                  <a:lnTo>
                    <a:pt x="137" y="64"/>
                  </a:lnTo>
                  <a:lnTo>
                    <a:pt x="92" y="102"/>
                  </a:lnTo>
                  <a:lnTo>
                    <a:pt x="44" y="129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52" name="Freeform 229"/>
            <p:cNvSpPr>
              <a:spLocks/>
            </p:cNvSpPr>
            <p:nvPr/>
          </p:nvSpPr>
          <p:spPr bwMode="auto">
            <a:xfrm>
              <a:off x="2178993" y="5407422"/>
              <a:ext cx="14288" cy="7938"/>
            </a:xfrm>
            <a:custGeom>
              <a:avLst/>
              <a:gdLst>
                <a:gd name="T0" fmla="*/ 2147483647 w 57"/>
                <a:gd name="T1" fmla="*/ 2147483647 h 37"/>
                <a:gd name="T2" fmla="*/ 2147483647 w 57"/>
                <a:gd name="T3" fmla="*/ 2147483647 h 37"/>
                <a:gd name="T4" fmla="*/ 2147483647 w 57"/>
                <a:gd name="T5" fmla="*/ 2147483647 h 37"/>
                <a:gd name="T6" fmla="*/ 0 w 57"/>
                <a:gd name="T7" fmla="*/ 2147483647 h 37"/>
                <a:gd name="T8" fmla="*/ 2147483647 w 57"/>
                <a:gd name="T9" fmla="*/ 0 h 37"/>
                <a:gd name="T10" fmla="*/ 2147483647 w 57"/>
                <a:gd name="T11" fmla="*/ 2147483647 h 37"/>
                <a:gd name="T12" fmla="*/ 2147483647 w 57"/>
                <a:gd name="T13" fmla="*/ 2147483647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"/>
                <a:gd name="T22" fmla="*/ 0 h 37"/>
                <a:gd name="T23" fmla="*/ 57 w 57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" h="37">
                  <a:moveTo>
                    <a:pt x="57" y="16"/>
                  </a:moveTo>
                  <a:lnTo>
                    <a:pt x="45" y="37"/>
                  </a:lnTo>
                  <a:lnTo>
                    <a:pt x="16" y="34"/>
                  </a:lnTo>
                  <a:lnTo>
                    <a:pt x="0" y="13"/>
                  </a:lnTo>
                  <a:lnTo>
                    <a:pt x="22" y="0"/>
                  </a:lnTo>
                  <a:lnTo>
                    <a:pt x="51" y="4"/>
                  </a:lnTo>
                  <a:lnTo>
                    <a:pt x="57" y="16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53" name="Freeform 230"/>
            <p:cNvSpPr>
              <a:spLocks/>
            </p:cNvSpPr>
            <p:nvPr/>
          </p:nvSpPr>
          <p:spPr bwMode="auto">
            <a:xfrm>
              <a:off x="1871018" y="4650185"/>
              <a:ext cx="150813" cy="833437"/>
            </a:xfrm>
            <a:custGeom>
              <a:avLst/>
              <a:gdLst>
                <a:gd name="T0" fmla="*/ 84 w 883780"/>
                <a:gd name="T1" fmla="*/ 43 h 4887663"/>
                <a:gd name="T2" fmla="*/ 76 w 883780"/>
                <a:gd name="T3" fmla="*/ 88 h 4887663"/>
                <a:gd name="T4" fmla="*/ 71 w 883780"/>
                <a:gd name="T5" fmla="*/ 162 h 4887663"/>
                <a:gd name="T6" fmla="*/ 58 w 883780"/>
                <a:gd name="T7" fmla="*/ 213 h 4887663"/>
                <a:gd name="T8" fmla="*/ 59 w 883780"/>
                <a:gd name="T9" fmla="*/ 269 h 4887663"/>
                <a:gd name="T10" fmla="*/ 38 w 883780"/>
                <a:gd name="T11" fmla="*/ 332 h 4887663"/>
                <a:gd name="T12" fmla="*/ 36 w 883780"/>
                <a:gd name="T13" fmla="*/ 379 h 4887663"/>
                <a:gd name="T14" fmla="*/ 25 w 883780"/>
                <a:gd name="T15" fmla="*/ 419 h 4887663"/>
                <a:gd name="T16" fmla="*/ 31 w 883780"/>
                <a:gd name="T17" fmla="*/ 456 h 4887663"/>
                <a:gd name="T18" fmla="*/ 43 w 883780"/>
                <a:gd name="T19" fmla="*/ 424 h 4887663"/>
                <a:gd name="T20" fmla="*/ 39 w 883780"/>
                <a:gd name="T21" fmla="*/ 489 h 4887663"/>
                <a:gd name="T22" fmla="*/ 20 w 883780"/>
                <a:gd name="T23" fmla="*/ 489 h 4887663"/>
                <a:gd name="T24" fmla="*/ 26 w 883780"/>
                <a:gd name="T25" fmla="*/ 518 h 4887663"/>
                <a:gd name="T26" fmla="*/ 4 w 883780"/>
                <a:gd name="T27" fmla="*/ 538 h 4887663"/>
                <a:gd name="T28" fmla="*/ 13 w 883780"/>
                <a:gd name="T29" fmla="*/ 550 h 4887663"/>
                <a:gd name="T30" fmla="*/ 8 w 883780"/>
                <a:gd name="T31" fmla="*/ 567 h 4887663"/>
                <a:gd name="T32" fmla="*/ 11 w 883780"/>
                <a:gd name="T33" fmla="*/ 606 h 4887663"/>
                <a:gd name="T34" fmla="*/ 8 w 883780"/>
                <a:gd name="T35" fmla="*/ 645 h 4887663"/>
                <a:gd name="T36" fmla="*/ 26 w 883780"/>
                <a:gd name="T37" fmla="*/ 666 h 4887663"/>
                <a:gd name="T38" fmla="*/ 33 w 883780"/>
                <a:gd name="T39" fmla="*/ 702 h 4887663"/>
                <a:gd name="T40" fmla="*/ 60 w 883780"/>
                <a:gd name="T41" fmla="*/ 684 h 4887663"/>
                <a:gd name="T42" fmla="*/ 90 w 883780"/>
                <a:gd name="T43" fmla="*/ 674 h 4887663"/>
                <a:gd name="T44" fmla="*/ 77 w 883780"/>
                <a:gd name="T45" fmla="*/ 657 h 4887663"/>
                <a:gd name="T46" fmla="*/ 49 w 883780"/>
                <a:gd name="T47" fmla="*/ 625 h 4887663"/>
                <a:gd name="T48" fmla="*/ 36 w 883780"/>
                <a:gd name="T49" fmla="*/ 601 h 4887663"/>
                <a:gd name="T50" fmla="*/ 52 w 883780"/>
                <a:gd name="T51" fmla="*/ 568 h 4887663"/>
                <a:gd name="T52" fmla="*/ 62 w 883780"/>
                <a:gd name="T53" fmla="*/ 533 h 4887663"/>
                <a:gd name="T54" fmla="*/ 60 w 883780"/>
                <a:gd name="T55" fmla="*/ 485 h 4887663"/>
                <a:gd name="T56" fmla="*/ 60 w 883780"/>
                <a:gd name="T57" fmla="*/ 433 h 4887663"/>
                <a:gd name="T58" fmla="*/ 59 w 883780"/>
                <a:gd name="T59" fmla="*/ 385 h 4887663"/>
                <a:gd name="T60" fmla="*/ 72 w 883780"/>
                <a:gd name="T61" fmla="*/ 361 h 4887663"/>
                <a:gd name="T62" fmla="*/ 70 w 883780"/>
                <a:gd name="T63" fmla="*/ 327 h 4887663"/>
                <a:gd name="T64" fmla="*/ 77 w 883780"/>
                <a:gd name="T65" fmla="*/ 300 h 4887663"/>
                <a:gd name="T66" fmla="*/ 90 w 883780"/>
                <a:gd name="T67" fmla="*/ 274 h 4887663"/>
                <a:gd name="T68" fmla="*/ 80 w 883780"/>
                <a:gd name="T69" fmla="*/ 241 h 4887663"/>
                <a:gd name="T70" fmla="*/ 83 w 883780"/>
                <a:gd name="T71" fmla="*/ 219 h 4887663"/>
                <a:gd name="T72" fmla="*/ 91 w 883780"/>
                <a:gd name="T73" fmla="*/ 201 h 4887663"/>
                <a:gd name="T74" fmla="*/ 98 w 883780"/>
                <a:gd name="T75" fmla="*/ 184 h 4887663"/>
                <a:gd name="T76" fmla="*/ 109 w 883780"/>
                <a:gd name="T77" fmla="*/ 156 h 4887663"/>
                <a:gd name="T78" fmla="*/ 111 w 883780"/>
                <a:gd name="T79" fmla="*/ 137 h 4887663"/>
                <a:gd name="T80" fmla="*/ 115 w 883780"/>
                <a:gd name="T81" fmla="*/ 109 h 4887663"/>
                <a:gd name="T82" fmla="*/ 124 w 883780"/>
                <a:gd name="T83" fmla="*/ 85 h 4887663"/>
                <a:gd name="T84" fmla="*/ 112 w 883780"/>
                <a:gd name="T85" fmla="*/ 57 h 4887663"/>
                <a:gd name="T86" fmla="*/ 106 w 883780"/>
                <a:gd name="T87" fmla="*/ 28 h 4887663"/>
                <a:gd name="T88" fmla="*/ 85 w 883780"/>
                <a:gd name="T89" fmla="*/ 0 h 488766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83780"/>
                <a:gd name="T136" fmla="*/ 0 h 4887663"/>
                <a:gd name="T137" fmla="*/ 883780 w 883780"/>
                <a:gd name="T138" fmla="*/ 4887663 h 488766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83780" h="4887663">
                  <a:moveTo>
                    <a:pt x="488493" y="34528"/>
                  </a:moveTo>
                  <a:lnTo>
                    <a:pt x="577850" y="153738"/>
                  </a:lnTo>
                  <a:lnTo>
                    <a:pt x="581025" y="296613"/>
                  </a:lnTo>
                  <a:lnTo>
                    <a:pt x="565150" y="388688"/>
                  </a:lnTo>
                  <a:lnTo>
                    <a:pt x="565150" y="563313"/>
                  </a:lnTo>
                  <a:lnTo>
                    <a:pt x="523875" y="614113"/>
                  </a:lnTo>
                  <a:lnTo>
                    <a:pt x="520700" y="734763"/>
                  </a:lnTo>
                  <a:lnTo>
                    <a:pt x="523875" y="953838"/>
                  </a:lnTo>
                  <a:lnTo>
                    <a:pt x="492125" y="1125288"/>
                  </a:lnTo>
                  <a:lnTo>
                    <a:pt x="431800" y="1249113"/>
                  </a:lnTo>
                  <a:lnTo>
                    <a:pt x="444500" y="1401513"/>
                  </a:lnTo>
                  <a:lnTo>
                    <a:pt x="396875" y="1474538"/>
                  </a:lnTo>
                  <a:lnTo>
                    <a:pt x="415925" y="1623763"/>
                  </a:lnTo>
                  <a:lnTo>
                    <a:pt x="431800" y="1747588"/>
                  </a:lnTo>
                  <a:lnTo>
                    <a:pt x="409575" y="1868238"/>
                  </a:lnTo>
                  <a:lnTo>
                    <a:pt x="355600" y="1979363"/>
                  </a:lnTo>
                  <a:lnTo>
                    <a:pt x="292100" y="2100013"/>
                  </a:lnTo>
                  <a:lnTo>
                    <a:pt x="260350" y="2303213"/>
                  </a:lnTo>
                  <a:lnTo>
                    <a:pt x="203200" y="2357188"/>
                  </a:lnTo>
                  <a:lnTo>
                    <a:pt x="212725" y="2493713"/>
                  </a:lnTo>
                  <a:lnTo>
                    <a:pt x="250825" y="2630238"/>
                  </a:lnTo>
                  <a:lnTo>
                    <a:pt x="174625" y="2722313"/>
                  </a:lnTo>
                  <a:lnTo>
                    <a:pt x="165100" y="2820738"/>
                  </a:lnTo>
                  <a:lnTo>
                    <a:pt x="174625" y="2903288"/>
                  </a:lnTo>
                  <a:lnTo>
                    <a:pt x="130175" y="3027113"/>
                  </a:lnTo>
                  <a:lnTo>
                    <a:pt x="120650" y="3185863"/>
                  </a:lnTo>
                  <a:lnTo>
                    <a:pt x="212725" y="3163638"/>
                  </a:lnTo>
                  <a:lnTo>
                    <a:pt x="209550" y="3058863"/>
                  </a:lnTo>
                  <a:lnTo>
                    <a:pt x="238125" y="2954088"/>
                  </a:lnTo>
                  <a:lnTo>
                    <a:pt x="298450" y="2938213"/>
                  </a:lnTo>
                  <a:lnTo>
                    <a:pt x="295275" y="3157288"/>
                  </a:lnTo>
                  <a:lnTo>
                    <a:pt x="254000" y="3293813"/>
                  </a:lnTo>
                  <a:lnTo>
                    <a:pt x="266700" y="3389063"/>
                  </a:lnTo>
                  <a:lnTo>
                    <a:pt x="228600" y="3414463"/>
                  </a:lnTo>
                  <a:lnTo>
                    <a:pt x="171450" y="3341438"/>
                  </a:lnTo>
                  <a:lnTo>
                    <a:pt x="139700" y="3392238"/>
                  </a:lnTo>
                  <a:lnTo>
                    <a:pt x="193675" y="3484313"/>
                  </a:lnTo>
                  <a:lnTo>
                    <a:pt x="222250" y="3531938"/>
                  </a:lnTo>
                  <a:lnTo>
                    <a:pt x="180975" y="3592263"/>
                  </a:lnTo>
                  <a:lnTo>
                    <a:pt x="127000" y="3503363"/>
                  </a:lnTo>
                  <a:lnTo>
                    <a:pt x="0" y="3665288"/>
                  </a:lnTo>
                  <a:lnTo>
                    <a:pt x="28575" y="3728788"/>
                  </a:lnTo>
                  <a:lnTo>
                    <a:pt x="95250" y="3697038"/>
                  </a:lnTo>
                  <a:lnTo>
                    <a:pt x="149225" y="3731963"/>
                  </a:lnTo>
                  <a:lnTo>
                    <a:pt x="92075" y="3817688"/>
                  </a:lnTo>
                  <a:lnTo>
                    <a:pt x="152400" y="3951038"/>
                  </a:lnTo>
                  <a:lnTo>
                    <a:pt x="107950" y="4036763"/>
                  </a:lnTo>
                  <a:lnTo>
                    <a:pt x="53975" y="3935163"/>
                  </a:lnTo>
                  <a:lnTo>
                    <a:pt x="15875" y="4001838"/>
                  </a:lnTo>
                  <a:lnTo>
                    <a:pt x="28575" y="4100263"/>
                  </a:lnTo>
                  <a:lnTo>
                    <a:pt x="73025" y="4201863"/>
                  </a:lnTo>
                  <a:lnTo>
                    <a:pt x="92075" y="4284413"/>
                  </a:lnTo>
                  <a:lnTo>
                    <a:pt x="98425" y="4357438"/>
                  </a:lnTo>
                  <a:lnTo>
                    <a:pt x="53975" y="4471738"/>
                  </a:lnTo>
                  <a:lnTo>
                    <a:pt x="149225" y="4471738"/>
                  </a:lnTo>
                  <a:lnTo>
                    <a:pt x="193675" y="4528888"/>
                  </a:lnTo>
                  <a:lnTo>
                    <a:pt x="180975" y="4617788"/>
                  </a:lnTo>
                  <a:lnTo>
                    <a:pt x="215900" y="4655888"/>
                  </a:lnTo>
                  <a:lnTo>
                    <a:pt x="193675" y="4725738"/>
                  </a:lnTo>
                  <a:lnTo>
                    <a:pt x="225425" y="4868613"/>
                  </a:lnTo>
                  <a:lnTo>
                    <a:pt x="431800" y="4887663"/>
                  </a:lnTo>
                  <a:lnTo>
                    <a:pt x="482600" y="4747963"/>
                  </a:lnTo>
                  <a:lnTo>
                    <a:pt x="412750" y="4744788"/>
                  </a:lnTo>
                  <a:lnTo>
                    <a:pt x="450850" y="4681288"/>
                  </a:lnTo>
                  <a:lnTo>
                    <a:pt x="555625" y="4671763"/>
                  </a:lnTo>
                  <a:lnTo>
                    <a:pt x="622300" y="4674938"/>
                  </a:lnTo>
                  <a:lnTo>
                    <a:pt x="650875" y="4582863"/>
                  </a:lnTo>
                  <a:lnTo>
                    <a:pt x="599221" y="4552950"/>
                  </a:lnTo>
                  <a:lnTo>
                    <a:pt x="533737" y="4557713"/>
                  </a:lnTo>
                  <a:lnTo>
                    <a:pt x="414674" y="4558903"/>
                  </a:lnTo>
                  <a:lnTo>
                    <a:pt x="365858" y="4410075"/>
                  </a:lnTo>
                  <a:lnTo>
                    <a:pt x="339665" y="4338638"/>
                  </a:lnTo>
                  <a:lnTo>
                    <a:pt x="267037" y="4318397"/>
                  </a:lnTo>
                  <a:lnTo>
                    <a:pt x="277752" y="4229100"/>
                  </a:lnTo>
                  <a:lnTo>
                    <a:pt x="251558" y="4165997"/>
                  </a:lnTo>
                  <a:lnTo>
                    <a:pt x="293230" y="4050506"/>
                  </a:lnTo>
                  <a:lnTo>
                    <a:pt x="342900" y="3973263"/>
                  </a:lnTo>
                  <a:lnTo>
                    <a:pt x="362287" y="3938588"/>
                  </a:lnTo>
                  <a:lnTo>
                    <a:pt x="346808" y="3843338"/>
                  </a:lnTo>
                  <a:lnTo>
                    <a:pt x="377765" y="3770709"/>
                  </a:lnTo>
                  <a:lnTo>
                    <a:pt x="425390" y="3693319"/>
                  </a:lnTo>
                  <a:lnTo>
                    <a:pt x="401577" y="3580209"/>
                  </a:lnTo>
                  <a:lnTo>
                    <a:pt x="419437" y="3498056"/>
                  </a:lnTo>
                  <a:lnTo>
                    <a:pt x="411102" y="3365897"/>
                  </a:lnTo>
                  <a:lnTo>
                    <a:pt x="415865" y="3311128"/>
                  </a:lnTo>
                  <a:lnTo>
                    <a:pt x="405149" y="3058716"/>
                  </a:lnTo>
                  <a:lnTo>
                    <a:pt x="411102" y="3000375"/>
                  </a:lnTo>
                  <a:lnTo>
                    <a:pt x="406340" y="2880122"/>
                  </a:lnTo>
                  <a:lnTo>
                    <a:pt x="401638" y="2763588"/>
                  </a:lnTo>
                  <a:lnTo>
                    <a:pt x="408721" y="2667000"/>
                  </a:lnTo>
                  <a:lnTo>
                    <a:pt x="424199" y="2609850"/>
                  </a:lnTo>
                  <a:lnTo>
                    <a:pt x="449202" y="2555081"/>
                  </a:lnTo>
                  <a:lnTo>
                    <a:pt x="500399" y="2505075"/>
                  </a:lnTo>
                  <a:lnTo>
                    <a:pt x="500399" y="2449116"/>
                  </a:lnTo>
                  <a:lnTo>
                    <a:pt x="448012" y="2333625"/>
                  </a:lnTo>
                  <a:lnTo>
                    <a:pt x="482540" y="2266950"/>
                  </a:lnTo>
                  <a:lnTo>
                    <a:pt x="525402" y="2226469"/>
                  </a:lnTo>
                  <a:lnTo>
                    <a:pt x="548024" y="2152650"/>
                  </a:lnTo>
                  <a:lnTo>
                    <a:pt x="534988" y="2077788"/>
                  </a:lnTo>
                  <a:lnTo>
                    <a:pt x="569455" y="2032397"/>
                  </a:lnTo>
                  <a:lnTo>
                    <a:pt x="603983" y="1958578"/>
                  </a:lnTo>
                  <a:lnTo>
                    <a:pt x="619462" y="1896666"/>
                  </a:lnTo>
                  <a:lnTo>
                    <a:pt x="587315" y="1804988"/>
                  </a:lnTo>
                  <a:lnTo>
                    <a:pt x="578980" y="1745456"/>
                  </a:lnTo>
                  <a:lnTo>
                    <a:pt x="550405" y="1671638"/>
                  </a:lnTo>
                  <a:lnTo>
                    <a:pt x="539690" y="1614488"/>
                  </a:lnTo>
                  <a:lnTo>
                    <a:pt x="547688" y="1561851"/>
                  </a:lnTo>
                  <a:lnTo>
                    <a:pt x="575408" y="1520428"/>
                  </a:lnTo>
                  <a:lnTo>
                    <a:pt x="611188" y="1477713"/>
                  </a:lnTo>
                  <a:lnTo>
                    <a:pt x="613508" y="1440656"/>
                  </a:lnTo>
                  <a:lnTo>
                    <a:pt x="630177" y="1394222"/>
                  </a:lnTo>
                  <a:lnTo>
                    <a:pt x="624224" y="1359694"/>
                  </a:lnTo>
                  <a:lnTo>
                    <a:pt x="624224" y="1301353"/>
                  </a:lnTo>
                  <a:lnTo>
                    <a:pt x="678993" y="1278731"/>
                  </a:lnTo>
                  <a:lnTo>
                    <a:pt x="687327" y="1210866"/>
                  </a:lnTo>
                  <a:lnTo>
                    <a:pt x="734952" y="1137047"/>
                  </a:lnTo>
                  <a:lnTo>
                    <a:pt x="755193" y="1083469"/>
                  </a:lnTo>
                  <a:lnTo>
                    <a:pt x="792102" y="1039416"/>
                  </a:lnTo>
                  <a:lnTo>
                    <a:pt x="759955" y="995363"/>
                  </a:lnTo>
                  <a:lnTo>
                    <a:pt x="769480" y="951309"/>
                  </a:lnTo>
                  <a:lnTo>
                    <a:pt x="749240" y="871538"/>
                  </a:lnTo>
                  <a:lnTo>
                    <a:pt x="740905" y="798909"/>
                  </a:lnTo>
                  <a:lnTo>
                    <a:pt x="794483" y="754856"/>
                  </a:lnTo>
                  <a:lnTo>
                    <a:pt x="874255" y="716756"/>
                  </a:lnTo>
                  <a:lnTo>
                    <a:pt x="883780" y="617934"/>
                  </a:lnTo>
                  <a:lnTo>
                    <a:pt x="859968" y="586978"/>
                  </a:lnTo>
                  <a:lnTo>
                    <a:pt x="811152" y="521494"/>
                  </a:lnTo>
                  <a:lnTo>
                    <a:pt x="781387" y="464344"/>
                  </a:lnTo>
                  <a:lnTo>
                    <a:pt x="771862" y="397669"/>
                  </a:lnTo>
                  <a:lnTo>
                    <a:pt x="756383" y="364331"/>
                  </a:lnTo>
                  <a:lnTo>
                    <a:pt x="720665" y="265509"/>
                  </a:lnTo>
                  <a:lnTo>
                    <a:pt x="732571" y="191691"/>
                  </a:lnTo>
                  <a:lnTo>
                    <a:pt x="734952" y="96441"/>
                  </a:lnTo>
                  <a:lnTo>
                    <a:pt x="675421" y="48816"/>
                  </a:lnTo>
                  <a:lnTo>
                    <a:pt x="589696" y="0"/>
                  </a:lnTo>
                  <a:lnTo>
                    <a:pt x="569455" y="30956"/>
                  </a:lnTo>
                  <a:lnTo>
                    <a:pt x="488493" y="34528"/>
                  </a:lnTo>
                  <a:close/>
                </a:path>
              </a:pathLst>
            </a:custGeom>
            <a:solidFill>
              <a:srgbClr val="00B05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sp>
          <p:nvSpPr>
            <p:cNvPr id="54" name="Freeform 233"/>
            <p:cNvSpPr>
              <a:spLocks/>
            </p:cNvSpPr>
            <p:nvPr/>
          </p:nvSpPr>
          <p:spPr bwMode="auto">
            <a:xfrm>
              <a:off x="435918" y="3019822"/>
              <a:ext cx="52388" cy="57150"/>
            </a:xfrm>
            <a:custGeom>
              <a:avLst/>
              <a:gdLst>
                <a:gd name="T0" fmla="*/ 19 w 305812"/>
                <a:gd name="T1" fmla="*/ 45 h 342000"/>
                <a:gd name="T2" fmla="*/ 30 w 305812"/>
                <a:gd name="T3" fmla="*/ 30 h 342000"/>
                <a:gd name="T4" fmla="*/ 42 w 305812"/>
                <a:gd name="T5" fmla="*/ 28 h 342000"/>
                <a:gd name="T6" fmla="*/ 39 w 305812"/>
                <a:gd name="T7" fmla="*/ 15 h 342000"/>
                <a:gd name="T8" fmla="*/ 45 w 305812"/>
                <a:gd name="T9" fmla="*/ 2 h 342000"/>
                <a:gd name="T10" fmla="*/ 37 w 305812"/>
                <a:gd name="T11" fmla="*/ 0 h 342000"/>
                <a:gd name="T12" fmla="*/ 29 w 305812"/>
                <a:gd name="T13" fmla="*/ 4 h 342000"/>
                <a:gd name="T14" fmla="*/ 24 w 305812"/>
                <a:gd name="T15" fmla="*/ 13 h 342000"/>
                <a:gd name="T16" fmla="*/ 16 w 305812"/>
                <a:gd name="T17" fmla="*/ 14 h 342000"/>
                <a:gd name="T18" fmla="*/ 3 w 305812"/>
                <a:gd name="T19" fmla="*/ 26 h 342000"/>
                <a:gd name="T20" fmla="*/ 0 w 305812"/>
                <a:gd name="T21" fmla="*/ 31 h 342000"/>
                <a:gd name="T22" fmla="*/ 3 w 305812"/>
                <a:gd name="T23" fmla="*/ 35 h 342000"/>
                <a:gd name="T24" fmla="*/ 8 w 305812"/>
                <a:gd name="T25" fmla="*/ 40 h 342000"/>
                <a:gd name="T26" fmla="*/ 19 w 305812"/>
                <a:gd name="T27" fmla="*/ 45 h 3420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5812"/>
                <a:gd name="T43" fmla="*/ 0 h 342000"/>
                <a:gd name="T44" fmla="*/ 305812 w 305812"/>
                <a:gd name="T45" fmla="*/ 342000 h 3420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5812" h="342000">
                  <a:moveTo>
                    <a:pt x="125812" y="342000"/>
                  </a:moveTo>
                  <a:lnTo>
                    <a:pt x="204787" y="232181"/>
                  </a:lnTo>
                  <a:lnTo>
                    <a:pt x="287812" y="216000"/>
                  </a:lnTo>
                  <a:lnTo>
                    <a:pt x="261937" y="115500"/>
                  </a:lnTo>
                  <a:lnTo>
                    <a:pt x="305812" y="18000"/>
                  </a:lnTo>
                  <a:lnTo>
                    <a:pt x="251812" y="0"/>
                  </a:lnTo>
                  <a:lnTo>
                    <a:pt x="197643" y="32156"/>
                  </a:lnTo>
                  <a:lnTo>
                    <a:pt x="164306" y="101213"/>
                  </a:lnTo>
                  <a:lnTo>
                    <a:pt x="107812" y="108000"/>
                  </a:lnTo>
                  <a:lnTo>
                    <a:pt x="17812" y="198000"/>
                  </a:lnTo>
                  <a:lnTo>
                    <a:pt x="0" y="236944"/>
                  </a:lnTo>
                  <a:lnTo>
                    <a:pt x="17812" y="270000"/>
                  </a:lnTo>
                  <a:lnTo>
                    <a:pt x="52387" y="308381"/>
                  </a:lnTo>
                  <a:lnTo>
                    <a:pt x="125812" y="342000"/>
                  </a:lnTo>
                  <a:close/>
                </a:path>
              </a:pathLst>
            </a:custGeom>
            <a:grpFill/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kern="0">
                <a:solidFill>
                  <a:srgbClr val="00B050"/>
                </a:solidFill>
              </a:endParaRPr>
            </a:p>
          </p:txBody>
        </p:sp>
        <p:grpSp>
          <p:nvGrpSpPr>
            <p:cNvPr id="55" name="Group 450"/>
            <p:cNvGrpSpPr>
              <a:grpSpLocks noChangeAspect="1"/>
            </p:cNvGrpSpPr>
            <p:nvPr/>
          </p:nvGrpSpPr>
          <p:grpSpPr bwMode="auto">
            <a:xfrm>
              <a:off x="2779070" y="3999298"/>
              <a:ext cx="17464" cy="30161"/>
              <a:chOff x="997" y="8534"/>
              <a:chExt cx="375" cy="631"/>
            </a:xfrm>
            <a:grpFill/>
          </p:grpSpPr>
          <p:sp>
            <p:nvSpPr>
              <p:cNvPr id="56" name="Freeform 451"/>
              <p:cNvSpPr>
                <a:spLocks noChangeAspect="1"/>
              </p:cNvSpPr>
              <p:nvPr/>
            </p:nvSpPr>
            <p:spPr bwMode="auto">
              <a:xfrm>
                <a:off x="997" y="8534"/>
                <a:ext cx="126" cy="155"/>
              </a:xfrm>
              <a:custGeom>
                <a:avLst/>
                <a:gdLst>
                  <a:gd name="T0" fmla="*/ 49 w 105"/>
                  <a:gd name="T1" fmla="*/ 35 h 129"/>
                  <a:gd name="T2" fmla="*/ 0 w 105"/>
                  <a:gd name="T3" fmla="*/ 143 h 129"/>
                  <a:gd name="T4" fmla="*/ 28 w 105"/>
                  <a:gd name="T5" fmla="*/ 286 h 129"/>
                  <a:gd name="T6" fmla="*/ 103 w 105"/>
                  <a:gd name="T7" fmla="*/ 322 h 129"/>
                  <a:gd name="T8" fmla="*/ 232 w 105"/>
                  <a:gd name="T9" fmla="*/ 270 h 129"/>
                  <a:gd name="T10" fmla="*/ 260 w 105"/>
                  <a:gd name="T11" fmla="*/ 127 h 129"/>
                  <a:gd name="T12" fmla="*/ 196 w 105"/>
                  <a:gd name="T13" fmla="*/ 0 h 129"/>
                  <a:gd name="T14" fmla="*/ 49 w 105"/>
                  <a:gd name="T15" fmla="*/ 35 h 12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5"/>
                  <a:gd name="T25" fmla="*/ 0 h 129"/>
                  <a:gd name="T26" fmla="*/ 105 w 105"/>
                  <a:gd name="T27" fmla="*/ 129 h 12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5" h="129">
                    <a:moveTo>
                      <a:pt x="19" y="14"/>
                    </a:moveTo>
                    <a:lnTo>
                      <a:pt x="0" y="57"/>
                    </a:lnTo>
                    <a:lnTo>
                      <a:pt x="11" y="114"/>
                    </a:lnTo>
                    <a:lnTo>
                      <a:pt x="42" y="129"/>
                    </a:lnTo>
                    <a:lnTo>
                      <a:pt x="93" y="108"/>
                    </a:lnTo>
                    <a:lnTo>
                      <a:pt x="105" y="51"/>
                    </a:lnTo>
                    <a:lnTo>
                      <a:pt x="78" y="0"/>
                    </a:lnTo>
                    <a:lnTo>
                      <a:pt x="19" y="14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7" name="Freeform 452"/>
              <p:cNvSpPr>
                <a:spLocks noChangeAspect="1"/>
              </p:cNvSpPr>
              <p:nvPr/>
            </p:nvSpPr>
            <p:spPr bwMode="auto">
              <a:xfrm>
                <a:off x="1134" y="8657"/>
                <a:ext cx="126" cy="130"/>
              </a:xfrm>
              <a:custGeom>
                <a:avLst/>
                <a:gdLst>
                  <a:gd name="T0" fmla="*/ 49 w 105"/>
                  <a:gd name="T1" fmla="*/ 12 h 108"/>
                  <a:gd name="T2" fmla="*/ 0 w 105"/>
                  <a:gd name="T3" fmla="*/ 122 h 108"/>
                  <a:gd name="T4" fmla="*/ 23 w 105"/>
                  <a:gd name="T5" fmla="*/ 220 h 108"/>
                  <a:gd name="T6" fmla="*/ 113 w 105"/>
                  <a:gd name="T7" fmla="*/ 272 h 108"/>
                  <a:gd name="T8" fmla="*/ 200 w 105"/>
                  <a:gd name="T9" fmla="*/ 206 h 108"/>
                  <a:gd name="T10" fmla="*/ 260 w 105"/>
                  <a:gd name="T11" fmla="*/ 106 h 108"/>
                  <a:gd name="T12" fmla="*/ 173 w 105"/>
                  <a:gd name="T13" fmla="*/ 0 h 108"/>
                  <a:gd name="T14" fmla="*/ 49 w 105"/>
                  <a:gd name="T15" fmla="*/ 12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5"/>
                  <a:gd name="T25" fmla="*/ 0 h 108"/>
                  <a:gd name="T26" fmla="*/ 105 w 105"/>
                  <a:gd name="T27" fmla="*/ 108 h 10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5" h="108">
                    <a:moveTo>
                      <a:pt x="19" y="5"/>
                    </a:moveTo>
                    <a:lnTo>
                      <a:pt x="0" y="48"/>
                    </a:lnTo>
                    <a:lnTo>
                      <a:pt x="9" y="87"/>
                    </a:lnTo>
                    <a:lnTo>
                      <a:pt x="45" y="108"/>
                    </a:lnTo>
                    <a:lnTo>
                      <a:pt x="81" y="81"/>
                    </a:lnTo>
                    <a:lnTo>
                      <a:pt x="105" y="42"/>
                    </a:lnTo>
                    <a:lnTo>
                      <a:pt x="69" y="0"/>
                    </a:lnTo>
                    <a:lnTo>
                      <a:pt x="19" y="5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8" name="Freeform 453"/>
              <p:cNvSpPr>
                <a:spLocks noChangeAspect="1"/>
              </p:cNvSpPr>
              <p:nvPr/>
            </p:nvSpPr>
            <p:spPr bwMode="auto">
              <a:xfrm>
                <a:off x="1145" y="8859"/>
                <a:ext cx="227" cy="306"/>
              </a:xfrm>
              <a:custGeom>
                <a:avLst/>
                <a:gdLst>
                  <a:gd name="T0" fmla="*/ 309 w 189"/>
                  <a:gd name="T1" fmla="*/ 52 h 255"/>
                  <a:gd name="T2" fmla="*/ 196 w 189"/>
                  <a:gd name="T3" fmla="*/ 196 h 255"/>
                  <a:gd name="T4" fmla="*/ 103 w 189"/>
                  <a:gd name="T5" fmla="*/ 336 h 255"/>
                  <a:gd name="T6" fmla="*/ 0 w 189"/>
                  <a:gd name="T7" fmla="*/ 509 h 255"/>
                  <a:gd name="T8" fmla="*/ 37 w 189"/>
                  <a:gd name="T9" fmla="*/ 634 h 255"/>
                  <a:gd name="T10" fmla="*/ 173 w 189"/>
                  <a:gd name="T11" fmla="*/ 612 h 255"/>
                  <a:gd name="T12" fmla="*/ 277 w 189"/>
                  <a:gd name="T13" fmla="*/ 425 h 255"/>
                  <a:gd name="T14" fmla="*/ 396 w 189"/>
                  <a:gd name="T15" fmla="*/ 239 h 255"/>
                  <a:gd name="T16" fmla="*/ 473 w 189"/>
                  <a:gd name="T17" fmla="*/ 127 h 255"/>
                  <a:gd name="T18" fmla="*/ 405 w 189"/>
                  <a:gd name="T19" fmla="*/ 0 h 255"/>
                  <a:gd name="T20" fmla="*/ 309 w 189"/>
                  <a:gd name="T21" fmla="*/ 52 h 2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9"/>
                  <a:gd name="T34" fmla="*/ 0 h 255"/>
                  <a:gd name="T35" fmla="*/ 189 w 189"/>
                  <a:gd name="T36" fmla="*/ 255 h 25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9" h="255">
                    <a:moveTo>
                      <a:pt x="123" y="21"/>
                    </a:moveTo>
                    <a:lnTo>
                      <a:pt x="78" y="78"/>
                    </a:lnTo>
                    <a:lnTo>
                      <a:pt x="42" y="135"/>
                    </a:lnTo>
                    <a:lnTo>
                      <a:pt x="0" y="204"/>
                    </a:lnTo>
                    <a:lnTo>
                      <a:pt x="15" y="255"/>
                    </a:lnTo>
                    <a:lnTo>
                      <a:pt x="69" y="246"/>
                    </a:lnTo>
                    <a:lnTo>
                      <a:pt x="111" y="171"/>
                    </a:lnTo>
                    <a:lnTo>
                      <a:pt x="159" y="96"/>
                    </a:lnTo>
                    <a:lnTo>
                      <a:pt x="189" y="51"/>
                    </a:lnTo>
                    <a:lnTo>
                      <a:pt x="162" y="0"/>
                    </a:lnTo>
                    <a:lnTo>
                      <a:pt x="123" y="21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3" name="CuadroTexto 2"/>
          <p:cNvSpPr txBox="1"/>
          <p:nvPr/>
        </p:nvSpPr>
        <p:spPr bwMode="auto">
          <a:xfrm>
            <a:off x="4582626" y="1503885"/>
            <a:ext cx="412814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ES" sz="2400" kern="0"/>
              <a:t>Answers from 21 countries:</a:t>
            </a:r>
            <a:br>
              <a:rPr lang="es-ES" sz="2400" kern="0"/>
            </a:br>
            <a:r>
              <a:rPr lang="es-ES" sz="2400"/>
              <a:t>Argentina, Barbados, Belize, Brasil, Canada, Chile, Costa Rica, Cuba, Curazao, Dominican Rep, El Salvador, united States of America, Guatemala, Mexico, Nicaragua, Panamá, Paraguay, Perú, Surinam, Uruguay, Venezuela</a:t>
            </a:r>
            <a:endParaRPr lang="en-US" sz="2400"/>
          </a:p>
          <a:p>
            <a:endParaRPr lang="en-US" sz="2400" kern="0" dirty="0"/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4334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/>
              <a:t>Good Manufacturing Practices </a:t>
            </a:r>
            <a:br>
              <a:rPr lang="en-US" sz="3200"/>
            </a:br>
            <a:r>
              <a:rPr lang="en-US" sz="3200"/>
              <a:t>for veterinary products </a:t>
            </a:r>
            <a:br>
              <a:rPr lang="en-US" sz="3200"/>
            </a:br>
            <a:r>
              <a:rPr lang="en-US" sz="2400"/>
              <a:t>(biologicals and pharmaceuticals)</a:t>
            </a:r>
            <a:br>
              <a:rPr lang="en-US" sz="2400"/>
            </a:br>
            <a:endParaRPr lang="en-US" sz="320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1600" dirty="0" err="1"/>
              <a:t>Requires</a:t>
            </a:r>
            <a:r>
              <a:rPr lang="es-ES" sz="1600" dirty="0"/>
              <a:t> </a:t>
            </a:r>
            <a:r>
              <a:rPr lang="es-ES" sz="1600" dirty="0" err="1"/>
              <a:t>to</a:t>
            </a:r>
            <a:r>
              <a:rPr lang="es-ES" sz="1600" dirty="0"/>
              <a:t> be </a:t>
            </a:r>
            <a:r>
              <a:rPr lang="es-ES" sz="1600" dirty="0" err="1"/>
              <a:t>updated</a:t>
            </a:r>
            <a:endParaRPr lang="es-ES" sz="1600" dirty="0"/>
          </a:p>
          <a:p>
            <a:r>
              <a:rPr lang="en-US" sz="1600" dirty="0"/>
              <a:t>Other regulations are applied</a:t>
            </a:r>
          </a:p>
          <a:p>
            <a:r>
              <a:rPr lang="en-US" sz="1600" dirty="0"/>
              <a:t>National regulations require WHO GMP</a:t>
            </a:r>
          </a:p>
          <a:p>
            <a:r>
              <a:rPr lang="en-US" sz="1600" dirty="0"/>
              <a:t>It is used as a working document. </a:t>
            </a:r>
          </a:p>
          <a:p>
            <a:r>
              <a:rPr lang="en-US" sz="1600" dirty="0"/>
              <a:t>Needs to be reviewed and updated</a:t>
            </a:r>
          </a:p>
          <a:p>
            <a:r>
              <a:rPr lang="en-US" sz="1600" dirty="0"/>
              <a:t>It has been taken into account as a supporting bibliography for the elaboration of Mexican regulations. </a:t>
            </a:r>
          </a:p>
          <a:p>
            <a:r>
              <a:rPr lang="en-US" sz="1600" dirty="0"/>
              <a:t>Included as reference in RTCA 65.05.51:08</a:t>
            </a:r>
          </a:p>
          <a:p>
            <a:r>
              <a:rPr lang="en-US" sz="1600" dirty="0"/>
              <a:t>It has not been adopted in national legislation.</a:t>
            </a:r>
          </a:p>
          <a:p>
            <a:r>
              <a:rPr lang="en-US" sz="1600" dirty="0"/>
              <a:t>Adopted the WHO Standard in national legislation, CAMEVET and MERCOSUR are also used.</a:t>
            </a:r>
          </a:p>
          <a:p>
            <a:endParaRPr lang="es-ES" sz="1600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3665937"/>
              </p:ext>
            </p:extLst>
          </p:nvPr>
        </p:nvGraphicFramePr>
        <p:xfrm>
          <a:off x="461963" y="1614488"/>
          <a:ext cx="40386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96797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00000"/>
          </a:xfrm>
        </p:spPr>
        <p:txBody>
          <a:bodyPr/>
          <a:lstStyle/>
          <a:p>
            <a:pPr algn="l"/>
            <a:r>
              <a:rPr lang="es-ES" sz="2800"/>
              <a:t>GMP Audit guideline for pharmacolgical </a:t>
            </a:r>
            <a:br>
              <a:rPr lang="es-ES" sz="2800"/>
            </a:br>
            <a:r>
              <a:rPr lang="es-ES" sz="2800"/>
              <a:t>products including ectoparasiticides</a:t>
            </a:r>
            <a:endParaRPr lang="en-US" sz="280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"/>
          </p:nvPr>
        </p:nvSpPr>
        <p:spPr>
          <a:xfrm>
            <a:off x="4644008" y="1614488"/>
            <a:ext cx="4038600" cy="4536504"/>
          </a:xfrm>
        </p:spPr>
        <p:txBody>
          <a:bodyPr/>
          <a:lstStyle/>
          <a:p>
            <a:r>
              <a:rPr lang="en-US" sz="1600"/>
              <a:t>National regulations require WHO GMP</a:t>
            </a:r>
          </a:p>
          <a:p>
            <a:r>
              <a:rPr lang="en-US" sz="1600"/>
              <a:t>Included in technical guidelines</a:t>
            </a:r>
          </a:p>
          <a:p>
            <a:r>
              <a:rPr lang="en-US" sz="1600"/>
              <a:t>The BPM Inspection Guide for the manufacture of pharmacological products is used, but not the part of ectoparasiticides, which is not regulated by the Dirección de Sanidad Animal in Cuba.</a:t>
            </a:r>
          </a:p>
          <a:p>
            <a:r>
              <a:rPr lang="en-US" sz="1600"/>
              <a:t>It is a base document, which has no weighting, does not include laundry, uniforms and we must update it.</a:t>
            </a:r>
          </a:p>
          <a:p>
            <a:r>
              <a:rPr lang="en-US" sz="1600"/>
              <a:t>Included as reference in RTCA 65.05.51:08</a:t>
            </a:r>
          </a:p>
          <a:p>
            <a:r>
              <a:rPr lang="en-US" sz="1600"/>
              <a:t>It is taken as a basis for inspection but we do not use it at the time of inspection. We use the Site Master File to inspect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197555"/>
              </p:ext>
            </p:extLst>
          </p:nvPr>
        </p:nvGraphicFramePr>
        <p:xfrm>
          <a:off x="461963" y="1614488"/>
          <a:ext cx="40386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84769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/>
              <a:t>Template for registration and </a:t>
            </a:r>
            <a:br>
              <a:rPr lang="en-US" sz="3200"/>
            </a:br>
            <a:r>
              <a:rPr lang="en-US" sz="3200"/>
              <a:t>free sales certificate</a:t>
            </a:r>
            <a:br>
              <a:rPr lang="en-US" sz="3200"/>
            </a:br>
            <a:endParaRPr lang="en-US" sz="320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"/>
          </p:nvPr>
        </p:nvSpPr>
        <p:spPr>
          <a:xfrm>
            <a:off x="4648200" y="1614488"/>
            <a:ext cx="4038600" cy="4536504"/>
          </a:xfrm>
        </p:spPr>
        <p:txBody>
          <a:bodyPr/>
          <a:lstStyle/>
          <a:p>
            <a:r>
              <a:rPr lang="en-US" sz="1600"/>
              <a:t>It has a wider scope to which we currently apply</a:t>
            </a:r>
          </a:p>
          <a:p>
            <a:r>
              <a:rPr lang="en-US" sz="1600"/>
              <a:t>included in regional central american regulation RTCA 65.05.51:08</a:t>
            </a:r>
          </a:p>
          <a:p>
            <a:r>
              <a:rPr lang="en-US" sz="1600"/>
              <a:t>It is used as a working document. It is included in the requirements for registration.</a:t>
            </a:r>
          </a:p>
          <a:p>
            <a:r>
              <a:rPr lang="en-US" sz="1600"/>
              <a:t>We have our own forms in RTCA in force 65.05.51:08</a:t>
            </a:r>
          </a:p>
          <a:p>
            <a:r>
              <a:rPr lang="en-US" sz="1600"/>
              <a:t>the Mexican model adheres to the CAMEVET document</a:t>
            </a:r>
          </a:p>
          <a:p>
            <a:r>
              <a:rPr lang="en-US" sz="1600"/>
              <a:t>Included in RTCA 65.05.51:08</a:t>
            </a:r>
          </a:p>
          <a:p>
            <a:r>
              <a:rPr lang="en-US" sz="1600"/>
              <a:t>One harmonized with RTCA Central America is being used. </a:t>
            </a:r>
          </a:p>
          <a:p>
            <a:r>
              <a:rPr lang="en-US" sz="1600"/>
              <a:t>Our certificate complies with this certification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1678183"/>
              </p:ext>
            </p:extLst>
          </p:nvPr>
        </p:nvGraphicFramePr>
        <p:xfrm>
          <a:off x="461963" y="1614488"/>
          <a:ext cx="40386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405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/>
              <a:t>Template for “export only” </a:t>
            </a:r>
            <a:br>
              <a:rPr lang="en-US" sz="3200"/>
            </a:br>
            <a:r>
              <a:rPr lang="en-US" sz="3200"/>
              <a:t>products certificate</a:t>
            </a:r>
            <a:br>
              <a:rPr lang="en-US" sz="3200"/>
            </a:br>
            <a:endParaRPr lang="en-US" sz="320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Standard models of Certificates with information required by the country are applied</a:t>
            </a:r>
          </a:p>
          <a:p>
            <a:r>
              <a:rPr lang="en-US" sz="1600"/>
              <a:t>In Chile, products for export must have a national registration</a:t>
            </a:r>
          </a:p>
          <a:p>
            <a:r>
              <a:rPr lang="en-US" sz="1600"/>
              <a:t>It is used as a working document. It is included in the requirements for registration.</a:t>
            </a:r>
          </a:p>
          <a:p>
            <a:r>
              <a:rPr lang="en-US" sz="1600"/>
              <a:t>It is part of the Central American regulation RTCA 65.05.51:08 </a:t>
            </a:r>
          </a:p>
          <a:p>
            <a:r>
              <a:rPr lang="en-US" sz="1600"/>
              <a:t>Mexican model adheres to the CAMEVET document</a:t>
            </a:r>
          </a:p>
          <a:p>
            <a:r>
              <a:rPr lang="en-US" sz="1600"/>
              <a:t>There is a process of harmonization of export certificates with Central America. </a:t>
            </a:r>
          </a:p>
          <a:p>
            <a:r>
              <a:rPr lang="en-US" sz="1600"/>
              <a:t>Our export certificate meets the requirements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5692052"/>
              </p:ext>
            </p:extLst>
          </p:nvPr>
        </p:nvGraphicFramePr>
        <p:xfrm>
          <a:off x="461963" y="1614488"/>
          <a:ext cx="40386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5070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/>
              <a:t>Registration form for </a:t>
            </a:r>
            <a:br>
              <a:rPr lang="en-US" sz="3200"/>
            </a:br>
            <a:r>
              <a:rPr lang="en-US" sz="3200"/>
              <a:t>biological products</a:t>
            </a:r>
            <a:br>
              <a:rPr lang="en-US" sz="3200"/>
            </a:br>
            <a:endParaRPr lang="en-US" sz="320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The MERCOSUR registration form is used, which is very similar.</a:t>
            </a:r>
          </a:p>
          <a:p>
            <a:r>
              <a:rPr lang="en-US" sz="1600"/>
              <a:t>A different model is applied</a:t>
            </a:r>
          </a:p>
          <a:p>
            <a:r>
              <a:rPr lang="en-US" sz="1600"/>
              <a:t>It is used as a work document. It is included in the requirements for registration.</a:t>
            </a:r>
          </a:p>
          <a:p>
            <a:r>
              <a:rPr lang="en-US" sz="1600"/>
              <a:t>Included in RTCA 65.05.51:08</a:t>
            </a:r>
          </a:p>
          <a:p>
            <a:r>
              <a:rPr lang="en-US" sz="1600"/>
              <a:t>We have a form for biologicals which is harmonized for the Central American area through RTCA. 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3137316"/>
              </p:ext>
            </p:extLst>
          </p:nvPr>
        </p:nvGraphicFramePr>
        <p:xfrm>
          <a:off x="461963" y="1614488"/>
          <a:ext cx="40386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619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/>
              <a:t>Registration form for </a:t>
            </a:r>
            <a:br>
              <a:rPr lang="en-US" sz="3200"/>
            </a:br>
            <a:r>
              <a:rPr lang="en-US" sz="3200"/>
              <a:t>pharmaceutical products</a:t>
            </a:r>
            <a:br>
              <a:rPr lang="en-US" sz="3200"/>
            </a:br>
            <a:endParaRPr lang="en-US" sz="320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The MERCOSUR registration form is used, which is very similar.</a:t>
            </a:r>
          </a:p>
          <a:p>
            <a:r>
              <a:rPr lang="en-US" sz="1600"/>
              <a:t>A different form is applied</a:t>
            </a:r>
          </a:p>
          <a:p>
            <a:r>
              <a:rPr lang="en-US" sz="1600"/>
              <a:t>It is used as a work document. </a:t>
            </a:r>
          </a:p>
          <a:p>
            <a:r>
              <a:rPr lang="en-US" sz="1600"/>
              <a:t>It is included in the requirements for registration.</a:t>
            </a:r>
          </a:p>
          <a:p>
            <a:r>
              <a:rPr lang="en-US" sz="1600"/>
              <a:t>It is included in our Central American regulation: which is 65.05.51:08 </a:t>
            </a:r>
          </a:p>
          <a:p>
            <a:r>
              <a:rPr lang="en-US" sz="1600"/>
              <a:t>We do have a pharmaceuticals form that is harmonized for the Central American area through RTCA. </a:t>
            </a:r>
          </a:p>
          <a:p>
            <a:r>
              <a:rPr lang="en-US" sz="1600"/>
              <a:t>It's very neat.</a:t>
            </a:r>
            <a:endParaRPr lang="es-ES" sz="160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9060228"/>
              </p:ext>
            </p:extLst>
          </p:nvPr>
        </p:nvGraphicFramePr>
        <p:xfrm>
          <a:off x="461963" y="1614488"/>
          <a:ext cx="40386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01006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/>
              <a:t>Veterinary products labelling</a:t>
            </a:r>
            <a:br>
              <a:rPr lang="en-US" sz="3200"/>
            </a:br>
            <a:endParaRPr lang="en-US" sz="320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There is already legislation of our own, most of the contents are in our legislation</a:t>
            </a:r>
          </a:p>
          <a:p>
            <a:r>
              <a:rPr lang="en-US" sz="1600"/>
              <a:t>A different model is applied</a:t>
            </a:r>
          </a:p>
          <a:p>
            <a:r>
              <a:rPr lang="en-US" sz="1600"/>
              <a:t>It is used as a working document. It is included in the requirements for registration.</a:t>
            </a:r>
          </a:p>
          <a:p>
            <a:r>
              <a:rPr lang="en-US" sz="1600"/>
              <a:t>We have our own forms in RTCA in force 65.05.51:08</a:t>
            </a:r>
          </a:p>
          <a:p>
            <a:r>
              <a:rPr lang="en-US" sz="1600"/>
              <a:t>Mexican regulations are consistent with CAMEVET document</a:t>
            </a:r>
          </a:p>
          <a:p>
            <a:r>
              <a:rPr lang="en-US" sz="1600"/>
              <a:t>Used as a reference.</a:t>
            </a:r>
          </a:p>
          <a:p>
            <a:r>
              <a:rPr lang="en-US" sz="1600"/>
              <a:t>The one we use is the established in our Regulations</a:t>
            </a:r>
            <a:endParaRPr lang="es-ES" sz="160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4015604"/>
              </p:ext>
            </p:extLst>
          </p:nvPr>
        </p:nvGraphicFramePr>
        <p:xfrm>
          <a:off x="461963" y="1614488"/>
          <a:ext cx="40386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07925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/>
              <a:t>The way forward</a:t>
            </a:r>
            <a:endParaRPr lang="en-US" cap="none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CAMEVET</a:t>
            </a:r>
            <a:br>
              <a:rPr lang="en-US"/>
            </a:br>
            <a:r>
              <a:rPr lang="en-US"/>
              <a:t>Update on activities</a:t>
            </a:r>
          </a:p>
          <a:p>
            <a:r>
              <a:rPr lang="en-US"/>
              <a:t>9th VICH Outreach Forum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4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 eaLnBrk="1" hangingPunct="1"/>
            <a:r>
              <a:rPr lang="en-US" dirty="0">
                <a:solidFill>
                  <a:srgbClr val="A50021"/>
                </a:solidFill>
              </a:rPr>
              <a:t>Introduction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54563"/>
          </a:xfrm>
        </p:spPr>
        <p:txBody>
          <a:bodyPr/>
          <a:lstStyle/>
          <a:p>
            <a:pPr eaLnBrk="1" hangingPunct="1"/>
            <a:r>
              <a:rPr lang="en-US" sz="2800" dirty="0"/>
              <a:t>VICH and CAMEVET : </a:t>
            </a:r>
            <a:br>
              <a:rPr lang="en-US" sz="2800" dirty="0"/>
            </a:br>
            <a:r>
              <a:rPr lang="en-US" sz="2800" dirty="0"/>
              <a:t>Similar Origin</a:t>
            </a:r>
          </a:p>
          <a:p>
            <a:pPr eaLnBrk="1" hangingPunct="1"/>
            <a:r>
              <a:rPr lang="en-US" sz="2800" dirty="0"/>
              <a:t>CAMEVET was created in 1992 by the OIE Regional Representation of the America</a:t>
            </a:r>
            <a:endParaRPr lang="en-US" sz="2400" dirty="0"/>
          </a:p>
          <a:p>
            <a:pPr eaLnBrk="1" hangingPunct="1"/>
            <a:r>
              <a:rPr lang="en-US" sz="3600" dirty="0"/>
              <a:t>Same objectives:</a:t>
            </a:r>
            <a:endParaRPr lang="en-US" sz="2400" dirty="0"/>
          </a:p>
          <a:p>
            <a:pPr lvl="1" eaLnBrk="1" hangingPunct="1"/>
            <a:r>
              <a:rPr lang="en-US" dirty="0"/>
              <a:t>Harmonize regulatory requirements</a:t>
            </a:r>
          </a:p>
          <a:p>
            <a:pPr lvl="1" eaLnBrk="1" hangingPunct="1"/>
            <a:r>
              <a:rPr lang="en-US" dirty="0"/>
              <a:t>Eliminate minor differences between members</a:t>
            </a:r>
          </a:p>
          <a:p>
            <a:pPr lvl="1" eaLnBrk="1" hangingPunct="1"/>
            <a:r>
              <a:rPr lang="en-US" dirty="0"/>
              <a:t>Balance the demands to facilitate trade of Veterinary Products</a:t>
            </a:r>
          </a:p>
          <a:p>
            <a:pPr eaLnBrk="1" hangingPunct="1"/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starting</a:t>
            </a:r>
            <a:r>
              <a:rPr lang="es-ES" dirty="0"/>
              <a:t> </a:t>
            </a:r>
            <a:r>
              <a:rPr lang="es-ES" dirty="0" err="1"/>
              <a:t>realities</a:t>
            </a:r>
            <a:r>
              <a:rPr lang="es-ES" dirty="0"/>
              <a:t> and </a:t>
            </a:r>
            <a:r>
              <a:rPr lang="es-ES" dirty="0" err="1"/>
              <a:t>development</a:t>
            </a:r>
            <a:r>
              <a:rPr lang="es-ES" dirty="0"/>
              <a:t> </a:t>
            </a:r>
            <a:r>
              <a:rPr lang="es-ES" dirty="0" err="1"/>
              <a:t>baseline</a:t>
            </a:r>
            <a:endParaRPr lang="es-ES" dirty="0"/>
          </a:p>
          <a:p>
            <a:pPr lvl="1" eaLnBrk="1" hangingPunct="1"/>
            <a:r>
              <a:rPr lang="es-ES" dirty="0"/>
              <a:t>After 20 </a:t>
            </a:r>
            <a:r>
              <a:rPr lang="es-ES" dirty="0" err="1"/>
              <a:t>years</a:t>
            </a:r>
            <a:r>
              <a:rPr lang="es-ES" dirty="0"/>
              <a:t>, </a:t>
            </a:r>
            <a:r>
              <a:rPr lang="es-ES" dirty="0" err="1"/>
              <a:t>differences</a:t>
            </a:r>
            <a:r>
              <a:rPr lang="es-ES" dirty="0"/>
              <a:t> are </a:t>
            </a:r>
            <a:r>
              <a:rPr lang="es-ES" dirty="0" err="1"/>
              <a:t>reducing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900000"/>
          </a:xfrm>
        </p:spPr>
        <p:txBody>
          <a:bodyPr/>
          <a:lstStyle/>
          <a:p>
            <a:pPr algn="l"/>
            <a:r>
              <a:rPr lang="es-ES" sz="3600"/>
              <a:t>Conclusions and our way forward</a:t>
            </a:r>
            <a:endParaRPr lang="en-US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Different</a:t>
            </a:r>
            <a:r>
              <a:rPr lang="es-ES" dirty="0"/>
              <a:t> </a:t>
            </a:r>
            <a:r>
              <a:rPr lang="es-ES" dirty="0" err="1"/>
              <a:t>levels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implementation</a:t>
            </a:r>
            <a:r>
              <a:rPr lang="es-ES" dirty="0"/>
              <a:t> are </a:t>
            </a:r>
            <a:r>
              <a:rPr lang="es-ES" dirty="0" err="1"/>
              <a:t>observed</a:t>
            </a:r>
            <a:r>
              <a:rPr lang="es-ES" dirty="0"/>
              <a:t>.</a:t>
            </a:r>
          </a:p>
          <a:p>
            <a:r>
              <a:rPr lang="es-ES" dirty="0" err="1"/>
              <a:t>Initial</a:t>
            </a:r>
            <a:r>
              <a:rPr lang="es-ES" dirty="0"/>
              <a:t> </a:t>
            </a:r>
            <a:r>
              <a:rPr lang="es-ES" dirty="0" err="1"/>
              <a:t>objective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CAMEVET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complete </a:t>
            </a:r>
            <a:r>
              <a:rPr lang="es-ES" dirty="0" err="1"/>
              <a:t>harmonization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texts</a:t>
            </a:r>
            <a:r>
              <a:rPr lang="es-ES" dirty="0"/>
              <a:t>, and </a:t>
            </a:r>
            <a:r>
              <a:rPr lang="es-ES" dirty="0" err="1"/>
              <a:t>evolve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development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guidelines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applied</a:t>
            </a:r>
            <a:r>
              <a:rPr lang="es-ES" dirty="0"/>
              <a:t> as a </a:t>
            </a:r>
            <a:r>
              <a:rPr lang="es-ES" dirty="0" err="1"/>
              <a:t>basis</a:t>
            </a:r>
            <a:endParaRPr lang="es-ES" dirty="0"/>
          </a:p>
          <a:p>
            <a:pPr lvl="1"/>
            <a:endParaRPr lang="es-ES" dirty="0"/>
          </a:p>
          <a:p>
            <a:pPr lvl="1"/>
            <a:r>
              <a:rPr lang="es-ES" dirty="0"/>
              <a:t>Next </a:t>
            </a:r>
            <a:r>
              <a:rPr lang="es-ES" dirty="0" err="1"/>
              <a:t>stages</a:t>
            </a:r>
            <a:r>
              <a:rPr lang="es-ES" dirty="0"/>
              <a:t>: </a:t>
            </a:r>
          </a:p>
          <a:p>
            <a:pPr lvl="2"/>
            <a:r>
              <a:rPr lang="es-ES" dirty="0" err="1"/>
              <a:t>Develop</a:t>
            </a:r>
            <a:r>
              <a:rPr lang="es-ES" dirty="0"/>
              <a:t> a more </a:t>
            </a:r>
            <a:r>
              <a:rPr lang="es-ES" dirty="0" err="1"/>
              <a:t>accurate</a:t>
            </a:r>
            <a:r>
              <a:rPr lang="es-ES" dirty="0"/>
              <a:t> </a:t>
            </a:r>
            <a:r>
              <a:rPr lang="es-ES" dirty="0" err="1"/>
              <a:t>analysis</a:t>
            </a:r>
            <a:endParaRPr lang="es-ES" dirty="0"/>
          </a:p>
          <a:p>
            <a:pPr lvl="2"/>
            <a:r>
              <a:rPr lang="es-ES" dirty="0" err="1"/>
              <a:t>Analyze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differences</a:t>
            </a:r>
            <a:r>
              <a:rPr lang="es-ES" dirty="0"/>
              <a:t> and </a:t>
            </a:r>
            <a:r>
              <a:rPr lang="es-ES" dirty="0" err="1"/>
              <a:t>their</a:t>
            </a:r>
            <a:r>
              <a:rPr lang="es-ES" dirty="0"/>
              <a:t> causes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7704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900000"/>
          </a:xfrm>
        </p:spPr>
        <p:txBody>
          <a:bodyPr/>
          <a:lstStyle/>
          <a:p>
            <a:pPr algn="l"/>
            <a:r>
              <a:rPr lang="es-ES" sz="3600"/>
              <a:t>Conclusions and our way forward</a:t>
            </a:r>
            <a:endParaRPr lang="en-US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Americas Countries in CAMEVET have increased their participation in VICH</a:t>
            </a:r>
          </a:p>
          <a:p>
            <a:endParaRPr lang="es-ES"/>
          </a:p>
          <a:p>
            <a:r>
              <a:rPr lang="es-ES"/>
              <a:t>Revision of harmonized documents and guidelines implementation status can include the VICH Guidelines as an answer option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7502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/>
          <a:lstStyle/>
          <a:p>
            <a:r>
              <a:rPr lang="es-AR" dirty="0"/>
              <a:t>THANK YOU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58140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9898" y="381000"/>
            <a:ext cx="8229600" cy="838200"/>
          </a:xfrm>
        </p:spPr>
        <p:txBody>
          <a:bodyPr/>
          <a:lstStyle/>
          <a:p>
            <a:r>
              <a:rPr lang="es-AR"/>
              <a:t>Comparison</a:t>
            </a:r>
            <a:br>
              <a:rPr lang="es-AR" dirty="0"/>
            </a:br>
            <a:r>
              <a:rPr lang="es-AR" dirty="0">
                <a:solidFill>
                  <a:srgbClr val="A50021"/>
                </a:solidFill>
              </a:rPr>
              <a:t>VICH</a:t>
            </a:r>
            <a:r>
              <a:rPr lang="es-AR" sz="3600" dirty="0">
                <a:solidFill>
                  <a:srgbClr val="C00000"/>
                </a:solidFill>
              </a:rPr>
              <a:t>                 </a:t>
            </a:r>
            <a:r>
              <a:rPr lang="es-AR" dirty="0">
                <a:solidFill>
                  <a:srgbClr val="A50021"/>
                </a:solidFill>
              </a:rPr>
              <a:t>CAMEVET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-21102" y="1600200"/>
            <a:ext cx="4495800" cy="4983163"/>
          </a:xfrm>
        </p:spPr>
        <p:txBody>
          <a:bodyPr/>
          <a:lstStyle/>
          <a:p>
            <a:r>
              <a:rPr lang="es-AR" dirty="0" err="1"/>
              <a:t>Official</a:t>
            </a:r>
            <a:r>
              <a:rPr lang="es-AR" dirty="0"/>
              <a:t> and industrial </a:t>
            </a:r>
            <a:r>
              <a:rPr lang="es-AR" dirty="0" err="1"/>
              <a:t>sectors</a:t>
            </a:r>
            <a:r>
              <a:rPr lang="es-AR" dirty="0"/>
              <a:t> USA-</a:t>
            </a:r>
            <a:r>
              <a:rPr lang="es-AR" dirty="0" err="1"/>
              <a:t>Japan</a:t>
            </a:r>
            <a:r>
              <a:rPr lang="es-AR" dirty="0"/>
              <a:t> and EU. </a:t>
            </a:r>
          </a:p>
          <a:p>
            <a:r>
              <a:rPr lang="es-AR" dirty="0"/>
              <a:t>High </a:t>
            </a:r>
            <a:r>
              <a:rPr lang="es-AR" dirty="0" err="1"/>
              <a:t>level</a:t>
            </a:r>
            <a:r>
              <a:rPr lang="es-AR" dirty="0"/>
              <a:t> </a:t>
            </a:r>
            <a:r>
              <a:rPr lang="es-AR" dirty="0" err="1"/>
              <a:t>regulations</a:t>
            </a:r>
            <a:r>
              <a:rPr lang="es-AR" dirty="0"/>
              <a:t> – similar </a:t>
            </a:r>
            <a:r>
              <a:rPr lang="es-AR" dirty="0" err="1"/>
              <a:t>development</a:t>
            </a:r>
            <a:r>
              <a:rPr lang="es-AR" dirty="0"/>
              <a:t> </a:t>
            </a:r>
            <a:r>
              <a:rPr lang="es-AR" dirty="0" err="1"/>
              <a:t>level</a:t>
            </a:r>
            <a:endParaRPr lang="es-AR" dirty="0"/>
          </a:p>
          <a:p>
            <a:r>
              <a:rPr lang="es-AR" dirty="0"/>
              <a:t>Similar </a:t>
            </a:r>
            <a:r>
              <a:rPr lang="es-AR" dirty="0" err="1"/>
              <a:t>high</a:t>
            </a:r>
            <a:r>
              <a:rPr lang="es-AR" dirty="0"/>
              <a:t> </a:t>
            </a:r>
            <a:r>
              <a:rPr lang="es-AR" dirty="0" err="1"/>
              <a:t>level</a:t>
            </a:r>
            <a:r>
              <a:rPr lang="es-AR" dirty="0"/>
              <a:t> </a:t>
            </a:r>
            <a:r>
              <a:rPr lang="es-AR" dirty="0" err="1"/>
              <a:t>standards</a:t>
            </a:r>
            <a:r>
              <a:rPr lang="es-AR" dirty="0"/>
              <a:t> in </a:t>
            </a:r>
            <a:r>
              <a:rPr lang="es-AR" dirty="0" err="1"/>
              <a:t>all</a:t>
            </a:r>
            <a:r>
              <a:rPr lang="es-AR" dirty="0"/>
              <a:t>  </a:t>
            </a:r>
            <a:r>
              <a:rPr lang="es-AR" dirty="0" err="1"/>
              <a:t>countries</a:t>
            </a:r>
            <a:r>
              <a:rPr lang="es-AR" dirty="0"/>
              <a:t> </a:t>
            </a:r>
          </a:p>
          <a:p>
            <a:r>
              <a:rPr lang="es-AR" dirty="0" err="1"/>
              <a:t>Political</a:t>
            </a:r>
            <a:r>
              <a:rPr lang="es-AR" dirty="0"/>
              <a:t> </a:t>
            </a:r>
            <a:r>
              <a:rPr lang="es-AR" dirty="0" err="1"/>
              <a:t>agreement</a:t>
            </a:r>
            <a:r>
              <a:rPr lang="es-AR" dirty="0"/>
              <a:t> </a:t>
            </a:r>
            <a:r>
              <a:rPr lang="es-AR" dirty="0" err="1"/>
              <a:t>for</a:t>
            </a:r>
            <a:r>
              <a:rPr lang="es-AR" dirty="0"/>
              <a:t> </a:t>
            </a:r>
            <a:r>
              <a:rPr lang="es-AR" dirty="0" err="1"/>
              <a:t>mandatory</a:t>
            </a:r>
            <a:r>
              <a:rPr lang="es-AR" dirty="0"/>
              <a:t>  </a:t>
            </a:r>
            <a:r>
              <a:rPr lang="es-AR" dirty="0" err="1"/>
              <a:t>application</a:t>
            </a:r>
            <a:r>
              <a:rPr lang="es-AR" dirty="0"/>
              <a:t> </a:t>
            </a:r>
          </a:p>
          <a:p>
            <a:r>
              <a:rPr lang="es-AR" dirty="0" err="1"/>
              <a:t>Avaibility</a:t>
            </a:r>
            <a:r>
              <a:rPr lang="es-AR" dirty="0"/>
              <a:t> of </a:t>
            </a:r>
            <a:r>
              <a:rPr lang="es-AR" dirty="0" err="1"/>
              <a:t>human</a:t>
            </a:r>
            <a:r>
              <a:rPr lang="es-AR" dirty="0"/>
              <a:t> and </a:t>
            </a:r>
            <a:r>
              <a:rPr lang="es-AR" dirty="0" err="1"/>
              <a:t>financial</a:t>
            </a:r>
            <a:r>
              <a:rPr lang="es-AR" dirty="0"/>
              <a:t> </a:t>
            </a:r>
            <a:r>
              <a:rPr lang="es-AR" dirty="0" err="1"/>
              <a:t>resources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715000"/>
          </a:xfrm>
        </p:spPr>
        <p:txBody>
          <a:bodyPr/>
          <a:lstStyle/>
          <a:p>
            <a:r>
              <a:rPr lang="es-AR" dirty="0" err="1"/>
              <a:t>Official</a:t>
            </a:r>
            <a:r>
              <a:rPr lang="es-AR" dirty="0"/>
              <a:t> and industrial </a:t>
            </a:r>
            <a:r>
              <a:rPr lang="es-AR" dirty="0" err="1"/>
              <a:t>sectors</a:t>
            </a:r>
            <a:r>
              <a:rPr lang="es-AR" dirty="0"/>
              <a:t>: 30 </a:t>
            </a:r>
            <a:r>
              <a:rPr lang="es-AR" dirty="0" err="1"/>
              <a:t>countries</a:t>
            </a:r>
            <a:r>
              <a:rPr lang="es-AR" dirty="0"/>
              <a:t>. </a:t>
            </a:r>
          </a:p>
          <a:p>
            <a:r>
              <a:rPr lang="es-AR" dirty="0" err="1"/>
              <a:t>Uneven</a:t>
            </a:r>
            <a:r>
              <a:rPr lang="es-AR" dirty="0"/>
              <a:t> </a:t>
            </a:r>
            <a:r>
              <a:rPr lang="es-AR" dirty="0" err="1"/>
              <a:t>regulations</a:t>
            </a:r>
            <a:r>
              <a:rPr lang="es-AR" dirty="0"/>
              <a:t> and </a:t>
            </a:r>
            <a:r>
              <a:rPr lang="es-AR" dirty="0" err="1"/>
              <a:t>development</a:t>
            </a:r>
            <a:r>
              <a:rPr lang="es-AR" dirty="0"/>
              <a:t> </a:t>
            </a:r>
            <a:r>
              <a:rPr lang="es-AR" dirty="0" err="1"/>
              <a:t>level</a:t>
            </a:r>
            <a:endParaRPr lang="es-AR" dirty="0"/>
          </a:p>
          <a:p>
            <a:r>
              <a:rPr lang="es-AR" dirty="0" err="1"/>
              <a:t>Need</a:t>
            </a:r>
            <a:r>
              <a:rPr lang="es-AR" dirty="0"/>
              <a:t> </a:t>
            </a:r>
            <a:r>
              <a:rPr lang="es-AR" dirty="0" err="1"/>
              <a:t>of</a:t>
            </a:r>
            <a:r>
              <a:rPr lang="es-AR" dirty="0"/>
              <a:t> </a:t>
            </a:r>
            <a:r>
              <a:rPr lang="es-AR" dirty="0" err="1"/>
              <a:t>developing</a:t>
            </a:r>
            <a:r>
              <a:rPr lang="es-AR" dirty="0"/>
              <a:t> </a:t>
            </a:r>
            <a:r>
              <a:rPr lang="es-AR" dirty="0" err="1"/>
              <a:t>standards</a:t>
            </a:r>
            <a:endParaRPr lang="es-AR" dirty="0"/>
          </a:p>
          <a:p>
            <a:r>
              <a:rPr lang="es-AR" dirty="0" err="1"/>
              <a:t>Application</a:t>
            </a:r>
            <a:r>
              <a:rPr lang="es-AR" dirty="0"/>
              <a:t> </a:t>
            </a:r>
            <a:r>
              <a:rPr lang="es-AR" dirty="0" err="1"/>
              <a:t>of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Guidelines</a:t>
            </a:r>
            <a:r>
              <a:rPr lang="es-AR" dirty="0"/>
              <a:t> are </a:t>
            </a:r>
            <a:r>
              <a:rPr lang="es-AR" dirty="0" err="1"/>
              <a:t>not</a:t>
            </a:r>
            <a:r>
              <a:rPr lang="es-AR" dirty="0"/>
              <a:t>  </a:t>
            </a:r>
            <a:r>
              <a:rPr lang="es-AR" dirty="0" err="1"/>
              <a:t>mandatory</a:t>
            </a:r>
            <a:r>
              <a:rPr lang="es-AR" dirty="0"/>
              <a:t>.</a:t>
            </a:r>
          </a:p>
          <a:p>
            <a:r>
              <a:rPr lang="es-AR" dirty="0" err="1"/>
              <a:t>Scarce</a:t>
            </a:r>
            <a:r>
              <a:rPr lang="es-AR" dirty="0"/>
              <a:t> </a:t>
            </a:r>
            <a:r>
              <a:rPr lang="en-GB" dirty="0"/>
              <a:t>of human and financial </a:t>
            </a:r>
            <a:r>
              <a:rPr lang="es-AR" dirty="0" err="1"/>
              <a:t>resources</a:t>
            </a:r>
            <a:endParaRPr lang="es-AR" dirty="0"/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  <a:p>
            <a:pPr>
              <a:buNone/>
            </a:pPr>
            <a:endParaRPr lang="es-A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/>
              <a:t>List of harmonized CAMEVET guidelines</a:t>
            </a:r>
            <a:endParaRPr lang="en-US" cap="none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CAMEVET</a:t>
            </a:r>
            <a:br>
              <a:rPr lang="en-US"/>
            </a:br>
            <a:r>
              <a:rPr lang="en-US"/>
              <a:t>Update on activities</a:t>
            </a:r>
          </a:p>
          <a:p>
            <a:r>
              <a:rPr lang="en-US"/>
              <a:t>9th VICH Outreach Forum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5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577494"/>
          </a:xfrm>
        </p:spPr>
        <p:txBody>
          <a:bodyPr/>
          <a:lstStyle/>
          <a:p>
            <a:pPr marL="0" indent="0">
              <a:buNone/>
            </a:pPr>
            <a:r>
              <a:rPr lang="es-ES" sz="2800">
                <a:latin typeface="+mn-lt"/>
              </a:rPr>
              <a:t> </a:t>
            </a:r>
            <a:r>
              <a:rPr lang="es-ES" sz="2800">
                <a:solidFill>
                  <a:schemeClr val="tx1"/>
                </a:solidFill>
                <a:latin typeface="+mn-lt"/>
              </a:rPr>
              <a:t>VIII Seminar - 2002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>
                <a:solidFill>
                  <a:schemeClr val="tx1"/>
                </a:solidFill>
                <a:latin typeface="+mn-lt"/>
              </a:rPr>
              <a:t>Good Manufacturing Practices: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Good Manufacturing Practices for veterinary products</a:t>
            </a:r>
            <a:endParaRPr lang="es-ES" sz="200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Pharmaceutical products audit guide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Biological products audit guide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sz="200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sz="2800">
                <a:solidFill>
                  <a:schemeClr val="tx1"/>
                </a:solidFill>
                <a:latin typeface="+mn-lt"/>
              </a:rPr>
              <a:t>X Seminar - 2003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Template for registration and free sales certificate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Template for “export only” products certificate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>
              <a:solidFill>
                <a:schemeClr val="tx1"/>
              </a:solidFill>
              <a:latin typeface="+mn-lt"/>
              <a:ea typeface="+mn-ea"/>
            </a:endParaRPr>
          </a:p>
          <a:p>
            <a:pPr marL="0" indent="0">
              <a:buNone/>
            </a:pPr>
            <a:r>
              <a:rPr lang="es-ES" sz="2800">
                <a:solidFill>
                  <a:schemeClr val="tx1"/>
                </a:solidFill>
                <a:latin typeface="+mn-lt"/>
              </a:rPr>
              <a:t>XI Seminar - 2004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Registration form for pharmaceutical products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Registration form for biological products</a:t>
            </a:r>
            <a:endParaRPr lang="es-ES" sz="200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Veterinary products labelling</a:t>
            </a:r>
          </a:p>
          <a:p>
            <a:pPr lvl="1"/>
            <a:endParaRPr lang="en-US" sz="1800"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262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94"/>
          </a:xfrm>
        </p:spPr>
        <p:txBody>
          <a:bodyPr/>
          <a:lstStyle/>
          <a:p>
            <a:pPr marL="0" indent="0">
              <a:buNone/>
            </a:pPr>
            <a:r>
              <a:rPr lang="es-ES" sz="2800">
                <a:solidFill>
                  <a:schemeClr val="tx1"/>
                </a:solidFill>
                <a:latin typeface="+mn-lt"/>
              </a:rPr>
              <a:t>XIV Seminar - 2008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/>
              <a:t>Good practices for the use of veterinary products</a:t>
            </a:r>
            <a:endParaRPr lang="es-ES" sz="200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s-ES" sz="200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sz="2800">
                <a:solidFill>
                  <a:schemeClr val="tx1"/>
                </a:solidFill>
                <a:latin typeface="+mn-lt"/>
              </a:rPr>
              <a:t>XVI Seminar - 2010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Efficacy testing for Internal Antiparasitic Products intended for Ruminants and Swine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Ectoparasiticide Products Manufacturing </a:t>
            </a:r>
            <a:endParaRPr lang="es-ES" sz="200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GMP Audit Guide for pharmaceutical products (including ectoparasiticides)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sz="200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sz="2800">
                <a:solidFill>
                  <a:schemeClr val="tx1"/>
                </a:solidFill>
                <a:latin typeface="+mn-lt"/>
              </a:rPr>
              <a:t>XVII Seminar - 2011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Harmonized glossary (For Spanish speaking countries)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524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25173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94"/>
          </a:xfrm>
        </p:spPr>
        <p:txBody>
          <a:bodyPr/>
          <a:lstStyle/>
          <a:p>
            <a:pPr marL="0" indent="0">
              <a:buNone/>
            </a:pPr>
            <a:r>
              <a:rPr lang="es-ES" sz="2800">
                <a:solidFill>
                  <a:schemeClr val="tx1"/>
                </a:solidFill>
                <a:latin typeface="+mn-lt"/>
              </a:rPr>
              <a:t>XVIII Seminario - 2012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Wording equivalence agreement (For Spanish speaking countries)</a:t>
            </a:r>
            <a:endParaRPr lang="es-ES" sz="200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/>
              <a:t>Guideline for stability testing for veterinary pharmaceutical products</a:t>
            </a:r>
            <a:endParaRPr lang="es-ES" sz="200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s-ES" sz="200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sz="2800">
                <a:solidFill>
                  <a:schemeClr val="tx1"/>
                </a:solidFill>
                <a:latin typeface="+mn-lt"/>
              </a:rPr>
              <a:t>XIX Seminar - 2013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/>
              <a:t>Guideline for potency testing in inactivated vaccines containing Bovine Herpesvirus -1 (Bovine Rhinothracheitis Virus)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/>
              <a:t>Registration form for biotechnologically obtained subunit vaccines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000"/>
          </a:p>
          <a:p>
            <a:pPr marL="0" indent="0">
              <a:buNone/>
            </a:pPr>
            <a:r>
              <a:rPr lang="es-ES" sz="2800"/>
              <a:t>XX Seminar - 2014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Guideline for th</a:t>
            </a:r>
            <a:r>
              <a:rPr lang="en-GB" sz="2000"/>
              <a:t>e </a:t>
            </a:r>
            <a:r>
              <a:rPr lang="es-ES" sz="2000"/>
              <a:t>validation of analytical methods for the determination of residues in animal tissues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Guideline for the calculation of withdrawal periods in edible tissues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Guideline for the development of methabolism and residues kinetics</a:t>
            </a:r>
            <a:endParaRPr lang="es-ES" sz="200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4803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577494"/>
          </a:xfrm>
        </p:spPr>
        <p:txBody>
          <a:bodyPr/>
          <a:lstStyle/>
          <a:p>
            <a:pPr marL="0" indent="0">
              <a:buNone/>
            </a:pPr>
            <a:r>
              <a:rPr lang="es-ES" sz="2800">
                <a:solidFill>
                  <a:schemeClr val="tx1"/>
                </a:solidFill>
                <a:latin typeface="+mn-lt"/>
              </a:rPr>
              <a:t>XXI Seminar - 2015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Dietary supplements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>
                <a:solidFill>
                  <a:schemeClr val="tx1"/>
                </a:solidFill>
                <a:latin typeface="+mn-lt"/>
              </a:rPr>
              <a:t>Guideline for potency testing for bovine parainfluenza – 3 virus vaccines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Guideline for safety testing in bovine inactivated vaccines.</a:t>
            </a:r>
            <a:endParaRPr lang="es-ES" sz="2000">
              <a:solidFill>
                <a:schemeClr val="tx1"/>
              </a:solidFill>
              <a:latin typeface="+mn-lt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Guideline for potency testing in bovine rotavirus inactivated vaccines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sz="2000"/>
          </a:p>
          <a:p>
            <a:pPr marL="0" indent="0">
              <a:buNone/>
            </a:pPr>
            <a:r>
              <a:rPr lang="es-ES" sz="2800"/>
              <a:t>XXII Seminar - 2017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Guideline for distribution,  storage and transport for veterinary products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Guideline for bioequivalence studies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/>
              <a:t>Registration of homeopathic products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sz="200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69604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4136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none"/>
              <a:t>Survey on the implementation status of CAMEVET guidelines</a:t>
            </a:r>
            <a:endParaRPr lang="en-US" cap="none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CAMEVET</a:t>
            </a:r>
            <a:br>
              <a:rPr lang="en-US"/>
            </a:br>
            <a:r>
              <a:rPr lang="en-US"/>
              <a:t>Update on activities</a:t>
            </a:r>
          </a:p>
          <a:p>
            <a:r>
              <a:rPr lang="en-US"/>
              <a:t>9th VICH Outreach Forum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2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1060</Words>
  <Application>Microsoft Office PowerPoint</Application>
  <PresentationFormat>On-screen Show (4:3)</PresentationFormat>
  <Paragraphs>165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MS Mincho</vt:lpstr>
      <vt:lpstr>SimSun</vt:lpstr>
      <vt:lpstr>Arial</vt:lpstr>
      <vt:lpstr>Calibri</vt:lpstr>
      <vt:lpstr>Times New Roman</vt:lpstr>
      <vt:lpstr>Wingdings</vt:lpstr>
      <vt:lpstr>Office Theme</vt:lpstr>
      <vt:lpstr> CAMEVET - American Committee for Veterinary Medicines Update on activities  </vt:lpstr>
      <vt:lpstr>Introduction</vt:lpstr>
      <vt:lpstr>Comparison VICH                 CAMEVET</vt:lpstr>
      <vt:lpstr>List of harmonized CAMEVET guidelines</vt:lpstr>
      <vt:lpstr>PowerPoint Presentation</vt:lpstr>
      <vt:lpstr>PowerPoint Presentation</vt:lpstr>
      <vt:lpstr>PowerPoint Presentation</vt:lpstr>
      <vt:lpstr>PowerPoint Presentation</vt:lpstr>
      <vt:lpstr>Survey on the implementation status of CAMEVET guidelines</vt:lpstr>
      <vt:lpstr>Description of the survey</vt:lpstr>
      <vt:lpstr>PowerPoint Presentation</vt:lpstr>
      <vt:lpstr>Good Manufacturing Practices  for veterinary products  (biologicals and pharmaceuticals) </vt:lpstr>
      <vt:lpstr>GMP Audit guideline for pharmacolgical  products including ectoparasiticides</vt:lpstr>
      <vt:lpstr>Template for registration and  free sales certificate </vt:lpstr>
      <vt:lpstr>Template for “export only”  products certificate </vt:lpstr>
      <vt:lpstr>Registration form for  biological products </vt:lpstr>
      <vt:lpstr>Registration form for  pharmaceutical products </vt:lpstr>
      <vt:lpstr>Veterinary products labelling </vt:lpstr>
      <vt:lpstr>The way forward</vt:lpstr>
      <vt:lpstr>Conclusions and our way forward</vt:lpstr>
      <vt:lpstr>Conclusions and our way forward</vt:lpstr>
      <vt:lpstr>THANK YOU</vt:lpstr>
    </vt:vector>
  </TitlesOfParts>
  <Company>Pfizer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VICH and CAMEVET Future Interaction and Partnership</dc:title>
  <dc:creator>pintoma</dc:creator>
  <cp:lastModifiedBy>CEESA Office</cp:lastModifiedBy>
  <cp:revision>107</cp:revision>
  <dcterms:created xsi:type="dcterms:W3CDTF">2012-05-04T14:35:56Z</dcterms:created>
  <dcterms:modified xsi:type="dcterms:W3CDTF">2017-11-14T04:41:52Z</dcterms:modified>
</cp:coreProperties>
</file>