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9" r:id="rId1"/>
  </p:sldMasterIdLst>
  <p:notesMasterIdLst>
    <p:notesMasterId r:id="rId20"/>
  </p:notesMasterIdLst>
  <p:handoutMasterIdLst>
    <p:handoutMasterId r:id="rId21"/>
  </p:handoutMasterIdLst>
  <p:sldIdLst>
    <p:sldId id="261" r:id="rId2"/>
    <p:sldId id="337" r:id="rId3"/>
    <p:sldId id="281" r:id="rId4"/>
    <p:sldId id="344" r:id="rId5"/>
    <p:sldId id="345" r:id="rId6"/>
    <p:sldId id="346" r:id="rId7"/>
    <p:sldId id="339" r:id="rId8"/>
    <p:sldId id="268" r:id="rId9"/>
    <p:sldId id="317" r:id="rId10"/>
    <p:sldId id="319" r:id="rId11"/>
    <p:sldId id="321" r:id="rId12"/>
    <p:sldId id="341" r:id="rId13"/>
    <p:sldId id="340" r:id="rId14"/>
    <p:sldId id="320" r:id="rId15"/>
    <p:sldId id="330" r:id="rId16"/>
    <p:sldId id="331" r:id="rId17"/>
    <p:sldId id="343" r:id="rId18"/>
    <p:sldId id="342" r:id="rId19"/>
  </p:sldIdLst>
  <p:sldSz cx="9144000" cy="6858000" type="screen4x3"/>
  <p:notesSz cx="6805613" cy="9944100"/>
  <p:defaultTextStyle>
    <a:defPPr>
      <a:defRPr lang="en-GB"/>
    </a:defPPr>
    <a:lvl1pPr algn="l" rtl="0" fontAlgn="base">
      <a:spcBef>
        <a:spcPct val="0"/>
      </a:spcBef>
      <a:spcAft>
        <a:spcPct val="0"/>
      </a:spcAft>
      <a:defRPr sz="7600" b="1" kern="1200">
        <a:solidFill>
          <a:srgbClr val="FFD624"/>
        </a:solidFill>
        <a:latin typeface="Verdana" pitchFamily="34" charset="0"/>
        <a:ea typeface="MS PGothic" pitchFamily="34" charset="-128"/>
        <a:cs typeface="+mn-cs"/>
      </a:defRPr>
    </a:lvl1pPr>
    <a:lvl2pPr marL="457200" algn="l" rtl="0" fontAlgn="base">
      <a:spcBef>
        <a:spcPct val="0"/>
      </a:spcBef>
      <a:spcAft>
        <a:spcPct val="0"/>
      </a:spcAft>
      <a:defRPr sz="7600" b="1" kern="1200">
        <a:solidFill>
          <a:srgbClr val="FFD624"/>
        </a:solidFill>
        <a:latin typeface="Verdana" pitchFamily="34" charset="0"/>
        <a:ea typeface="MS PGothic" pitchFamily="34" charset="-128"/>
        <a:cs typeface="+mn-cs"/>
      </a:defRPr>
    </a:lvl2pPr>
    <a:lvl3pPr marL="914400" algn="l" rtl="0" fontAlgn="base">
      <a:spcBef>
        <a:spcPct val="0"/>
      </a:spcBef>
      <a:spcAft>
        <a:spcPct val="0"/>
      </a:spcAft>
      <a:defRPr sz="7600" b="1" kern="1200">
        <a:solidFill>
          <a:srgbClr val="FFD624"/>
        </a:solidFill>
        <a:latin typeface="Verdana" pitchFamily="34" charset="0"/>
        <a:ea typeface="MS PGothic" pitchFamily="34" charset="-128"/>
        <a:cs typeface="+mn-cs"/>
      </a:defRPr>
    </a:lvl3pPr>
    <a:lvl4pPr marL="1371600" algn="l" rtl="0" fontAlgn="base">
      <a:spcBef>
        <a:spcPct val="0"/>
      </a:spcBef>
      <a:spcAft>
        <a:spcPct val="0"/>
      </a:spcAft>
      <a:defRPr sz="7600" b="1" kern="1200">
        <a:solidFill>
          <a:srgbClr val="FFD624"/>
        </a:solidFill>
        <a:latin typeface="Verdana" pitchFamily="34" charset="0"/>
        <a:ea typeface="MS PGothic" pitchFamily="34" charset="-128"/>
        <a:cs typeface="+mn-cs"/>
      </a:defRPr>
    </a:lvl4pPr>
    <a:lvl5pPr marL="1828800" algn="l" rtl="0" fontAlgn="base">
      <a:spcBef>
        <a:spcPct val="0"/>
      </a:spcBef>
      <a:spcAft>
        <a:spcPct val="0"/>
      </a:spcAft>
      <a:defRPr sz="7600" b="1" kern="1200">
        <a:solidFill>
          <a:srgbClr val="FFD624"/>
        </a:solidFill>
        <a:latin typeface="Verdana" pitchFamily="34" charset="0"/>
        <a:ea typeface="MS PGothic" pitchFamily="34" charset="-128"/>
        <a:cs typeface="+mn-cs"/>
      </a:defRPr>
    </a:lvl5pPr>
    <a:lvl6pPr marL="2286000" algn="l" defTabSz="914400" rtl="0" eaLnBrk="1" latinLnBrk="0" hangingPunct="1">
      <a:defRPr sz="7600" b="1" kern="1200">
        <a:solidFill>
          <a:srgbClr val="FFD624"/>
        </a:solidFill>
        <a:latin typeface="Verdana" pitchFamily="34" charset="0"/>
        <a:ea typeface="MS PGothic" pitchFamily="34" charset="-128"/>
        <a:cs typeface="+mn-cs"/>
      </a:defRPr>
    </a:lvl6pPr>
    <a:lvl7pPr marL="2743200" algn="l" defTabSz="914400" rtl="0" eaLnBrk="1" latinLnBrk="0" hangingPunct="1">
      <a:defRPr sz="7600" b="1" kern="1200">
        <a:solidFill>
          <a:srgbClr val="FFD624"/>
        </a:solidFill>
        <a:latin typeface="Verdana" pitchFamily="34" charset="0"/>
        <a:ea typeface="MS PGothic" pitchFamily="34" charset="-128"/>
        <a:cs typeface="+mn-cs"/>
      </a:defRPr>
    </a:lvl7pPr>
    <a:lvl8pPr marL="3200400" algn="l" defTabSz="914400" rtl="0" eaLnBrk="1" latinLnBrk="0" hangingPunct="1">
      <a:defRPr sz="7600" b="1" kern="1200">
        <a:solidFill>
          <a:srgbClr val="FFD624"/>
        </a:solidFill>
        <a:latin typeface="Verdana" pitchFamily="34" charset="0"/>
        <a:ea typeface="MS PGothic" pitchFamily="34" charset="-128"/>
        <a:cs typeface="+mn-cs"/>
      </a:defRPr>
    </a:lvl8pPr>
    <a:lvl9pPr marL="3657600" algn="l" defTabSz="914400" rtl="0" eaLnBrk="1" latinLnBrk="0" hangingPunct="1">
      <a:defRPr sz="7600" b="1" kern="1200">
        <a:solidFill>
          <a:srgbClr val="FFD624"/>
        </a:solidFill>
        <a:latin typeface="Verdana" pitchFamily="34"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1">
          <p15:clr>
            <a:srgbClr val="A4A3A4"/>
          </p15:clr>
        </p15:guide>
        <p15:guide id="2" pos="214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ANCO" initials="SANCO" lastIdx="3" clrIdx="0"/>
</p:cmAuthorLst>
</file>

<file path=ppt/presProps.xml><?xml version="1.0" encoding="utf-8"?>
<p:presentationPr xmlns:a="http://schemas.openxmlformats.org/drawingml/2006/main" xmlns:r="http://schemas.openxmlformats.org/officeDocument/2006/relationships" xmlns:p="http://schemas.openxmlformats.org/presentationml/2006/main">
  <p:prnPr/>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0F5494"/>
    <a:srgbClr val="3E7E93"/>
    <a:srgbClr val="56932F"/>
    <a:srgbClr val="AFC551"/>
    <a:srgbClr val="EE7D32"/>
    <a:srgbClr val="38D4D6"/>
    <a:srgbClr val="FFD624"/>
    <a:srgbClr val="3166C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3529" autoAdjust="0"/>
  </p:normalViewPr>
  <p:slideViewPr>
    <p:cSldViewPr>
      <p:cViewPr varScale="1">
        <p:scale>
          <a:sx n="53" d="100"/>
          <a:sy n="53" d="100"/>
        </p:scale>
        <p:origin x="1588" y="3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2" d="100"/>
          <a:sy n="62" d="100"/>
        </p:scale>
        <p:origin x="-2850" y="-78"/>
      </p:cViewPr>
      <p:guideLst>
        <p:guide orient="horz" pos="3131"/>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 Id="rId27"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0" y="0"/>
            <a:ext cx="2949841" cy="497762"/>
          </a:xfrm>
          <a:prstGeom prst="rect">
            <a:avLst/>
          </a:prstGeom>
          <a:noFill/>
          <a:ln w="9525">
            <a:noFill/>
            <a:miter lim="800000"/>
            <a:headEnd/>
            <a:tailEnd/>
          </a:ln>
          <a:effectLst/>
        </p:spPr>
        <p:txBody>
          <a:bodyPr vert="horz" wrap="square" lIns="91577" tIns="45789" rIns="91577" bIns="45789" numCol="1" anchor="t" anchorCtr="0" compatLnSpc="1">
            <a:prstTxWarp prst="textNoShape">
              <a:avLst/>
            </a:prstTxWarp>
          </a:bodyPr>
          <a:lstStyle>
            <a:lvl1pPr>
              <a:defRPr sz="1200" b="0">
                <a:solidFill>
                  <a:schemeClr val="tx1"/>
                </a:solidFill>
                <a:latin typeface="Arial" charset="0"/>
                <a:ea typeface="+mn-ea"/>
                <a:cs typeface="+mn-cs"/>
              </a:defRPr>
            </a:lvl1pPr>
          </a:lstStyle>
          <a:p>
            <a:pPr>
              <a:defRPr/>
            </a:pPr>
            <a:endParaRPr lang="en-GB"/>
          </a:p>
        </p:txBody>
      </p:sp>
      <p:sp>
        <p:nvSpPr>
          <p:cNvPr id="37891" name="Rectangle 3"/>
          <p:cNvSpPr>
            <a:spLocks noGrp="1" noChangeArrowheads="1"/>
          </p:cNvSpPr>
          <p:nvPr>
            <p:ph type="dt" sz="quarter" idx="1"/>
          </p:nvPr>
        </p:nvSpPr>
        <p:spPr bwMode="auto">
          <a:xfrm>
            <a:off x="3854183" y="0"/>
            <a:ext cx="2949841" cy="497762"/>
          </a:xfrm>
          <a:prstGeom prst="rect">
            <a:avLst/>
          </a:prstGeom>
          <a:noFill/>
          <a:ln w="9525">
            <a:noFill/>
            <a:miter lim="800000"/>
            <a:headEnd/>
            <a:tailEnd/>
          </a:ln>
          <a:effectLst/>
        </p:spPr>
        <p:txBody>
          <a:bodyPr vert="horz" wrap="square" lIns="91577" tIns="45789" rIns="91577" bIns="45789" numCol="1" anchor="t" anchorCtr="0" compatLnSpc="1">
            <a:prstTxWarp prst="textNoShape">
              <a:avLst/>
            </a:prstTxWarp>
          </a:bodyPr>
          <a:lstStyle>
            <a:lvl1pPr algn="r">
              <a:defRPr sz="1200" b="0">
                <a:solidFill>
                  <a:schemeClr val="tx1"/>
                </a:solidFill>
                <a:latin typeface="Arial" charset="0"/>
                <a:ea typeface="+mn-ea"/>
                <a:cs typeface="+mn-cs"/>
              </a:defRPr>
            </a:lvl1pPr>
          </a:lstStyle>
          <a:p>
            <a:pPr>
              <a:defRPr/>
            </a:pPr>
            <a:endParaRPr lang="en-GB"/>
          </a:p>
        </p:txBody>
      </p:sp>
      <p:sp>
        <p:nvSpPr>
          <p:cNvPr id="37892" name="Rectangle 4"/>
          <p:cNvSpPr>
            <a:spLocks noGrp="1" noChangeArrowheads="1"/>
          </p:cNvSpPr>
          <p:nvPr>
            <p:ph type="ftr" sz="quarter" idx="2"/>
          </p:nvPr>
        </p:nvSpPr>
        <p:spPr bwMode="auto">
          <a:xfrm>
            <a:off x="0" y="9444749"/>
            <a:ext cx="2949841" cy="497761"/>
          </a:xfrm>
          <a:prstGeom prst="rect">
            <a:avLst/>
          </a:prstGeom>
          <a:noFill/>
          <a:ln w="9525">
            <a:noFill/>
            <a:miter lim="800000"/>
            <a:headEnd/>
            <a:tailEnd/>
          </a:ln>
          <a:effectLst/>
        </p:spPr>
        <p:txBody>
          <a:bodyPr vert="horz" wrap="square" lIns="91577" tIns="45789" rIns="91577" bIns="45789" numCol="1" anchor="b" anchorCtr="0" compatLnSpc="1">
            <a:prstTxWarp prst="textNoShape">
              <a:avLst/>
            </a:prstTxWarp>
          </a:bodyPr>
          <a:lstStyle>
            <a:lvl1pPr>
              <a:defRPr sz="1200" b="0">
                <a:solidFill>
                  <a:schemeClr val="tx1"/>
                </a:solidFill>
                <a:latin typeface="Arial" charset="0"/>
                <a:ea typeface="+mn-ea"/>
                <a:cs typeface="+mn-cs"/>
              </a:defRPr>
            </a:lvl1pPr>
          </a:lstStyle>
          <a:p>
            <a:pPr>
              <a:defRPr/>
            </a:pPr>
            <a:endParaRPr lang="en-GB"/>
          </a:p>
        </p:txBody>
      </p:sp>
      <p:sp>
        <p:nvSpPr>
          <p:cNvPr id="37893" name="Rectangle 5"/>
          <p:cNvSpPr>
            <a:spLocks noGrp="1" noChangeArrowheads="1"/>
          </p:cNvSpPr>
          <p:nvPr>
            <p:ph type="sldNum" sz="quarter" idx="3"/>
          </p:nvPr>
        </p:nvSpPr>
        <p:spPr bwMode="auto">
          <a:xfrm>
            <a:off x="3854183" y="9444749"/>
            <a:ext cx="2949841" cy="497761"/>
          </a:xfrm>
          <a:prstGeom prst="rect">
            <a:avLst/>
          </a:prstGeom>
          <a:noFill/>
          <a:ln w="9525">
            <a:noFill/>
            <a:miter lim="800000"/>
            <a:headEnd/>
            <a:tailEnd/>
          </a:ln>
          <a:effectLst/>
        </p:spPr>
        <p:txBody>
          <a:bodyPr vert="horz" wrap="square" lIns="91577" tIns="45789" rIns="91577" bIns="45789" numCol="1" anchor="b" anchorCtr="0" compatLnSpc="1">
            <a:prstTxWarp prst="textNoShape">
              <a:avLst/>
            </a:prstTxWarp>
          </a:bodyPr>
          <a:lstStyle>
            <a:lvl1pPr algn="r">
              <a:defRPr sz="1200" b="0" smtClean="0">
                <a:solidFill>
                  <a:schemeClr val="tx1"/>
                </a:solidFill>
                <a:latin typeface="Arial" pitchFamily="34" charset="0"/>
              </a:defRPr>
            </a:lvl1pPr>
          </a:lstStyle>
          <a:p>
            <a:pPr>
              <a:defRPr/>
            </a:pPr>
            <a:fld id="{B392BA3A-C1CC-4393-B74E-89E9EB4F81A7}" type="slidenum">
              <a:rPr lang="en-GB"/>
              <a:pPr>
                <a:defRPr/>
              </a:pPr>
              <a:t>‹#›</a:t>
            </a:fld>
            <a:endParaRPr lang="en-GB"/>
          </a:p>
        </p:txBody>
      </p:sp>
    </p:spTree>
    <p:extLst>
      <p:ext uri="{BB962C8B-B14F-4D97-AF65-F5344CB8AC3E}">
        <p14:creationId xmlns:p14="http://schemas.microsoft.com/office/powerpoint/2010/main" val="10061430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2949841" cy="497762"/>
          </a:xfrm>
          <a:prstGeom prst="rect">
            <a:avLst/>
          </a:prstGeom>
          <a:noFill/>
          <a:ln w="9525">
            <a:noFill/>
            <a:miter lim="800000"/>
            <a:headEnd/>
            <a:tailEnd/>
          </a:ln>
          <a:effectLst/>
        </p:spPr>
        <p:txBody>
          <a:bodyPr vert="horz" wrap="square" lIns="91577" tIns="45789" rIns="91577" bIns="45789" numCol="1" anchor="t" anchorCtr="0" compatLnSpc="1">
            <a:prstTxWarp prst="textNoShape">
              <a:avLst/>
            </a:prstTxWarp>
          </a:bodyPr>
          <a:lstStyle>
            <a:lvl1pPr>
              <a:defRPr sz="1200" b="0">
                <a:solidFill>
                  <a:schemeClr val="tx1"/>
                </a:solidFill>
                <a:latin typeface="Arial" charset="0"/>
                <a:ea typeface="+mn-ea"/>
                <a:cs typeface="+mn-cs"/>
              </a:defRPr>
            </a:lvl1pPr>
          </a:lstStyle>
          <a:p>
            <a:pPr>
              <a:defRPr/>
            </a:pPr>
            <a:endParaRPr lang="en-GB"/>
          </a:p>
        </p:txBody>
      </p:sp>
      <p:sp>
        <p:nvSpPr>
          <p:cNvPr id="36867" name="Rectangle 3"/>
          <p:cNvSpPr>
            <a:spLocks noGrp="1" noChangeArrowheads="1"/>
          </p:cNvSpPr>
          <p:nvPr>
            <p:ph type="dt" idx="1"/>
          </p:nvPr>
        </p:nvSpPr>
        <p:spPr bwMode="auto">
          <a:xfrm>
            <a:off x="3854183" y="0"/>
            <a:ext cx="2949841" cy="497762"/>
          </a:xfrm>
          <a:prstGeom prst="rect">
            <a:avLst/>
          </a:prstGeom>
          <a:noFill/>
          <a:ln w="9525">
            <a:noFill/>
            <a:miter lim="800000"/>
            <a:headEnd/>
            <a:tailEnd/>
          </a:ln>
          <a:effectLst/>
        </p:spPr>
        <p:txBody>
          <a:bodyPr vert="horz" wrap="square" lIns="91577" tIns="45789" rIns="91577" bIns="45789" numCol="1" anchor="t" anchorCtr="0" compatLnSpc="1">
            <a:prstTxWarp prst="textNoShape">
              <a:avLst/>
            </a:prstTxWarp>
          </a:bodyPr>
          <a:lstStyle>
            <a:lvl1pPr algn="r">
              <a:defRPr sz="1200" b="0">
                <a:solidFill>
                  <a:schemeClr val="tx1"/>
                </a:solidFill>
                <a:latin typeface="Arial" charset="0"/>
                <a:ea typeface="+mn-ea"/>
                <a:cs typeface="+mn-cs"/>
              </a:defRPr>
            </a:lvl1pPr>
          </a:lstStyle>
          <a:p>
            <a:pPr>
              <a:defRPr/>
            </a:pPr>
            <a:endParaRPr lang="en-GB"/>
          </a:p>
        </p:txBody>
      </p:sp>
      <p:sp>
        <p:nvSpPr>
          <p:cNvPr id="8196" name="Rectangle 4"/>
          <p:cNvSpPr>
            <a:spLocks noGrp="1" noRot="1" noChangeAspect="1" noChangeArrowheads="1" noTextEdit="1"/>
          </p:cNvSpPr>
          <p:nvPr>
            <p:ph type="sldImg" idx="2"/>
          </p:nvPr>
        </p:nvSpPr>
        <p:spPr bwMode="auto">
          <a:xfrm>
            <a:off x="917575" y="746125"/>
            <a:ext cx="4972050" cy="372903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9" name="Rectangle 5"/>
          <p:cNvSpPr>
            <a:spLocks noGrp="1" noChangeArrowheads="1"/>
          </p:cNvSpPr>
          <p:nvPr>
            <p:ph type="body" sz="quarter" idx="3"/>
          </p:nvPr>
        </p:nvSpPr>
        <p:spPr bwMode="auto">
          <a:xfrm>
            <a:off x="680244" y="4723170"/>
            <a:ext cx="5445126" cy="4475083"/>
          </a:xfrm>
          <a:prstGeom prst="rect">
            <a:avLst/>
          </a:prstGeom>
          <a:noFill/>
          <a:ln w="9525">
            <a:noFill/>
            <a:miter lim="800000"/>
            <a:headEnd/>
            <a:tailEnd/>
          </a:ln>
          <a:effectLst/>
        </p:spPr>
        <p:txBody>
          <a:bodyPr vert="horz" wrap="square" lIns="91577" tIns="45789" rIns="91577" bIns="4578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36870" name="Rectangle 6"/>
          <p:cNvSpPr>
            <a:spLocks noGrp="1" noChangeArrowheads="1"/>
          </p:cNvSpPr>
          <p:nvPr>
            <p:ph type="ftr" sz="quarter" idx="4"/>
          </p:nvPr>
        </p:nvSpPr>
        <p:spPr bwMode="auto">
          <a:xfrm>
            <a:off x="0" y="9444749"/>
            <a:ext cx="2949841" cy="497761"/>
          </a:xfrm>
          <a:prstGeom prst="rect">
            <a:avLst/>
          </a:prstGeom>
          <a:noFill/>
          <a:ln w="9525">
            <a:noFill/>
            <a:miter lim="800000"/>
            <a:headEnd/>
            <a:tailEnd/>
          </a:ln>
          <a:effectLst/>
        </p:spPr>
        <p:txBody>
          <a:bodyPr vert="horz" wrap="square" lIns="91577" tIns="45789" rIns="91577" bIns="45789" numCol="1" anchor="b" anchorCtr="0" compatLnSpc="1">
            <a:prstTxWarp prst="textNoShape">
              <a:avLst/>
            </a:prstTxWarp>
          </a:bodyPr>
          <a:lstStyle>
            <a:lvl1pPr>
              <a:defRPr sz="1200" b="0">
                <a:solidFill>
                  <a:schemeClr val="tx1"/>
                </a:solidFill>
                <a:latin typeface="Arial" charset="0"/>
                <a:ea typeface="+mn-ea"/>
                <a:cs typeface="+mn-cs"/>
              </a:defRPr>
            </a:lvl1pPr>
          </a:lstStyle>
          <a:p>
            <a:pPr>
              <a:defRPr/>
            </a:pPr>
            <a:endParaRPr lang="en-GB"/>
          </a:p>
        </p:txBody>
      </p:sp>
      <p:sp>
        <p:nvSpPr>
          <p:cNvPr id="36871" name="Rectangle 7"/>
          <p:cNvSpPr>
            <a:spLocks noGrp="1" noChangeArrowheads="1"/>
          </p:cNvSpPr>
          <p:nvPr>
            <p:ph type="sldNum" sz="quarter" idx="5"/>
          </p:nvPr>
        </p:nvSpPr>
        <p:spPr bwMode="auto">
          <a:xfrm>
            <a:off x="3854183" y="9444749"/>
            <a:ext cx="2949841" cy="497761"/>
          </a:xfrm>
          <a:prstGeom prst="rect">
            <a:avLst/>
          </a:prstGeom>
          <a:noFill/>
          <a:ln w="9525">
            <a:noFill/>
            <a:miter lim="800000"/>
            <a:headEnd/>
            <a:tailEnd/>
          </a:ln>
          <a:effectLst/>
        </p:spPr>
        <p:txBody>
          <a:bodyPr vert="horz" wrap="square" lIns="91577" tIns="45789" rIns="91577" bIns="45789" numCol="1" anchor="b" anchorCtr="0" compatLnSpc="1">
            <a:prstTxWarp prst="textNoShape">
              <a:avLst/>
            </a:prstTxWarp>
          </a:bodyPr>
          <a:lstStyle>
            <a:lvl1pPr algn="r">
              <a:defRPr sz="1200" b="0" smtClean="0">
                <a:solidFill>
                  <a:schemeClr val="tx1"/>
                </a:solidFill>
                <a:latin typeface="Arial" pitchFamily="34" charset="0"/>
              </a:defRPr>
            </a:lvl1pPr>
          </a:lstStyle>
          <a:p>
            <a:pPr>
              <a:defRPr/>
            </a:pPr>
            <a:fld id="{3F747EA0-8407-478A-9A8D-D325525FB7AC}" type="slidenum">
              <a:rPr lang="en-GB"/>
              <a:pPr>
                <a:defRPr/>
              </a:pPr>
              <a:t>‹#›</a:t>
            </a:fld>
            <a:endParaRPr lang="en-GB"/>
          </a:p>
        </p:txBody>
      </p:sp>
    </p:spTree>
    <p:extLst>
      <p:ext uri="{BB962C8B-B14F-4D97-AF65-F5344CB8AC3E}">
        <p14:creationId xmlns:p14="http://schemas.microsoft.com/office/powerpoint/2010/main" val="298480155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S PGothic"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Arial" charset="0"/>
        <a:ea typeface="MS PGothic" pitchFamily="34"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MS PGothic" pitchFamily="34"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MS PGothic" pitchFamily="34"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4.emf"/><Relationship Id="rId1" Type="http://schemas.openxmlformats.org/officeDocument/2006/relationships/slideMaster" Target="../slideMasters/slideMaster1.xml"/><Relationship Id="rId4" Type="http://schemas.openxmlformats.org/officeDocument/2006/relationships/image" Target="../media/image3.emf"/></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4" name="Rectangle 3"/>
          <p:cNvSpPr>
            <a:spLocks noChangeArrowheads="1"/>
          </p:cNvSpPr>
          <p:nvPr userDrawn="1"/>
        </p:nvSpPr>
        <p:spPr bwMode="auto">
          <a:xfrm>
            <a:off x="0" y="1125538"/>
            <a:ext cx="9144000" cy="5732462"/>
          </a:xfrm>
          <a:prstGeom prst="rect">
            <a:avLst/>
          </a:prstGeom>
          <a:solidFill>
            <a:srgbClr val="0F5494"/>
          </a:solidFill>
          <a:ln w="38100" cmpd="sng">
            <a:solidFill>
              <a:srgbClr val="0F5494"/>
            </a:solidFill>
            <a:miter lim="800000"/>
            <a:headEnd/>
            <a:tailEnd/>
          </a:ln>
          <a:effectLst>
            <a:outerShdw blurRad="63500" dist="23000" dir="5400000" rotWithShape="0">
              <a:srgbClr val="000000">
                <a:alpha val="34998"/>
              </a:srgbClr>
            </a:outerShdw>
          </a:effectLst>
        </p:spPr>
        <p:txBody>
          <a:bodyPr anchor="ctr"/>
          <a:lstStyle/>
          <a:p>
            <a:pPr algn="ctr" defTabSz="457200">
              <a:defRPr/>
            </a:pPr>
            <a:endParaRPr lang="en-US" sz="1800" b="0">
              <a:solidFill>
                <a:srgbClr val="FFFFFF"/>
              </a:solidFill>
              <a:latin typeface="Verdana" charset="0"/>
              <a:ea typeface="ＭＳ Ｐゴシック" charset="0"/>
            </a:endParaRPr>
          </a:p>
        </p:txBody>
      </p:sp>
      <p:pic>
        <p:nvPicPr>
          <p:cNvPr id="5" name="Picture 7" descr="logo_grey.eps"/>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24300" y="333375"/>
            <a:ext cx="1535113"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9"/>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211638" y="6403975"/>
            <a:ext cx="681037"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139952" y="1700808"/>
            <a:ext cx="4536504" cy="2088232"/>
          </a:xfrm>
        </p:spPr>
        <p:txBody>
          <a:bodyPr/>
          <a:lstStyle>
            <a:lvl1pPr>
              <a:defRPr sz="4000">
                <a:solidFill>
                  <a:srgbClr val="FFD624"/>
                </a:solidFill>
                <a:latin typeface="Verdana" pitchFamily="34" charset="0"/>
                <a:ea typeface="Verdana" pitchFamily="34" charset="0"/>
                <a:cs typeface="Verdana" pitchFamily="34" charset="0"/>
              </a:defRPr>
            </a:lvl1pPr>
          </a:lstStyle>
          <a:p>
            <a:r>
              <a:rPr lang="en-US" dirty="0"/>
              <a:t>Click to edit Master title style</a:t>
            </a:r>
            <a:endParaRPr lang="en-GB" dirty="0"/>
          </a:p>
        </p:txBody>
      </p:sp>
      <p:sp>
        <p:nvSpPr>
          <p:cNvPr id="3" name="Content Placeholder 2"/>
          <p:cNvSpPr>
            <a:spLocks noGrp="1"/>
          </p:cNvSpPr>
          <p:nvPr>
            <p:ph idx="1"/>
          </p:nvPr>
        </p:nvSpPr>
        <p:spPr>
          <a:xfrm>
            <a:off x="467544" y="3933056"/>
            <a:ext cx="3744416" cy="1872208"/>
          </a:xfrm>
        </p:spPr>
        <p:txBody>
          <a:bodyPr/>
          <a:lstStyle>
            <a:lvl1pPr>
              <a:buNone/>
              <a:defRPr sz="3000" b="1" i="0">
                <a:solidFill>
                  <a:schemeClr val="bg1"/>
                </a:solidFill>
                <a:latin typeface="Verdana" pitchFamily="34" charset="0"/>
                <a:ea typeface="Verdana" pitchFamily="34" charset="0"/>
                <a:cs typeface="Verdana" pitchFamily="34" charset="0"/>
              </a:defRPr>
            </a:lvl1pPr>
            <a:lvl3pPr marL="228600" indent="-228600" algn="l">
              <a:defRPr sz="3000" b="1">
                <a:solidFill>
                  <a:schemeClr val="bg1"/>
                </a:solidFill>
              </a:defRPr>
            </a:lvl3pPr>
          </a:lstStyle>
          <a:p>
            <a:pPr lvl="0"/>
            <a:r>
              <a:rPr lang="en-US" dirty="0"/>
              <a:t>Click to edit Master text styles</a:t>
            </a:r>
          </a:p>
        </p:txBody>
      </p:sp>
      <p:sp>
        <p:nvSpPr>
          <p:cNvPr id="7" name="Rectangle 4"/>
          <p:cNvSpPr>
            <a:spLocks noGrp="1" noChangeArrowheads="1"/>
          </p:cNvSpPr>
          <p:nvPr>
            <p:ph type="dt" sz="half" idx="10"/>
          </p:nvPr>
        </p:nvSpPr>
        <p:spPr/>
        <p:txBody>
          <a:bodyPr/>
          <a:lstStyle>
            <a:lvl1pPr>
              <a:defRPr>
                <a:solidFill>
                  <a:schemeClr val="bg1"/>
                </a:solidFill>
                <a:latin typeface="+mn-lt"/>
                <a:ea typeface="Verdana" pitchFamily="34" charset="0"/>
                <a:cs typeface="+mn-cs"/>
              </a:defRPr>
            </a:lvl1pPr>
          </a:lstStyle>
          <a:p>
            <a:pPr>
              <a:defRPr/>
            </a:pPr>
            <a:endParaRPr lang="en-GB"/>
          </a:p>
        </p:txBody>
      </p:sp>
      <p:sp>
        <p:nvSpPr>
          <p:cNvPr id="8" name="Rectangle 6"/>
          <p:cNvSpPr>
            <a:spLocks noGrp="1" noChangeArrowheads="1"/>
          </p:cNvSpPr>
          <p:nvPr>
            <p:ph type="sldNum" sz="quarter" idx="11"/>
          </p:nvPr>
        </p:nvSpPr>
        <p:spPr>
          <a:xfrm>
            <a:off x="6553200" y="6092825"/>
            <a:ext cx="2133600" cy="476250"/>
          </a:xfrm>
        </p:spPr>
        <p:txBody>
          <a:bodyPr/>
          <a:lstStyle>
            <a:lvl1pPr>
              <a:defRPr smtClean="0">
                <a:solidFill>
                  <a:schemeClr val="bg1"/>
                </a:solidFill>
              </a:defRPr>
            </a:lvl1pPr>
          </a:lstStyle>
          <a:p>
            <a:pPr>
              <a:defRPr/>
            </a:pPr>
            <a:fld id="{9B47FB7F-CFE5-43FE-9812-1BA2B798CE1D}" type="slidenum">
              <a:rPr lang="en-GB"/>
              <a:pPr>
                <a:defRPr/>
              </a:pPr>
              <a:t>‹#›</a:t>
            </a:fld>
            <a:endParaRPr lang="en-GB"/>
          </a:p>
        </p:txBody>
      </p:sp>
    </p:spTree>
    <p:extLst>
      <p:ext uri="{BB962C8B-B14F-4D97-AF65-F5344CB8AC3E}">
        <p14:creationId xmlns:p14="http://schemas.microsoft.com/office/powerpoint/2010/main" val="32536893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4" name="Rectangle 3"/>
          <p:cNvSpPr/>
          <p:nvPr userDrawn="1"/>
        </p:nvSpPr>
        <p:spPr>
          <a:xfrm>
            <a:off x="0" y="-26988"/>
            <a:ext cx="9144000" cy="1130301"/>
          </a:xfrm>
          <a:prstGeom prst="rect">
            <a:avLst/>
          </a:prstGeom>
          <a:solidFill>
            <a:srgbClr val="56932F"/>
          </a:solidFill>
          <a:ln w="3175">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sz="1800" b="0"/>
          </a:p>
        </p:txBody>
      </p:sp>
      <p:pic>
        <p:nvPicPr>
          <p:cNvPr id="5"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211638" y="6403975"/>
            <a:ext cx="681037"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9" descr="logo_white.eps"/>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924300" y="333375"/>
            <a:ext cx="1535113"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68313" y="1556271"/>
            <a:ext cx="8229600" cy="936625"/>
          </a:xfrm>
        </p:spPr>
        <p:txBody>
          <a:bodyPr/>
          <a:lstStyle>
            <a:lvl1pPr>
              <a:defRPr>
                <a:latin typeface="Verdana" pitchFamily="34" charset="0"/>
                <a:ea typeface="Verdana" pitchFamily="34" charset="0"/>
                <a:cs typeface="Verdana" pitchFamily="34" charset="0"/>
              </a:defRPr>
            </a:lvl1pPr>
          </a:lstStyle>
          <a:p>
            <a:r>
              <a:rPr lang="en-US" dirty="0"/>
              <a:t>Click to edit Master title style</a:t>
            </a:r>
            <a:endParaRPr lang="en-GB" dirty="0"/>
          </a:p>
        </p:txBody>
      </p:sp>
      <p:sp>
        <p:nvSpPr>
          <p:cNvPr id="11" name="Content Placeholder 2"/>
          <p:cNvSpPr>
            <a:spLocks noGrp="1"/>
          </p:cNvSpPr>
          <p:nvPr>
            <p:ph idx="1"/>
          </p:nvPr>
        </p:nvSpPr>
        <p:spPr>
          <a:xfrm>
            <a:off x="457200" y="2636912"/>
            <a:ext cx="8229600" cy="3384476"/>
          </a:xfrm>
        </p:spPr>
        <p:txBody>
          <a:bodyPr/>
          <a:lstStyle>
            <a:lvl1pPr marL="0" indent="-342900">
              <a:buClr>
                <a:srgbClr val="0F5494"/>
              </a:buClr>
              <a:buSzPct val="120000"/>
              <a:buFont typeface="Arial" pitchFamily="34" charset="0"/>
              <a:buChar char="•"/>
              <a:defRPr>
                <a:latin typeface="Verdana" pitchFamily="34" charset="0"/>
                <a:ea typeface="Verdana" pitchFamily="34" charset="0"/>
                <a:cs typeface="Verdana" pitchFamily="34" charset="0"/>
              </a:defRPr>
            </a:lvl1pPr>
            <a:lvl2pPr>
              <a:buClr>
                <a:srgbClr val="AFC551"/>
              </a:buClr>
              <a:defRPr>
                <a:latin typeface="Verdana" pitchFamily="34" charset="0"/>
                <a:ea typeface="Verdana" pitchFamily="34" charset="0"/>
                <a:cs typeface="Verdana" pitchFamily="34" charset="0"/>
              </a:defRPr>
            </a:lvl2pPr>
            <a:lvl3pPr>
              <a:buFontTx/>
              <a:buChar char="-"/>
              <a:defRPr>
                <a:latin typeface="Verdana" pitchFamily="34" charset="0"/>
                <a:ea typeface="Verdana" pitchFamily="34" charset="0"/>
                <a:cs typeface="Verdana" pitchFamily="34" charset="0"/>
              </a:defRPr>
            </a:lvl3pPr>
          </a:lstStyle>
          <a:p>
            <a:pPr lvl="0"/>
            <a:r>
              <a:rPr lang="en-US" dirty="0"/>
              <a:t>Click to edit Master text styles</a:t>
            </a:r>
          </a:p>
          <a:p>
            <a:pPr lvl="1"/>
            <a:r>
              <a:rPr lang="en-US" dirty="0"/>
              <a:t>Second level</a:t>
            </a:r>
          </a:p>
          <a:p>
            <a:pPr lvl="2"/>
            <a:r>
              <a:rPr lang="en-US" dirty="0"/>
              <a:t>Third level</a:t>
            </a:r>
          </a:p>
          <a:p>
            <a:pPr lvl="2"/>
            <a:endParaRPr lang="en-US" dirty="0"/>
          </a:p>
        </p:txBody>
      </p:sp>
      <p:sp>
        <p:nvSpPr>
          <p:cNvPr id="7" name="Rectangle 4"/>
          <p:cNvSpPr>
            <a:spLocks noGrp="1" noChangeArrowheads="1"/>
          </p:cNvSpPr>
          <p:nvPr>
            <p:ph type="dt" sz="half" idx="10"/>
          </p:nvPr>
        </p:nvSpPr>
        <p:spPr/>
        <p:txBody>
          <a:bodyPr/>
          <a:lstStyle>
            <a:lvl1pPr>
              <a:defRPr>
                <a:solidFill>
                  <a:schemeClr val="tx1"/>
                </a:solidFill>
              </a:defRPr>
            </a:lvl1pPr>
          </a:lstStyle>
          <a:p>
            <a:pPr>
              <a:defRPr/>
            </a:pPr>
            <a:endParaRPr lang="en-GB"/>
          </a:p>
        </p:txBody>
      </p:sp>
      <p:sp>
        <p:nvSpPr>
          <p:cNvPr id="8" name="Rectangle 6"/>
          <p:cNvSpPr>
            <a:spLocks noGrp="1" noChangeArrowheads="1"/>
          </p:cNvSpPr>
          <p:nvPr>
            <p:ph type="sldNum" sz="quarter" idx="11"/>
          </p:nvPr>
        </p:nvSpPr>
        <p:spPr>
          <a:xfrm>
            <a:off x="6553200" y="6092825"/>
            <a:ext cx="2133600" cy="476250"/>
          </a:xfrm>
        </p:spPr>
        <p:txBody>
          <a:bodyPr/>
          <a:lstStyle>
            <a:lvl1pPr>
              <a:defRPr smtClean="0"/>
            </a:lvl1pPr>
          </a:lstStyle>
          <a:p>
            <a:pPr>
              <a:defRPr/>
            </a:pPr>
            <a:fld id="{0C2B0EF6-79DA-460E-B094-84E705494D4A}" type="slidenum">
              <a:rPr lang="en-GB"/>
              <a:pPr>
                <a:defRPr/>
              </a:pPr>
              <a:t>‹#›</a:t>
            </a:fld>
            <a:endParaRPr lang="en-GB"/>
          </a:p>
        </p:txBody>
      </p:sp>
    </p:spTree>
    <p:extLst>
      <p:ext uri="{BB962C8B-B14F-4D97-AF65-F5344CB8AC3E}">
        <p14:creationId xmlns:p14="http://schemas.microsoft.com/office/powerpoint/2010/main" val="30947598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pic>
        <p:nvPicPr>
          <p:cNvPr id="4" name="Picture 5" descr="logo_horizotal.eps"/>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443663" y="6021388"/>
            <a:ext cx="2305050" cy="623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1268760"/>
            <a:ext cx="8229600" cy="936625"/>
          </a:xfrm>
        </p:spPr>
        <p:txBody>
          <a:bodyPr/>
          <a:lstStyle>
            <a:lvl1pPr>
              <a:defRPr>
                <a:latin typeface="Verdana" pitchFamily="34" charset="0"/>
                <a:ea typeface="Verdana" pitchFamily="34" charset="0"/>
                <a:cs typeface="Verdana" pitchFamily="34" charset="0"/>
              </a:defRPr>
            </a:lvl1pPr>
          </a:lstStyle>
          <a:p>
            <a:r>
              <a:rPr lang="en-US" dirty="0"/>
              <a:t>Click to edit Master title style</a:t>
            </a:r>
            <a:endParaRPr lang="en-GB" dirty="0"/>
          </a:p>
        </p:txBody>
      </p:sp>
      <p:sp>
        <p:nvSpPr>
          <p:cNvPr id="11" name="Content Placeholder 2"/>
          <p:cNvSpPr>
            <a:spLocks noGrp="1"/>
          </p:cNvSpPr>
          <p:nvPr>
            <p:ph idx="1"/>
          </p:nvPr>
        </p:nvSpPr>
        <p:spPr>
          <a:xfrm>
            <a:off x="457200" y="2348880"/>
            <a:ext cx="8229600" cy="3672508"/>
          </a:xfrm>
        </p:spPr>
        <p:txBody>
          <a:bodyPr/>
          <a:lstStyle>
            <a:lvl1pPr marL="0" indent="-342900">
              <a:buClr>
                <a:srgbClr val="0F5494"/>
              </a:buClr>
              <a:buSzPct val="120000"/>
              <a:buFont typeface="Arial" pitchFamily="34" charset="0"/>
              <a:buChar char="•"/>
              <a:defRPr>
                <a:latin typeface="Verdana" pitchFamily="34" charset="0"/>
                <a:ea typeface="Verdana" pitchFamily="34" charset="0"/>
                <a:cs typeface="Verdana" pitchFamily="34" charset="0"/>
              </a:defRPr>
            </a:lvl1pPr>
            <a:lvl2pPr>
              <a:buClr>
                <a:srgbClr val="56932F"/>
              </a:buClr>
              <a:defRPr>
                <a:latin typeface="Verdana" pitchFamily="34" charset="0"/>
                <a:ea typeface="Verdana" pitchFamily="34" charset="0"/>
                <a:cs typeface="Verdana" pitchFamily="34" charset="0"/>
              </a:defRPr>
            </a:lvl2pPr>
            <a:lvl3pPr>
              <a:buFontTx/>
              <a:buChar char="-"/>
              <a:defRPr>
                <a:latin typeface="Verdana" pitchFamily="34" charset="0"/>
                <a:ea typeface="Verdana" pitchFamily="34" charset="0"/>
                <a:cs typeface="Verdana" pitchFamily="34" charset="0"/>
              </a:defRPr>
            </a:lvl3pPr>
          </a:lstStyle>
          <a:p>
            <a:pPr lvl="0"/>
            <a:r>
              <a:rPr lang="en-US" dirty="0"/>
              <a:t>Click to edit Master text styles</a:t>
            </a:r>
          </a:p>
          <a:p>
            <a:pPr lvl="1"/>
            <a:r>
              <a:rPr lang="en-US" dirty="0"/>
              <a:t>Second level</a:t>
            </a:r>
          </a:p>
          <a:p>
            <a:pPr lvl="2"/>
            <a:r>
              <a:rPr lang="en-US" dirty="0"/>
              <a:t>Third level</a:t>
            </a:r>
          </a:p>
          <a:p>
            <a:pPr lvl="2"/>
            <a:endParaRPr lang="en-US" dirty="0"/>
          </a:p>
        </p:txBody>
      </p:sp>
      <p:sp>
        <p:nvSpPr>
          <p:cNvPr id="5" name="Rectangle 4"/>
          <p:cNvSpPr>
            <a:spLocks noGrp="1" noChangeArrowheads="1"/>
          </p:cNvSpPr>
          <p:nvPr>
            <p:ph type="dt" sz="half" idx="10"/>
          </p:nvPr>
        </p:nvSpPr>
        <p:spPr/>
        <p:txBody>
          <a:bodyPr/>
          <a:lstStyle>
            <a:lvl1pPr>
              <a:defRPr>
                <a:solidFill>
                  <a:schemeClr val="tx1"/>
                </a:solidFill>
                <a:latin typeface="+mn-lt"/>
                <a:ea typeface="Verdana" pitchFamily="34" charset="0"/>
                <a:cs typeface="+mn-cs"/>
              </a:defRPr>
            </a:lvl1pPr>
          </a:lstStyle>
          <a:p>
            <a:pPr>
              <a:defRPr/>
            </a:pPr>
            <a:endParaRPr lang="en-GB"/>
          </a:p>
        </p:txBody>
      </p:sp>
      <p:sp>
        <p:nvSpPr>
          <p:cNvPr id="6" name="Rectangle 6"/>
          <p:cNvSpPr>
            <a:spLocks noGrp="1" noChangeArrowheads="1"/>
          </p:cNvSpPr>
          <p:nvPr>
            <p:ph type="sldNum" sz="quarter" idx="11"/>
          </p:nvPr>
        </p:nvSpPr>
        <p:spPr/>
        <p:txBody>
          <a:bodyPr/>
          <a:lstStyle>
            <a:lvl1pPr>
              <a:defRPr smtClean="0"/>
            </a:lvl1pPr>
          </a:lstStyle>
          <a:p>
            <a:pPr>
              <a:defRPr/>
            </a:pPr>
            <a:fld id="{EC47D5F0-00BA-4506-9FE1-5EAA85921350}" type="slidenum">
              <a:rPr lang="en-GB"/>
              <a:pPr>
                <a:defRPr/>
              </a:pPr>
              <a:t>‹#›</a:t>
            </a:fld>
            <a:endParaRPr lang="en-GB"/>
          </a:p>
        </p:txBody>
      </p:sp>
      <p:sp>
        <p:nvSpPr>
          <p:cNvPr id="7" name="Rectangle 6"/>
          <p:cNvSpPr/>
          <p:nvPr userDrawn="1"/>
        </p:nvSpPr>
        <p:spPr>
          <a:xfrm>
            <a:off x="0" y="-26988"/>
            <a:ext cx="9144000" cy="1130301"/>
          </a:xfrm>
          <a:prstGeom prst="rect">
            <a:avLst/>
          </a:prstGeom>
          <a:solidFill>
            <a:srgbClr val="56932F"/>
          </a:solidFill>
          <a:ln w="3175">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sz="1800" b="0"/>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211638" y="6403975"/>
            <a:ext cx="681037"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9" descr="logo_white.eps"/>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3924300" y="333375"/>
            <a:ext cx="1535113"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87628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lvl1pPr>
              <a:defRPr/>
            </a:lvl1pPr>
          </a:lstStyle>
          <a:p>
            <a:endParaRPr lang="en-GB"/>
          </a:p>
        </p:txBody>
      </p:sp>
      <p:sp>
        <p:nvSpPr>
          <p:cNvPr id="4" name="Footer Placeholder 3"/>
          <p:cNvSpPr>
            <a:spLocks noGrp="1"/>
          </p:cNvSpPr>
          <p:nvPr>
            <p:ph type="ftr" sz="quarter" idx="11"/>
          </p:nvPr>
        </p:nvSpPr>
        <p:spPr>
          <a:xfrm>
            <a:off x="3124200" y="6245225"/>
            <a:ext cx="2895600" cy="476250"/>
          </a:xfrm>
          <a:prstGeom prst="rect">
            <a:avLst/>
          </a:prstGeom>
        </p:spPr>
        <p:txBody>
          <a:bodyPr/>
          <a:lstStyle>
            <a:lvl1pPr>
              <a:defRPr/>
            </a:lvl1pPr>
          </a:lstStyle>
          <a:p>
            <a:endParaRPr lang="en-GB"/>
          </a:p>
        </p:txBody>
      </p:sp>
      <p:sp>
        <p:nvSpPr>
          <p:cNvPr id="5" name="Slide Number Placeholder 4"/>
          <p:cNvSpPr>
            <a:spLocks noGrp="1"/>
          </p:cNvSpPr>
          <p:nvPr>
            <p:ph type="sldNum" sz="quarter" idx="12"/>
          </p:nvPr>
        </p:nvSpPr>
        <p:spPr/>
        <p:txBody>
          <a:bodyPr/>
          <a:lstStyle>
            <a:lvl1pPr>
              <a:defRPr/>
            </a:lvl1pPr>
          </a:lstStyle>
          <a:p>
            <a:fld id="{C43E58CE-013A-4BF4-AE14-E6C269E66FDE}" type="slidenum">
              <a:rPr lang="en-GB"/>
              <a:pPr/>
              <a:t>‹#›</a:t>
            </a:fld>
            <a:endParaRPr lang="en-GB"/>
          </a:p>
        </p:txBody>
      </p:sp>
      <p:sp>
        <p:nvSpPr>
          <p:cNvPr id="6" name="Rectangle 5"/>
          <p:cNvSpPr/>
          <p:nvPr userDrawn="1"/>
        </p:nvSpPr>
        <p:spPr>
          <a:xfrm>
            <a:off x="0" y="-26988"/>
            <a:ext cx="9144000" cy="1130301"/>
          </a:xfrm>
          <a:prstGeom prst="rect">
            <a:avLst/>
          </a:prstGeom>
          <a:solidFill>
            <a:srgbClr val="56932F"/>
          </a:solidFill>
          <a:ln w="3175">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sz="1800" b="0"/>
          </a:p>
        </p:txBody>
      </p:sp>
      <p:pic>
        <p:nvPicPr>
          <p:cNvPr id="7"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211638" y="6403975"/>
            <a:ext cx="681037"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9" descr="logo_white.eps"/>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924300" y="333375"/>
            <a:ext cx="1535113"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15967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457200" y="2492375"/>
            <a:ext cx="4038600" cy="35290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2492375"/>
            <a:ext cx="4038600" cy="35290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Footer Placeholder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62E12B41-10D1-4B05-BE48-22E1A3FBA36A}" type="slidenum">
              <a:rPr lang="en-GB"/>
              <a:pPr>
                <a:defRPr/>
              </a:pPr>
              <a:t>‹#›</a:t>
            </a:fld>
            <a:endParaRPr lang="en-GB"/>
          </a:p>
        </p:txBody>
      </p:sp>
    </p:spTree>
    <p:extLst>
      <p:ext uri="{BB962C8B-B14F-4D97-AF65-F5344CB8AC3E}">
        <p14:creationId xmlns:p14="http://schemas.microsoft.com/office/powerpoint/2010/main" val="205311143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68313" y="1123950"/>
            <a:ext cx="8229600"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t>Lorem ipsum</a:t>
            </a:r>
          </a:p>
        </p:txBody>
      </p:sp>
      <p:sp>
        <p:nvSpPr>
          <p:cNvPr id="1027" name="Rectangle 3"/>
          <p:cNvSpPr>
            <a:spLocks noGrp="1" noChangeArrowheads="1"/>
          </p:cNvSpPr>
          <p:nvPr>
            <p:ph type="body" idx="1"/>
          </p:nvPr>
        </p:nvSpPr>
        <p:spPr bwMode="auto">
          <a:xfrm>
            <a:off x="457200" y="2387600"/>
            <a:ext cx="8229600" cy="3633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BE"/>
              <a:t>Et dolor fragum</a:t>
            </a:r>
            <a:endParaRPr lang="en-GB"/>
          </a:p>
          <a:p>
            <a:pPr lvl="1"/>
            <a:r>
              <a:rPr lang="en-GB"/>
              <a:t>Et dolor fragum</a:t>
            </a:r>
          </a:p>
          <a:p>
            <a:pPr lvl="2"/>
            <a:r>
              <a:rPr lang="en-GB"/>
              <a:t>- Et dolor fragum</a:t>
            </a:r>
          </a:p>
        </p:txBody>
      </p:sp>
      <p:sp>
        <p:nvSpPr>
          <p:cNvPr id="7" name="Date Placeholder 6"/>
          <p:cNvSpPr>
            <a:spLocks noGrp="1" noChangeArrowheads="1"/>
          </p:cNvSpPr>
          <p:nvPr>
            <p:ph type="dt" sz="half" idx="2"/>
          </p:nvPr>
        </p:nvSpPr>
        <p:spPr bwMode="auto">
          <a:xfrm>
            <a:off x="457200" y="6092825"/>
            <a:ext cx="2133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defRPr sz="1400" b="0">
                <a:solidFill>
                  <a:schemeClr val="tx1"/>
                </a:solidFill>
                <a:latin typeface="+mn-lt"/>
                <a:ea typeface="Verdana" pitchFamily="34" charset="0"/>
                <a:cs typeface="+mn-cs"/>
              </a:defRPr>
            </a:lvl1pPr>
          </a:lstStyle>
          <a:p>
            <a:pPr>
              <a:defRPr/>
            </a:pPr>
            <a:endParaRPr lang="en-GB"/>
          </a:p>
        </p:txBody>
      </p:sp>
      <p:sp>
        <p:nvSpPr>
          <p:cNvPr id="9" name="Rectangle 6"/>
          <p:cNvSpPr>
            <a:spLocks noGrp="1" noChangeArrowheads="1"/>
          </p:cNvSpPr>
          <p:nvPr>
            <p:ph type="sldNum" sz="quarter" idx="4"/>
          </p:nvPr>
        </p:nvSpPr>
        <p:spPr bwMode="auto">
          <a:xfrm>
            <a:off x="4211638" y="6092825"/>
            <a:ext cx="693737"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400" b="0" smtClean="0">
                <a:solidFill>
                  <a:schemeClr val="tx1"/>
                </a:solidFill>
              </a:defRPr>
            </a:lvl1pPr>
          </a:lstStyle>
          <a:p>
            <a:pPr>
              <a:defRPr/>
            </a:pPr>
            <a:fld id="{0353A1E4-63A4-4E4A-8F30-29C5E21D1F03}"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8" r:id="rId4"/>
    <p:sldLayoutId id="2147483702" r:id="rId5"/>
  </p:sldLayoutIdLst>
  <p:txStyles>
    <p:titleStyle>
      <a:lvl1pPr marL="358775" indent="-358775" algn="l" rtl="0" eaLnBrk="0" fontAlgn="base" hangingPunct="0">
        <a:spcBef>
          <a:spcPct val="0"/>
        </a:spcBef>
        <a:spcAft>
          <a:spcPct val="0"/>
        </a:spcAft>
        <a:defRPr sz="3000" b="1">
          <a:solidFill>
            <a:srgbClr val="0F5494"/>
          </a:solidFill>
          <a:latin typeface="+mj-lt"/>
          <a:ea typeface="MS PGothic" pitchFamily="34" charset="-128"/>
          <a:cs typeface="+mj-cs"/>
        </a:defRPr>
      </a:lvl1pPr>
      <a:lvl2pPr marL="358775" indent="-358775" algn="l" rtl="0" eaLnBrk="0" fontAlgn="base" hangingPunct="0">
        <a:spcBef>
          <a:spcPct val="0"/>
        </a:spcBef>
        <a:spcAft>
          <a:spcPct val="0"/>
        </a:spcAft>
        <a:defRPr sz="3000" b="1">
          <a:solidFill>
            <a:srgbClr val="0F5494"/>
          </a:solidFill>
          <a:latin typeface="Verdana" pitchFamily="34" charset="0"/>
          <a:ea typeface="MS PGothic" pitchFamily="34" charset="-128"/>
          <a:cs typeface="Verdana" pitchFamily="34" charset="0"/>
        </a:defRPr>
      </a:lvl2pPr>
      <a:lvl3pPr marL="358775" indent="-358775" algn="l" rtl="0" eaLnBrk="0" fontAlgn="base" hangingPunct="0">
        <a:spcBef>
          <a:spcPct val="0"/>
        </a:spcBef>
        <a:spcAft>
          <a:spcPct val="0"/>
        </a:spcAft>
        <a:defRPr sz="3000" b="1">
          <a:solidFill>
            <a:srgbClr val="0F5494"/>
          </a:solidFill>
          <a:latin typeface="Verdana" pitchFamily="34" charset="0"/>
          <a:ea typeface="MS PGothic" pitchFamily="34" charset="-128"/>
          <a:cs typeface="Verdana" pitchFamily="34" charset="0"/>
        </a:defRPr>
      </a:lvl3pPr>
      <a:lvl4pPr marL="358775" indent="-358775" algn="l" rtl="0" eaLnBrk="0" fontAlgn="base" hangingPunct="0">
        <a:spcBef>
          <a:spcPct val="0"/>
        </a:spcBef>
        <a:spcAft>
          <a:spcPct val="0"/>
        </a:spcAft>
        <a:defRPr sz="3000" b="1">
          <a:solidFill>
            <a:srgbClr val="0F5494"/>
          </a:solidFill>
          <a:latin typeface="Verdana" pitchFamily="34" charset="0"/>
          <a:ea typeface="MS PGothic" pitchFamily="34" charset="-128"/>
          <a:cs typeface="Verdana" pitchFamily="34" charset="0"/>
        </a:defRPr>
      </a:lvl4pPr>
      <a:lvl5pPr marL="358775" indent="-358775" algn="l" rtl="0" eaLnBrk="0" fontAlgn="base" hangingPunct="0">
        <a:spcBef>
          <a:spcPct val="0"/>
        </a:spcBef>
        <a:spcAft>
          <a:spcPct val="0"/>
        </a:spcAft>
        <a:defRPr sz="3000" b="1">
          <a:solidFill>
            <a:srgbClr val="0F5494"/>
          </a:solidFill>
          <a:latin typeface="Verdana" pitchFamily="34" charset="0"/>
          <a:ea typeface="MS PGothic" pitchFamily="34" charset="-128"/>
          <a:cs typeface="Verdana" pitchFamily="34" charset="0"/>
        </a:defRPr>
      </a:lvl5pPr>
      <a:lvl6pPr marL="815975" algn="l" rtl="0" fontAlgn="base">
        <a:spcBef>
          <a:spcPct val="0"/>
        </a:spcBef>
        <a:spcAft>
          <a:spcPct val="0"/>
        </a:spcAft>
        <a:defRPr sz="3000" b="1">
          <a:solidFill>
            <a:srgbClr val="0F5494"/>
          </a:solidFill>
          <a:latin typeface="Verdana" pitchFamily="34" charset="0"/>
        </a:defRPr>
      </a:lvl6pPr>
      <a:lvl7pPr marL="1273175" algn="l" rtl="0" fontAlgn="base">
        <a:spcBef>
          <a:spcPct val="0"/>
        </a:spcBef>
        <a:spcAft>
          <a:spcPct val="0"/>
        </a:spcAft>
        <a:defRPr sz="3000" b="1">
          <a:solidFill>
            <a:srgbClr val="0F5494"/>
          </a:solidFill>
          <a:latin typeface="Verdana" pitchFamily="34" charset="0"/>
        </a:defRPr>
      </a:lvl7pPr>
      <a:lvl8pPr marL="1730375" algn="l" rtl="0" fontAlgn="base">
        <a:spcBef>
          <a:spcPct val="0"/>
        </a:spcBef>
        <a:spcAft>
          <a:spcPct val="0"/>
        </a:spcAft>
        <a:defRPr sz="3000" b="1">
          <a:solidFill>
            <a:srgbClr val="0F5494"/>
          </a:solidFill>
          <a:latin typeface="Verdana" pitchFamily="34" charset="0"/>
        </a:defRPr>
      </a:lvl8pPr>
      <a:lvl9pPr marL="2187575" algn="l" rtl="0" fontAlgn="base">
        <a:spcBef>
          <a:spcPct val="0"/>
        </a:spcBef>
        <a:spcAft>
          <a:spcPct val="0"/>
        </a:spcAft>
        <a:defRPr sz="3000" b="1">
          <a:solidFill>
            <a:srgbClr val="0F5494"/>
          </a:solidFill>
          <a:latin typeface="Verdana" pitchFamily="34" charset="0"/>
        </a:defRPr>
      </a:lvl9pPr>
    </p:titleStyle>
    <p:bodyStyle>
      <a:lvl1pPr marL="342900" indent="-342900" algn="l" rtl="0" eaLnBrk="0" fontAlgn="base" hangingPunct="0">
        <a:spcBef>
          <a:spcPct val="20000"/>
        </a:spcBef>
        <a:spcAft>
          <a:spcPct val="0"/>
        </a:spcAft>
        <a:buClr>
          <a:srgbClr val="0F5494"/>
        </a:buClr>
        <a:buChar char="•"/>
        <a:defRPr sz="2400" i="1">
          <a:solidFill>
            <a:srgbClr val="0F5494"/>
          </a:solidFill>
          <a:latin typeface="+mn-lt"/>
          <a:ea typeface="MS PGothic" pitchFamily="34" charset="-128"/>
          <a:cs typeface="+mn-cs"/>
        </a:defRPr>
      </a:lvl1pPr>
      <a:lvl2pPr marL="742950" indent="-285750" algn="l" rtl="0" eaLnBrk="0" fontAlgn="base" hangingPunct="0">
        <a:spcBef>
          <a:spcPct val="20000"/>
        </a:spcBef>
        <a:spcAft>
          <a:spcPct val="0"/>
        </a:spcAft>
        <a:buClr>
          <a:srgbClr val="56932F"/>
        </a:buClr>
        <a:buChar char="•"/>
        <a:defRPr sz="2000" b="1">
          <a:solidFill>
            <a:srgbClr val="0F5494"/>
          </a:solidFill>
          <a:latin typeface="+mn-lt"/>
          <a:ea typeface="MS PGothic" pitchFamily="34" charset="-128"/>
          <a:cs typeface="+mn-cs"/>
        </a:defRPr>
      </a:lvl2pPr>
      <a:lvl3pPr marL="1143000" indent="-228600" algn="l" rtl="0" eaLnBrk="0" fontAlgn="base" hangingPunct="0">
        <a:spcBef>
          <a:spcPct val="20000"/>
        </a:spcBef>
        <a:spcAft>
          <a:spcPct val="0"/>
        </a:spcAft>
        <a:defRPr sz="1400">
          <a:solidFill>
            <a:srgbClr val="0F5494"/>
          </a:solidFill>
          <a:latin typeface="+mn-lt"/>
          <a:ea typeface="MS PGothic" pitchFamily="34" charset="-128"/>
          <a:cs typeface="+mn-cs"/>
        </a:defRPr>
      </a:lvl3pPr>
      <a:lvl4pPr marL="1600200" indent="-228600" algn="l" rtl="0" eaLnBrk="0" fontAlgn="base" hangingPunct="0">
        <a:spcBef>
          <a:spcPct val="20000"/>
        </a:spcBef>
        <a:spcAft>
          <a:spcPct val="0"/>
        </a:spcAft>
        <a:buChar char="–"/>
        <a:defRPr sz="2000">
          <a:solidFill>
            <a:schemeClr val="tx1"/>
          </a:solidFill>
          <a:latin typeface="Arial" charset="0"/>
          <a:ea typeface="MS PGothic" pitchFamily="34" charset="-128"/>
        </a:defRPr>
      </a:lvl4pPr>
      <a:lvl5pPr marL="2057400" indent="-228600" algn="l" rtl="0" eaLnBrk="0" fontAlgn="base" hangingPunct="0">
        <a:spcBef>
          <a:spcPct val="20000"/>
        </a:spcBef>
        <a:spcAft>
          <a:spcPct val="0"/>
        </a:spcAft>
        <a:buChar char="»"/>
        <a:defRPr sz="2000">
          <a:solidFill>
            <a:schemeClr val="tx1"/>
          </a:solidFill>
          <a:latin typeface="Arial" charset="0"/>
          <a:ea typeface="MS PGothic" pitchFamily="34" charset="-128"/>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971550" y="1772816"/>
            <a:ext cx="7488238" cy="2737272"/>
          </a:xfrm>
        </p:spPr>
        <p:txBody>
          <a:bodyPr/>
          <a:lstStyle/>
          <a:p>
            <a:pPr marL="0" indent="0" algn="ctr">
              <a:spcBef>
                <a:spcPts val="600"/>
              </a:spcBef>
              <a:spcAft>
                <a:spcPts val="600"/>
              </a:spcAft>
            </a:pPr>
            <a:r>
              <a:rPr lang="en-GB" altLang="en-US" sz="3200" dirty="0">
                <a:latin typeface="Verdana" pitchFamily="34" charset="0"/>
              </a:rPr>
              <a:t>Multinational collaboration in the Authorisation of VMPs:  </a:t>
            </a:r>
            <a:br>
              <a:rPr lang="en-GB" altLang="en-US" sz="3200" dirty="0">
                <a:latin typeface="Verdana" pitchFamily="34" charset="0"/>
              </a:rPr>
            </a:br>
            <a:r>
              <a:rPr lang="en-GB" altLang="en-US" sz="3200" dirty="0">
                <a:latin typeface="Verdana" pitchFamily="34" charset="0"/>
              </a:rPr>
              <a:t>the EU approach</a:t>
            </a:r>
            <a:br>
              <a:rPr lang="en-GB" altLang="en-US" sz="3200" dirty="0">
                <a:latin typeface="Verdana" pitchFamily="34" charset="0"/>
              </a:rPr>
            </a:br>
            <a:br>
              <a:rPr lang="en-GB" altLang="en-US" sz="3200" dirty="0"/>
            </a:br>
            <a:r>
              <a:rPr lang="en-GB" altLang="en-US" sz="2400" dirty="0"/>
              <a:t>VICH Outreach Forum</a:t>
            </a:r>
            <a:br>
              <a:rPr lang="en-GB" altLang="en-US" sz="2400" dirty="0"/>
            </a:br>
            <a:r>
              <a:rPr lang="en-GB" altLang="en-US" sz="2400" dirty="0"/>
              <a:t>Tokyo, 14-15 Nov 2017</a:t>
            </a:r>
            <a:endParaRPr lang="en-GB" altLang="en-US" sz="2400" i="1" dirty="0"/>
          </a:p>
        </p:txBody>
      </p:sp>
      <p:sp>
        <p:nvSpPr>
          <p:cNvPr id="7" name="Content Placeholder 2"/>
          <p:cNvSpPr>
            <a:spLocks noGrp="1"/>
          </p:cNvSpPr>
          <p:nvPr>
            <p:ph idx="1"/>
          </p:nvPr>
        </p:nvSpPr>
        <p:spPr>
          <a:xfrm>
            <a:off x="755650" y="4724401"/>
            <a:ext cx="8281988" cy="1224880"/>
          </a:xfrm>
        </p:spPr>
        <p:txBody>
          <a:bodyPr/>
          <a:lstStyle/>
          <a:p>
            <a:r>
              <a:rPr lang="en-GB" altLang="en-US" sz="1500" dirty="0">
                <a:latin typeface="Verdana" pitchFamily="34" charset="0"/>
                <a:ea typeface="Verdana" pitchFamily="34" charset="0"/>
                <a:cs typeface="Verdana" pitchFamily="34" charset="0"/>
              </a:rPr>
              <a:t>Noel Joseph</a:t>
            </a:r>
          </a:p>
          <a:p>
            <a:r>
              <a:rPr lang="en-GB" altLang="en-US" sz="1500" b="0" dirty="0"/>
              <a:t>European Commission</a:t>
            </a:r>
          </a:p>
          <a:p>
            <a:r>
              <a:rPr lang="en-GB" altLang="en-US" sz="1500" b="0" dirty="0"/>
              <a:t>Directorate General for Health and Food safety</a:t>
            </a:r>
          </a:p>
          <a:p>
            <a:r>
              <a:rPr lang="en-GB" altLang="en-US" sz="1500" b="0" dirty="0"/>
              <a:t>Unit E5 – Animal nutrition, veterinary medicines</a:t>
            </a:r>
          </a:p>
          <a:p>
            <a:endParaRPr lang="en-GB" altLang="en-US" sz="1500" dirty="0">
              <a:latin typeface="Verdana" pitchFamily="34" charset="0"/>
              <a:ea typeface="Verdana" pitchFamily="34" charset="0"/>
              <a:cs typeface="Verdana"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684213" y="1801813"/>
            <a:ext cx="7848600" cy="4930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marL="342900" indent="-342900" fontAlgn="auto">
              <a:lnSpc>
                <a:spcPts val="2800"/>
              </a:lnSpc>
              <a:spcBef>
                <a:spcPts val="0"/>
              </a:spcBef>
              <a:spcAft>
                <a:spcPct val="35000"/>
              </a:spcAft>
              <a:buClr>
                <a:srgbClr val="333399"/>
              </a:buClr>
              <a:tabLst>
                <a:tab pos="571500" algn="l"/>
              </a:tabLst>
              <a:defRPr/>
            </a:pPr>
            <a:r>
              <a:rPr lang="en-GB" sz="2000" kern="0" dirty="0">
                <a:solidFill>
                  <a:srgbClr val="003399"/>
                </a:solidFill>
                <a:effectLst>
                  <a:outerShdw blurRad="38100" dist="38100" dir="2700000" algn="tl">
                    <a:srgbClr val="C0C0C0"/>
                  </a:outerShdw>
                </a:effectLst>
                <a:ea typeface="MS PGothic" pitchFamily="34" charset="-128"/>
              </a:rPr>
              <a:t>	</a:t>
            </a:r>
          </a:p>
          <a:p>
            <a:pPr marL="742950" lvl="1" indent="-285750" fontAlgn="auto">
              <a:lnSpc>
                <a:spcPts val="2800"/>
              </a:lnSpc>
              <a:spcBef>
                <a:spcPts val="0"/>
              </a:spcBef>
              <a:spcAft>
                <a:spcPct val="35000"/>
              </a:spcAft>
              <a:buClr>
                <a:srgbClr val="669900"/>
              </a:buClr>
              <a:buFont typeface="Arial" pitchFamily="34" charset="0"/>
              <a:buChar char="•"/>
              <a:tabLst>
                <a:tab pos="571500" algn="l"/>
              </a:tabLst>
              <a:defRPr/>
            </a:pPr>
            <a:r>
              <a:rPr lang="en-GB" sz="2000" dirty="0">
                <a:solidFill>
                  <a:srgbClr val="0F5494"/>
                </a:solidFill>
                <a:latin typeface="+mn-lt"/>
                <a:cs typeface="MS PGothic" charset="0"/>
              </a:rPr>
              <a:t>Centralised Procedure (CP)</a:t>
            </a:r>
          </a:p>
          <a:p>
            <a:pPr marL="742950" lvl="1" indent="-285750" fontAlgn="auto">
              <a:lnSpc>
                <a:spcPts val="2800"/>
              </a:lnSpc>
              <a:spcBef>
                <a:spcPts val="0"/>
              </a:spcBef>
              <a:spcAft>
                <a:spcPct val="35000"/>
              </a:spcAft>
              <a:buClr>
                <a:srgbClr val="669900"/>
              </a:buClr>
              <a:buFont typeface="Arial" pitchFamily="34" charset="0"/>
              <a:buChar char="•"/>
              <a:tabLst>
                <a:tab pos="571500" algn="l"/>
              </a:tabLst>
              <a:defRPr/>
            </a:pPr>
            <a:r>
              <a:rPr lang="en-GB" sz="2000" dirty="0">
                <a:solidFill>
                  <a:srgbClr val="0F5494"/>
                </a:solidFill>
                <a:latin typeface="+mn-lt"/>
                <a:cs typeface="MS PGothic" charset="0"/>
              </a:rPr>
              <a:t>Mutual Recognition Procedure (MRP)</a:t>
            </a:r>
          </a:p>
          <a:p>
            <a:pPr marL="742950" lvl="1" indent="-285750" fontAlgn="auto">
              <a:lnSpc>
                <a:spcPts val="2800"/>
              </a:lnSpc>
              <a:spcBef>
                <a:spcPts val="0"/>
              </a:spcBef>
              <a:spcAft>
                <a:spcPct val="35000"/>
              </a:spcAft>
              <a:buClr>
                <a:srgbClr val="669900"/>
              </a:buClr>
              <a:buFont typeface="Arial" pitchFamily="34" charset="0"/>
              <a:buChar char="•"/>
              <a:tabLst>
                <a:tab pos="571500" algn="l"/>
              </a:tabLst>
              <a:defRPr/>
            </a:pPr>
            <a:r>
              <a:rPr lang="en-GB" sz="2000" dirty="0">
                <a:solidFill>
                  <a:srgbClr val="0F5494"/>
                </a:solidFill>
                <a:latin typeface="+mn-lt"/>
                <a:cs typeface="MS PGothic" charset="0"/>
              </a:rPr>
              <a:t>Decentralised Procedure (DCP)</a:t>
            </a:r>
          </a:p>
          <a:p>
            <a:pPr marL="742950" lvl="1" indent="-285750" fontAlgn="auto">
              <a:lnSpc>
                <a:spcPts val="2800"/>
              </a:lnSpc>
              <a:spcBef>
                <a:spcPts val="0"/>
              </a:spcBef>
              <a:spcAft>
                <a:spcPct val="35000"/>
              </a:spcAft>
              <a:buClr>
                <a:srgbClr val="669900"/>
              </a:buClr>
              <a:buFont typeface="Arial" pitchFamily="34" charset="0"/>
              <a:buChar char="•"/>
              <a:tabLst>
                <a:tab pos="571500" algn="l"/>
              </a:tabLst>
              <a:defRPr/>
            </a:pPr>
            <a:r>
              <a:rPr lang="en-GB" sz="2000" dirty="0">
                <a:solidFill>
                  <a:srgbClr val="0F5494"/>
                </a:solidFill>
                <a:latin typeface="+mn-lt"/>
                <a:cs typeface="MS PGothic" charset="0"/>
              </a:rPr>
              <a:t>Purely national procedure</a:t>
            </a:r>
          </a:p>
          <a:p>
            <a:pPr lvl="1" fontAlgn="auto">
              <a:lnSpc>
                <a:spcPts val="2800"/>
              </a:lnSpc>
              <a:spcBef>
                <a:spcPts val="0"/>
              </a:spcBef>
              <a:spcAft>
                <a:spcPct val="35000"/>
              </a:spcAft>
              <a:buClr>
                <a:srgbClr val="333399"/>
              </a:buClr>
              <a:tabLst>
                <a:tab pos="571500" algn="l"/>
              </a:tabLst>
              <a:defRPr/>
            </a:pPr>
            <a:endParaRPr lang="en-GB" sz="1800" dirty="0">
              <a:solidFill>
                <a:srgbClr val="0F5494"/>
              </a:solidFill>
              <a:latin typeface="+mn-lt"/>
              <a:cs typeface="MS PGothic" charset="0"/>
            </a:endParaRPr>
          </a:p>
          <a:p>
            <a:pPr marL="342900" indent="-342900" fontAlgn="auto">
              <a:lnSpc>
                <a:spcPts val="2800"/>
              </a:lnSpc>
              <a:spcBef>
                <a:spcPts val="0"/>
              </a:spcBef>
              <a:spcAft>
                <a:spcPct val="35000"/>
              </a:spcAft>
              <a:buClr>
                <a:srgbClr val="333399"/>
              </a:buClr>
              <a:tabLst>
                <a:tab pos="571500" algn="l"/>
              </a:tabLst>
              <a:defRPr/>
            </a:pPr>
            <a:r>
              <a:rPr lang="en-GB" sz="1800" dirty="0">
                <a:solidFill>
                  <a:srgbClr val="0F5494"/>
                </a:solidFill>
                <a:latin typeface="+mn-lt"/>
                <a:cs typeface="MS PGothic" charset="0"/>
              </a:rPr>
              <a:t>	Route? Choice?  Depending on type of product</a:t>
            </a:r>
          </a:p>
          <a:p>
            <a:pPr marL="342900" indent="-342900" fontAlgn="auto">
              <a:lnSpc>
                <a:spcPts val="2800"/>
              </a:lnSpc>
              <a:spcBef>
                <a:spcPts val="0"/>
              </a:spcBef>
              <a:spcAft>
                <a:spcPct val="35000"/>
              </a:spcAft>
              <a:buClr>
                <a:srgbClr val="333399"/>
              </a:buClr>
              <a:tabLst>
                <a:tab pos="571500" algn="l"/>
              </a:tabLst>
              <a:defRPr/>
            </a:pPr>
            <a:r>
              <a:rPr lang="en-GB" sz="1800" dirty="0">
                <a:solidFill>
                  <a:srgbClr val="0F5494"/>
                </a:solidFill>
                <a:latin typeface="+mn-lt"/>
                <a:cs typeface="MS PGothic" charset="0"/>
              </a:rPr>
              <a:t>						</a:t>
            </a:r>
            <a:br>
              <a:rPr lang="en-GB" sz="1800" dirty="0">
                <a:solidFill>
                  <a:srgbClr val="0F5494"/>
                </a:solidFill>
                <a:latin typeface="+mn-lt"/>
                <a:cs typeface="MS PGothic" charset="0"/>
              </a:rPr>
            </a:br>
            <a:r>
              <a:rPr lang="en-GB" sz="1800" dirty="0">
                <a:solidFill>
                  <a:srgbClr val="0F5494"/>
                </a:solidFill>
                <a:latin typeface="+mn-lt"/>
                <a:cs typeface="MS PGothic" charset="0"/>
              </a:rPr>
              <a:t>			</a:t>
            </a:r>
          </a:p>
        </p:txBody>
      </p:sp>
      <p:sp>
        <p:nvSpPr>
          <p:cNvPr id="5" name="Rectangle 5"/>
          <p:cNvSpPr>
            <a:spLocks noChangeArrowheads="1"/>
          </p:cNvSpPr>
          <p:nvPr/>
        </p:nvSpPr>
        <p:spPr bwMode="auto">
          <a:xfrm>
            <a:off x="577850" y="1484313"/>
            <a:ext cx="7954963" cy="43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0033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lstStyle/>
          <a:p>
            <a:pPr>
              <a:lnSpc>
                <a:spcPts val="3600"/>
              </a:lnSpc>
              <a:defRPr/>
            </a:pPr>
            <a:r>
              <a:rPr lang="en-GB" sz="2800" dirty="0">
                <a:solidFill>
                  <a:srgbClr val="336699"/>
                </a:solidFill>
                <a:ea typeface="MS PGothic" pitchFamily="34" charset="-128"/>
              </a:rPr>
              <a:t>Authorisation procedures in the EU</a:t>
            </a:r>
            <a:endParaRPr lang="en-GB" sz="2800" dirty="0">
              <a:solidFill>
                <a:srgbClr val="003366"/>
              </a:solidFill>
              <a:latin typeface="+mj-lt"/>
              <a:ea typeface="MS PGothic" pitchFamily="34" charset="-128"/>
              <a:cs typeface="MS PGothic" charset="0"/>
            </a:endParaRPr>
          </a:p>
        </p:txBody>
      </p:sp>
    </p:spTree>
    <p:extLst>
      <p:ext uri="{BB962C8B-B14F-4D97-AF65-F5344CB8AC3E}">
        <p14:creationId xmlns:p14="http://schemas.microsoft.com/office/powerpoint/2010/main" val="19668619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263525" y="1593850"/>
            <a:ext cx="8686800" cy="4930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a:lnSpc>
                <a:spcPts val="3600"/>
              </a:lnSpc>
              <a:defRPr/>
            </a:pPr>
            <a:r>
              <a:rPr lang="en-GB" sz="2400" dirty="0">
                <a:solidFill>
                  <a:srgbClr val="336699"/>
                </a:solidFill>
                <a:ea typeface="MS PGothic" pitchFamily="34" charset="-128"/>
              </a:rPr>
              <a:t>The Centralised procedure</a:t>
            </a:r>
          </a:p>
          <a:p>
            <a:pPr>
              <a:lnSpc>
                <a:spcPts val="3600"/>
              </a:lnSpc>
              <a:defRPr/>
            </a:pPr>
            <a:endParaRPr lang="en-GB" sz="2000" b="0" dirty="0">
              <a:solidFill>
                <a:srgbClr val="0F5494"/>
              </a:solidFill>
              <a:latin typeface="+mn-lt"/>
              <a:ea typeface="ＭＳ Ｐゴシック" charset="0"/>
              <a:cs typeface="ＭＳ Ｐゴシック" charset="0"/>
            </a:endParaRPr>
          </a:p>
          <a:p>
            <a:pPr marL="342900" indent="-342900" algn="just">
              <a:spcBef>
                <a:spcPct val="20000"/>
              </a:spcBef>
              <a:buClr>
                <a:srgbClr val="669900"/>
              </a:buClr>
              <a:buFont typeface="Arial" pitchFamily="34" charset="0"/>
              <a:buChar char="•"/>
              <a:defRPr/>
            </a:pPr>
            <a:r>
              <a:rPr lang="en-GB" sz="2000" dirty="0">
                <a:solidFill>
                  <a:srgbClr val="0F5494"/>
                </a:solidFill>
                <a:latin typeface="+mn-lt"/>
                <a:ea typeface="ＭＳ Ｐゴシック" charset="0"/>
                <a:cs typeface="ＭＳ Ｐゴシック" charset="0"/>
              </a:rPr>
              <a:t>The procedure</a:t>
            </a:r>
          </a:p>
          <a:p>
            <a:pPr marL="800100" lvl="1" indent="-342900" algn="just">
              <a:spcBef>
                <a:spcPct val="20000"/>
              </a:spcBef>
              <a:buClr>
                <a:srgbClr val="669900"/>
              </a:buClr>
              <a:buFont typeface="Arial" pitchFamily="34" charset="0"/>
              <a:buChar char="•"/>
              <a:defRPr/>
            </a:pPr>
            <a:r>
              <a:rPr lang="en-GB" sz="2000" b="0" dirty="0">
                <a:solidFill>
                  <a:srgbClr val="0F5494"/>
                </a:solidFill>
                <a:ea typeface="ＭＳ Ｐゴシック" charset="0"/>
                <a:cs typeface="ＭＳ Ｐゴシック" charset="0"/>
              </a:rPr>
              <a:t>Scientific assessment made by the EMA. </a:t>
            </a:r>
          </a:p>
          <a:p>
            <a:pPr marL="800100" lvl="1" indent="-342900" algn="just">
              <a:spcBef>
                <a:spcPct val="20000"/>
              </a:spcBef>
              <a:buClr>
                <a:srgbClr val="669900"/>
              </a:buClr>
              <a:buFont typeface="Arial" pitchFamily="34" charset="0"/>
              <a:buChar char="•"/>
              <a:defRPr/>
            </a:pPr>
            <a:r>
              <a:rPr lang="en-GB" sz="2000" b="0" dirty="0">
                <a:solidFill>
                  <a:srgbClr val="0F5494"/>
                </a:solidFill>
                <a:ea typeface="ＭＳ Ｐゴシック" charset="0"/>
                <a:cs typeface="ＭＳ Ｐゴシック" charset="0"/>
              </a:rPr>
              <a:t>Authorisation granted by the European Commission, after consulting a committee of Member States (comitology).</a:t>
            </a:r>
          </a:p>
          <a:p>
            <a:pPr lvl="1" algn="just">
              <a:spcBef>
                <a:spcPct val="20000"/>
              </a:spcBef>
              <a:buClr>
                <a:srgbClr val="669900"/>
              </a:buClr>
              <a:defRPr/>
            </a:pPr>
            <a:endParaRPr lang="en-GB" sz="2000" b="0" dirty="0">
              <a:solidFill>
                <a:srgbClr val="0F5494"/>
              </a:solidFill>
              <a:ea typeface="ＭＳ Ｐゴシック" charset="0"/>
              <a:cs typeface="ＭＳ Ｐゴシック" charset="0"/>
            </a:endParaRPr>
          </a:p>
          <a:p>
            <a:pPr marL="342900" indent="-342900" algn="just">
              <a:spcBef>
                <a:spcPct val="20000"/>
              </a:spcBef>
              <a:buClr>
                <a:srgbClr val="669900"/>
              </a:buClr>
              <a:buFont typeface="Arial" panose="020B0604020202020204" pitchFamily="34" charset="0"/>
              <a:buChar char="•"/>
              <a:defRPr/>
            </a:pPr>
            <a:r>
              <a:rPr lang="en-GB" sz="2000" dirty="0">
                <a:solidFill>
                  <a:srgbClr val="0F5494"/>
                </a:solidFill>
                <a:latin typeface="+mn-lt"/>
                <a:ea typeface="ＭＳ Ｐゴシック" charset="0"/>
                <a:cs typeface="ＭＳ Ｐゴシック" charset="0"/>
              </a:rPr>
              <a:t>The centralised authorisation</a:t>
            </a:r>
          </a:p>
          <a:p>
            <a:pPr marL="800100" lvl="1" indent="-342900" algn="just">
              <a:spcBef>
                <a:spcPct val="20000"/>
              </a:spcBef>
              <a:buClr>
                <a:srgbClr val="669900"/>
              </a:buClr>
              <a:buFont typeface="Arial" panose="020B0604020202020204" pitchFamily="34" charset="0"/>
              <a:buChar char="•"/>
              <a:defRPr/>
            </a:pPr>
            <a:r>
              <a:rPr lang="en-GB" sz="2000" b="0" dirty="0">
                <a:solidFill>
                  <a:srgbClr val="0F5494"/>
                </a:solidFill>
                <a:ea typeface="ＭＳ Ｐゴシック" charset="0"/>
                <a:cs typeface="ＭＳ Ｐゴシック" charset="0"/>
              </a:rPr>
              <a:t>1 Marketing authorisation, valid in all Member States</a:t>
            </a:r>
          </a:p>
          <a:p>
            <a:pPr marL="800100" lvl="1" indent="-342900" algn="just">
              <a:spcBef>
                <a:spcPct val="20000"/>
              </a:spcBef>
              <a:buClr>
                <a:srgbClr val="669900"/>
              </a:buClr>
              <a:buFont typeface="Arial" panose="020B0604020202020204" pitchFamily="34" charset="0"/>
              <a:buChar char="•"/>
              <a:defRPr/>
            </a:pPr>
            <a:r>
              <a:rPr lang="en-GB" sz="2000" b="0" dirty="0">
                <a:solidFill>
                  <a:srgbClr val="0F5494"/>
                </a:solidFill>
                <a:ea typeface="ＭＳ Ｐゴシック" charset="0"/>
                <a:cs typeface="ＭＳ Ｐゴシック" charset="0"/>
              </a:rPr>
              <a:t>1 Product name identical in all Member States</a:t>
            </a:r>
          </a:p>
          <a:p>
            <a:pPr marL="342900" indent="-342900" algn="just">
              <a:spcBef>
                <a:spcPct val="20000"/>
              </a:spcBef>
              <a:buClr>
                <a:srgbClr val="669900"/>
              </a:buClr>
              <a:buFont typeface="Arial" panose="020B0604020202020204" pitchFamily="34" charset="0"/>
              <a:buChar char="•"/>
              <a:defRPr/>
            </a:pPr>
            <a:endParaRPr lang="en-GB" sz="2000" dirty="0">
              <a:solidFill>
                <a:srgbClr val="0F5494"/>
              </a:solidFill>
              <a:latin typeface="+mn-lt"/>
              <a:ea typeface="ＭＳ Ｐゴシック" charset="0"/>
              <a:cs typeface="ＭＳ Ｐゴシック" charset="0"/>
            </a:endParaRPr>
          </a:p>
        </p:txBody>
      </p:sp>
    </p:spTree>
    <p:extLst>
      <p:ext uri="{BB962C8B-B14F-4D97-AF65-F5344CB8AC3E}">
        <p14:creationId xmlns:p14="http://schemas.microsoft.com/office/powerpoint/2010/main" val="7340434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EMA Evaluation</a:t>
            </a:r>
          </a:p>
        </p:txBody>
      </p:sp>
      <p:sp>
        <p:nvSpPr>
          <p:cNvPr id="3" name="Content Placeholder 2"/>
          <p:cNvSpPr>
            <a:spLocks noGrp="1"/>
          </p:cNvSpPr>
          <p:nvPr>
            <p:ph idx="1"/>
          </p:nvPr>
        </p:nvSpPr>
        <p:spPr/>
        <p:txBody>
          <a:bodyPr/>
          <a:lstStyle/>
          <a:p>
            <a:pPr marL="342900"/>
            <a:r>
              <a:rPr lang="en-GB" i="0" dirty="0"/>
              <a:t>For CP evaluation is done by EMA's Committee for Medicinal Products for Veterinary Use (CVMP)</a:t>
            </a:r>
          </a:p>
          <a:p>
            <a:pPr marL="342900"/>
            <a:r>
              <a:rPr lang="en-GB" i="0" dirty="0"/>
              <a:t>Each Member State Competent Authority nominates a member</a:t>
            </a:r>
          </a:p>
          <a:p>
            <a:pPr marL="342900"/>
            <a:r>
              <a:rPr lang="en-GB" i="0" dirty="0"/>
              <a:t>5 additional members (co-opted members) added based on the specific expertise required</a:t>
            </a:r>
          </a:p>
          <a:p>
            <a:pPr marL="342900"/>
            <a:r>
              <a:rPr lang="en-GB" i="0" dirty="0"/>
              <a:t>Opinions normally by consensus – otherwise by vote</a:t>
            </a:r>
          </a:p>
          <a:p>
            <a:endParaRPr lang="en-GB" i="0" dirty="0"/>
          </a:p>
        </p:txBody>
      </p:sp>
    </p:spTree>
    <p:extLst>
      <p:ext uri="{BB962C8B-B14F-4D97-AF65-F5344CB8AC3E}">
        <p14:creationId xmlns:p14="http://schemas.microsoft.com/office/powerpoint/2010/main" val="15084481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95288" y="1268761"/>
            <a:ext cx="8229600" cy="648072"/>
          </a:xfrm>
        </p:spPr>
        <p:txBody>
          <a:bodyPr/>
          <a:lstStyle/>
          <a:p>
            <a:pPr marL="174625"/>
            <a:r>
              <a:rPr lang="fr-BE" sz="2400" dirty="0" err="1"/>
              <a:t>Centralised</a:t>
            </a:r>
            <a:r>
              <a:rPr lang="fr-BE" sz="2400" dirty="0"/>
              <a:t> </a:t>
            </a:r>
            <a:r>
              <a:rPr lang="fr-BE" sz="2400" dirty="0" err="1"/>
              <a:t>Procedure</a:t>
            </a:r>
            <a:r>
              <a:rPr lang="fr-BE" sz="2400" dirty="0"/>
              <a:t> (CP)</a:t>
            </a:r>
          </a:p>
        </p:txBody>
      </p:sp>
      <p:sp>
        <p:nvSpPr>
          <p:cNvPr id="5" name="TextBox 4"/>
          <p:cNvSpPr txBox="1"/>
          <p:nvPr/>
        </p:nvSpPr>
        <p:spPr>
          <a:xfrm>
            <a:off x="683568" y="2348880"/>
            <a:ext cx="3960000" cy="864000"/>
          </a:xfrm>
          <a:prstGeom prst="rect">
            <a:avLst/>
          </a:prstGeom>
          <a:solidFill>
            <a:schemeClr val="bg1">
              <a:lumMod val="85000"/>
            </a:schemeClr>
          </a:solidFill>
          <a:ln>
            <a:solidFill>
              <a:srgbClr val="0F5494"/>
            </a:solidFill>
            <a:prstDash val="solid"/>
          </a:ln>
        </p:spPr>
        <p:txBody>
          <a:bodyPr anchor="ctr">
            <a:noAutofit/>
          </a:bodyPr>
          <a:lstStyle/>
          <a:p>
            <a:pPr marL="285750" indent="-285750">
              <a:buFont typeface="Arial" panose="020B0604020202020204" pitchFamily="34" charset="0"/>
              <a:buChar char="•"/>
            </a:pPr>
            <a:r>
              <a:rPr lang="en-GB" sz="1400" dirty="0">
                <a:solidFill>
                  <a:srgbClr val="0F5494"/>
                </a:solidFill>
                <a:ea typeface="+mn-ea"/>
              </a:rPr>
              <a:t>No MA existing in EEA</a:t>
            </a:r>
          </a:p>
          <a:p>
            <a:pPr marL="285750" indent="-285750">
              <a:buFont typeface="Arial" panose="020B0604020202020204" pitchFamily="34" charset="0"/>
              <a:buChar char="•"/>
            </a:pPr>
            <a:r>
              <a:rPr lang="en-GB" sz="1400" dirty="0">
                <a:solidFill>
                  <a:srgbClr val="0F5494"/>
                </a:solidFill>
                <a:ea typeface="+mn-ea"/>
              </a:rPr>
              <a:t>Application to EMA</a:t>
            </a:r>
          </a:p>
          <a:p>
            <a:pPr marL="285750" indent="-285750">
              <a:buFont typeface="Arial" panose="020B0604020202020204" pitchFamily="34" charset="0"/>
              <a:buChar char="•"/>
            </a:pPr>
            <a:r>
              <a:rPr lang="en-GB" sz="1400" dirty="0">
                <a:solidFill>
                  <a:srgbClr val="0F5494"/>
                </a:solidFill>
                <a:ea typeface="+mn-ea"/>
              </a:rPr>
              <a:t>Initial assessment by CVMP </a:t>
            </a:r>
          </a:p>
          <a:p>
            <a:pPr marL="285750" indent="-285750">
              <a:buFont typeface="Arial" panose="020B0604020202020204" pitchFamily="34" charset="0"/>
              <a:buChar char="•"/>
            </a:pPr>
            <a:r>
              <a:rPr lang="en-GB" sz="1400" dirty="0">
                <a:solidFill>
                  <a:srgbClr val="0F5494"/>
                </a:solidFill>
                <a:ea typeface="+mn-ea"/>
              </a:rPr>
              <a:t>Opinion or LOQ (120 days)</a:t>
            </a:r>
          </a:p>
        </p:txBody>
      </p:sp>
      <p:sp>
        <p:nvSpPr>
          <p:cNvPr id="6" name="TextBox 5"/>
          <p:cNvSpPr txBox="1"/>
          <p:nvPr/>
        </p:nvSpPr>
        <p:spPr>
          <a:xfrm>
            <a:off x="2694173" y="3429000"/>
            <a:ext cx="3960440" cy="864096"/>
          </a:xfrm>
          <a:prstGeom prst="rect">
            <a:avLst/>
          </a:prstGeom>
          <a:solidFill>
            <a:schemeClr val="bg1">
              <a:lumMod val="85000"/>
            </a:schemeClr>
          </a:solidFill>
          <a:ln>
            <a:solidFill>
              <a:srgbClr val="0F5494"/>
            </a:solidFill>
            <a:prstDash val="solid"/>
          </a:ln>
        </p:spPr>
        <p:txBody>
          <a:bodyPr anchor="ctr">
            <a:noAutofit/>
          </a:bodyPr>
          <a:lstStyle/>
          <a:p>
            <a:pPr algn="ctr"/>
            <a:r>
              <a:rPr lang="en-GB" sz="1400" dirty="0">
                <a:solidFill>
                  <a:srgbClr val="0F5494"/>
                </a:solidFill>
                <a:ea typeface="+mn-ea"/>
              </a:rPr>
              <a:t>Second phase of assessment and</a:t>
            </a:r>
          </a:p>
          <a:p>
            <a:pPr algn="ctr"/>
            <a:r>
              <a:rPr lang="en-GB" sz="1400" dirty="0">
                <a:solidFill>
                  <a:srgbClr val="0F5494"/>
                </a:solidFill>
                <a:ea typeface="+mn-ea"/>
              </a:rPr>
              <a:t>position by CVMP Members (90 days)</a:t>
            </a:r>
          </a:p>
        </p:txBody>
      </p:sp>
      <p:sp>
        <p:nvSpPr>
          <p:cNvPr id="7" name="TextBox 6"/>
          <p:cNvSpPr txBox="1"/>
          <p:nvPr/>
        </p:nvSpPr>
        <p:spPr>
          <a:xfrm>
            <a:off x="4788464" y="4653136"/>
            <a:ext cx="3960000" cy="864000"/>
          </a:xfrm>
          <a:prstGeom prst="rect">
            <a:avLst/>
          </a:prstGeom>
          <a:solidFill>
            <a:schemeClr val="bg1">
              <a:lumMod val="85000"/>
            </a:schemeClr>
          </a:solidFill>
          <a:ln>
            <a:solidFill>
              <a:srgbClr val="0F5494"/>
            </a:solidFill>
            <a:prstDash val="solid"/>
          </a:ln>
        </p:spPr>
        <p:txBody>
          <a:bodyPr anchor="ctr">
            <a:noAutofit/>
          </a:bodyPr>
          <a:lstStyle/>
          <a:p>
            <a:pPr algn="ctr"/>
            <a:r>
              <a:rPr lang="fr-BE" sz="1400" dirty="0">
                <a:solidFill>
                  <a:srgbClr val="0F5494"/>
                </a:solidFill>
                <a:ea typeface="+mn-ea"/>
              </a:rPr>
              <a:t>In case of </a:t>
            </a:r>
            <a:r>
              <a:rPr lang="en-GB" sz="1400" dirty="0">
                <a:solidFill>
                  <a:srgbClr val="0F5494"/>
                </a:solidFill>
                <a:ea typeface="+mn-ea"/>
              </a:rPr>
              <a:t>company appeal, re-examination procedure initiated </a:t>
            </a:r>
            <a:endParaRPr lang="fr-BE" sz="1400" dirty="0">
              <a:solidFill>
                <a:srgbClr val="0F5494"/>
              </a:solidFill>
              <a:ea typeface="+mn-ea"/>
            </a:endParaRPr>
          </a:p>
        </p:txBody>
      </p:sp>
      <p:sp>
        <p:nvSpPr>
          <p:cNvPr id="8" name="TextBox 7"/>
          <p:cNvSpPr txBox="1"/>
          <p:nvPr/>
        </p:nvSpPr>
        <p:spPr>
          <a:xfrm>
            <a:off x="683568" y="4653136"/>
            <a:ext cx="3960000" cy="864000"/>
          </a:xfrm>
          <a:prstGeom prst="rect">
            <a:avLst/>
          </a:prstGeom>
          <a:solidFill>
            <a:schemeClr val="bg1">
              <a:lumMod val="85000"/>
            </a:schemeClr>
          </a:solidFill>
          <a:ln>
            <a:solidFill>
              <a:srgbClr val="0F5494"/>
            </a:solidFill>
            <a:prstDash val="solid"/>
          </a:ln>
        </p:spPr>
        <p:txBody>
          <a:bodyPr anchor="ctr">
            <a:noAutofit/>
          </a:bodyPr>
          <a:lstStyle/>
          <a:p>
            <a:pPr algn="ctr"/>
            <a:r>
              <a:rPr lang="en-US" sz="1400" dirty="0">
                <a:solidFill>
                  <a:srgbClr val="0F5494"/>
                </a:solidFill>
                <a:ea typeface="+mn-ea"/>
              </a:rPr>
              <a:t>CVMP Opinion by 210</a:t>
            </a:r>
            <a:r>
              <a:rPr lang="hu-HU" sz="1400" dirty="0">
                <a:solidFill>
                  <a:srgbClr val="0F5494"/>
                </a:solidFill>
                <a:ea typeface="+mn-ea"/>
              </a:rPr>
              <a:t> </a:t>
            </a:r>
            <a:r>
              <a:rPr lang="fr-BE" sz="1400" dirty="0" err="1">
                <a:solidFill>
                  <a:srgbClr val="0F5494"/>
                </a:solidFill>
                <a:ea typeface="+mn-ea"/>
              </a:rPr>
              <a:t>days</a:t>
            </a:r>
            <a:endParaRPr lang="fr-BE" sz="1400" dirty="0">
              <a:solidFill>
                <a:srgbClr val="0F5494"/>
              </a:solidFill>
              <a:ea typeface="+mn-ea"/>
            </a:endParaRPr>
          </a:p>
        </p:txBody>
      </p:sp>
      <p:sp>
        <p:nvSpPr>
          <p:cNvPr id="9" name="Right Arrow 8"/>
          <p:cNvSpPr/>
          <p:nvPr/>
        </p:nvSpPr>
        <p:spPr bwMode="auto">
          <a:xfrm rot="8157071">
            <a:off x="2517447" y="4064130"/>
            <a:ext cx="638334" cy="765652"/>
          </a:xfrm>
          <a:prstGeom prst="rightArrow">
            <a:avLst>
              <a:gd name="adj1" fmla="val 50000"/>
              <a:gd name="adj2" fmla="val 28008"/>
            </a:avLst>
          </a:prstGeom>
          <a:solidFill>
            <a:srgbClr val="336699">
              <a:alpha val="32000"/>
            </a:srgbClr>
          </a:solidFill>
          <a:ln>
            <a:noFill/>
          </a:ln>
          <a:effectLst/>
          <a:extLst/>
        </p:spPr>
        <p:txBody>
          <a:bodyPr vert="horz" wrap="square" lIns="91440" tIns="45720" rIns="91440" bIns="45720" numCol="1" rtlCol="0" anchor="ctr" anchorCtr="0" compatLnSpc="1">
            <a:prstTxWarp prst="textNoShape">
              <a:avLst/>
            </a:prstTxWarp>
          </a:bodyPr>
          <a:lstStyle/>
          <a:p>
            <a:pPr marL="3175"/>
            <a:endParaRPr lang="en-GB">
              <a:latin typeface="Verdana" charset="0"/>
              <a:ea typeface="ＭＳ Ｐゴシック" charset="0"/>
            </a:endParaRPr>
          </a:p>
        </p:txBody>
      </p:sp>
      <p:sp>
        <p:nvSpPr>
          <p:cNvPr id="10" name="Right Arrow 9"/>
          <p:cNvSpPr/>
          <p:nvPr/>
        </p:nvSpPr>
        <p:spPr bwMode="auto">
          <a:xfrm rot="2217694">
            <a:off x="6250672" y="4064412"/>
            <a:ext cx="637200" cy="766800"/>
          </a:xfrm>
          <a:prstGeom prst="rightArrow">
            <a:avLst>
              <a:gd name="adj1" fmla="val 50000"/>
              <a:gd name="adj2" fmla="val 28008"/>
            </a:avLst>
          </a:prstGeom>
          <a:solidFill>
            <a:srgbClr val="336699">
              <a:alpha val="32000"/>
            </a:srgbClr>
          </a:solidFill>
          <a:ln>
            <a:noFill/>
          </a:ln>
          <a:effectLst/>
          <a:extLst/>
        </p:spPr>
        <p:txBody>
          <a:bodyPr vert="horz" wrap="square" lIns="91440" tIns="45720" rIns="91440" bIns="45720" numCol="1" rtlCol="0" anchor="ctr" anchorCtr="0" compatLnSpc="1">
            <a:prstTxWarp prst="textNoShape">
              <a:avLst/>
            </a:prstTxWarp>
          </a:bodyPr>
          <a:lstStyle/>
          <a:p>
            <a:pPr marL="3175"/>
            <a:endParaRPr lang="en-GB">
              <a:latin typeface="Verdana" charset="0"/>
              <a:ea typeface="ＭＳ Ｐゴシック" charset="0"/>
            </a:endParaRPr>
          </a:p>
        </p:txBody>
      </p:sp>
      <p:sp>
        <p:nvSpPr>
          <p:cNvPr id="11" name="Bent-Up Arrow 10"/>
          <p:cNvSpPr/>
          <p:nvPr/>
        </p:nvSpPr>
        <p:spPr bwMode="auto">
          <a:xfrm rot="5400000">
            <a:off x="1752004" y="3214355"/>
            <a:ext cx="936293" cy="933343"/>
          </a:xfrm>
          <a:prstGeom prst="bentUpArrow">
            <a:avLst>
              <a:gd name="adj1" fmla="val 36191"/>
              <a:gd name="adj2" fmla="val 37209"/>
              <a:gd name="adj3" fmla="val 26018"/>
            </a:avLst>
          </a:prstGeom>
          <a:solidFill>
            <a:srgbClr val="336699">
              <a:alpha val="32000"/>
            </a:srgbClr>
          </a:solidFill>
          <a:ln>
            <a:noFill/>
          </a:ln>
          <a:effectLst/>
          <a:extLst/>
        </p:spPr>
        <p:txBody>
          <a:bodyPr vert="horz" wrap="square" lIns="91440" tIns="45720" rIns="91440" bIns="45720" numCol="1" rtlCol="0" anchor="ctr" anchorCtr="0" compatLnSpc="1">
            <a:prstTxWarp prst="textNoShape">
              <a:avLst/>
            </a:prstTxWarp>
          </a:bodyPr>
          <a:lstStyle/>
          <a:p>
            <a:pPr marL="3175"/>
            <a:endParaRPr lang="en-GB">
              <a:latin typeface="Verdana" charset="0"/>
              <a:ea typeface="ＭＳ Ｐゴシック" charset="0"/>
            </a:endParaRPr>
          </a:p>
        </p:txBody>
      </p:sp>
      <p:sp>
        <p:nvSpPr>
          <p:cNvPr id="12" name="TextBox 11"/>
          <p:cNvSpPr txBox="1"/>
          <p:nvPr/>
        </p:nvSpPr>
        <p:spPr>
          <a:xfrm>
            <a:off x="683568" y="5630117"/>
            <a:ext cx="2648615" cy="864000"/>
          </a:xfrm>
          <a:prstGeom prst="rect">
            <a:avLst/>
          </a:prstGeom>
          <a:solidFill>
            <a:schemeClr val="bg1">
              <a:lumMod val="85000"/>
            </a:schemeClr>
          </a:solidFill>
          <a:ln>
            <a:solidFill>
              <a:srgbClr val="0F5494"/>
            </a:solidFill>
            <a:prstDash val="solid"/>
          </a:ln>
        </p:spPr>
        <p:txBody>
          <a:bodyPr anchor="ctr">
            <a:noAutofit/>
          </a:bodyPr>
          <a:lstStyle/>
          <a:p>
            <a:pPr algn="ctr"/>
            <a:r>
              <a:rPr lang="en-GB" sz="1400" dirty="0">
                <a:solidFill>
                  <a:srgbClr val="0F5494"/>
                </a:solidFill>
                <a:ea typeface="+mn-ea"/>
              </a:rPr>
              <a:t>Draft COM Decision</a:t>
            </a:r>
            <a:endParaRPr lang="fr-BE" sz="1400" dirty="0">
              <a:solidFill>
                <a:srgbClr val="0F5494"/>
              </a:solidFill>
              <a:ea typeface="+mn-ea"/>
            </a:endParaRPr>
          </a:p>
        </p:txBody>
      </p:sp>
      <p:sp>
        <p:nvSpPr>
          <p:cNvPr id="13" name="TextBox 12"/>
          <p:cNvSpPr txBox="1"/>
          <p:nvPr/>
        </p:nvSpPr>
        <p:spPr>
          <a:xfrm>
            <a:off x="3464156" y="5625983"/>
            <a:ext cx="2648615" cy="864000"/>
          </a:xfrm>
          <a:prstGeom prst="rect">
            <a:avLst/>
          </a:prstGeom>
          <a:solidFill>
            <a:schemeClr val="bg1">
              <a:lumMod val="85000"/>
            </a:schemeClr>
          </a:solidFill>
          <a:ln>
            <a:solidFill>
              <a:srgbClr val="0F5494"/>
            </a:solidFill>
            <a:prstDash val="solid"/>
          </a:ln>
        </p:spPr>
        <p:txBody>
          <a:bodyPr anchor="ctr">
            <a:noAutofit/>
          </a:bodyPr>
          <a:lstStyle/>
          <a:p>
            <a:pPr algn="ctr"/>
            <a:r>
              <a:rPr lang="en-GB" sz="1400" dirty="0">
                <a:solidFill>
                  <a:srgbClr val="0F5494"/>
                </a:solidFill>
                <a:ea typeface="+mn-ea"/>
              </a:rPr>
              <a:t>Standing Committee vote of Member States</a:t>
            </a:r>
            <a:endParaRPr lang="fr-BE" sz="1400" dirty="0">
              <a:solidFill>
                <a:srgbClr val="0F5494"/>
              </a:solidFill>
              <a:ea typeface="+mn-ea"/>
            </a:endParaRPr>
          </a:p>
        </p:txBody>
      </p:sp>
      <p:sp>
        <p:nvSpPr>
          <p:cNvPr id="14" name="TextBox 13"/>
          <p:cNvSpPr txBox="1"/>
          <p:nvPr/>
        </p:nvSpPr>
        <p:spPr>
          <a:xfrm>
            <a:off x="6228184" y="5639631"/>
            <a:ext cx="2648615" cy="864000"/>
          </a:xfrm>
          <a:prstGeom prst="rect">
            <a:avLst/>
          </a:prstGeom>
          <a:solidFill>
            <a:schemeClr val="bg1">
              <a:lumMod val="85000"/>
            </a:schemeClr>
          </a:solidFill>
          <a:ln>
            <a:solidFill>
              <a:srgbClr val="0F5494"/>
            </a:solidFill>
            <a:prstDash val="solid"/>
          </a:ln>
        </p:spPr>
        <p:txBody>
          <a:bodyPr anchor="ctr">
            <a:noAutofit/>
          </a:bodyPr>
          <a:lstStyle/>
          <a:p>
            <a:pPr algn="ctr"/>
            <a:r>
              <a:rPr lang="en-GB" sz="1400" dirty="0">
                <a:solidFill>
                  <a:srgbClr val="0F5494"/>
                </a:solidFill>
                <a:ea typeface="+mn-ea"/>
              </a:rPr>
              <a:t>COM Decision published</a:t>
            </a:r>
            <a:endParaRPr lang="fr-BE" sz="1400" dirty="0">
              <a:solidFill>
                <a:srgbClr val="0F5494"/>
              </a:solidFill>
              <a:ea typeface="+mn-ea"/>
            </a:endParaRPr>
          </a:p>
        </p:txBody>
      </p:sp>
    </p:spTree>
    <p:extLst>
      <p:ext uri="{BB962C8B-B14F-4D97-AF65-F5344CB8AC3E}">
        <p14:creationId xmlns:p14="http://schemas.microsoft.com/office/powerpoint/2010/main" val="31080684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323528" y="1305719"/>
            <a:ext cx="8229600" cy="935038"/>
          </a:xfrm>
        </p:spPr>
        <p:txBody>
          <a:bodyPr/>
          <a:lstStyle/>
          <a:p>
            <a:r>
              <a:rPr lang="en-GB" altLang="en-US" sz="2400" dirty="0">
                <a:ea typeface="ＭＳ Ｐゴシック" pitchFamily="34" charset="-128"/>
              </a:rPr>
              <a:t>Other authorisation procedures </a:t>
            </a:r>
            <a:br>
              <a:rPr lang="en-GB" altLang="en-US" sz="2400" dirty="0">
                <a:solidFill>
                  <a:srgbClr val="003366"/>
                </a:solidFill>
                <a:ea typeface="ＭＳ Ｐゴシック" pitchFamily="34" charset="-128"/>
              </a:rPr>
            </a:br>
            <a:endParaRPr lang="fr-BE" altLang="en-US" sz="2400" dirty="0">
              <a:solidFill>
                <a:srgbClr val="003366"/>
              </a:solidFill>
              <a:ea typeface="ＭＳ Ｐゴシック" pitchFamily="34" charset="-128"/>
            </a:endParaRPr>
          </a:p>
        </p:txBody>
      </p:sp>
      <p:sp>
        <p:nvSpPr>
          <p:cNvPr id="10243" name="Rectangle 6"/>
          <p:cNvSpPr txBox="1">
            <a:spLocks noChangeArrowheads="1"/>
          </p:cNvSpPr>
          <p:nvPr/>
        </p:nvSpPr>
        <p:spPr bwMode="auto">
          <a:xfrm>
            <a:off x="539750" y="1773238"/>
            <a:ext cx="8339138"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0F5494"/>
              </a:buClr>
              <a:buChar char="•"/>
              <a:defRPr sz="2400" i="1">
                <a:solidFill>
                  <a:srgbClr val="0F5494"/>
                </a:solidFill>
                <a:latin typeface="Verdana" pitchFamily="34" charset="0"/>
                <a:ea typeface="ＭＳ Ｐゴシック" pitchFamily="34" charset="-128"/>
                <a:cs typeface="Verdana" pitchFamily="34" charset="0"/>
              </a:defRPr>
            </a:lvl1pPr>
            <a:lvl2pPr marL="714375" indent="-314325" eaLnBrk="0" hangingPunct="0">
              <a:spcBef>
                <a:spcPct val="20000"/>
              </a:spcBef>
              <a:buClr>
                <a:srgbClr val="56932F"/>
              </a:buClr>
              <a:buChar char="•"/>
              <a:defRPr sz="2000" b="1">
                <a:solidFill>
                  <a:srgbClr val="0F5494"/>
                </a:solidFill>
                <a:latin typeface="Verdana" pitchFamily="34" charset="0"/>
                <a:ea typeface="ＭＳ Ｐゴシック" pitchFamily="34" charset="-128"/>
                <a:cs typeface="Verdana" pitchFamily="34" charset="0"/>
              </a:defRPr>
            </a:lvl2pPr>
            <a:lvl3pPr marL="1143000" indent="-228600" eaLnBrk="0" hangingPunct="0">
              <a:spcBef>
                <a:spcPct val="20000"/>
              </a:spcBef>
              <a:defRPr sz="1400">
                <a:solidFill>
                  <a:srgbClr val="0F5494"/>
                </a:solidFill>
                <a:latin typeface="Verdana" pitchFamily="34" charset="0"/>
                <a:ea typeface="ＭＳ Ｐゴシック" pitchFamily="34" charset="-128"/>
                <a:cs typeface="Verdana" pitchFamily="34" charset="0"/>
              </a:defRPr>
            </a:lvl3pPr>
            <a:lvl4pPr marL="1600200" indent="-228600" eaLnBrk="0" hangingPunct="0">
              <a:spcBef>
                <a:spcPct val="20000"/>
              </a:spcBef>
              <a:buChar char="–"/>
              <a:defRPr sz="2000">
                <a:solidFill>
                  <a:schemeClr val="tx1"/>
                </a:solidFill>
                <a:latin typeface="Arial" charset="0"/>
                <a:ea typeface="ＭＳ Ｐゴシック" pitchFamily="34" charset="-128"/>
              </a:defRPr>
            </a:lvl4pPr>
            <a:lvl5pPr marL="2057400" indent="-228600" eaLnBrk="0" hangingPunct="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just" eaLnBrk="1" hangingPunct="1">
              <a:buClr>
                <a:srgbClr val="3366FF"/>
              </a:buClr>
              <a:buSzPct val="120000"/>
              <a:buFontTx/>
              <a:buNone/>
            </a:pPr>
            <a:endParaRPr lang="en-GB" altLang="en-US" sz="1200" b="0" i="0" dirty="0"/>
          </a:p>
          <a:p>
            <a:pPr eaLnBrk="1" hangingPunct="1">
              <a:buSzPct val="120000"/>
              <a:buFontTx/>
              <a:buNone/>
            </a:pPr>
            <a:r>
              <a:rPr lang="en-GB" altLang="en-US" sz="2000" i="0" dirty="0">
                <a:solidFill>
                  <a:srgbClr val="336699"/>
                </a:solidFill>
              </a:rPr>
              <a:t>Purely national procedure:</a:t>
            </a:r>
          </a:p>
          <a:p>
            <a:pPr lvl="1" eaLnBrk="1" hangingPunct="1">
              <a:buClr>
                <a:srgbClr val="669900"/>
              </a:buClr>
            </a:pPr>
            <a:r>
              <a:rPr lang="en-GB" altLang="en-US" b="0" dirty="0"/>
              <a:t>For products authorised in one MS only – decision by the national authorities.</a:t>
            </a:r>
          </a:p>
          <a:p>
            <a:pPr lvl="1" eaLnBrk="1" hangingPunct="1">
              <a:buClr>
                <a:srgbClr val="669900"/>
              </a:buClr>
            </a:pPr>
            <a:endParaRPr lang="en-GB" altLang="en-US" sz="1000" b="0" dirty="0"/>
          </a:p>
          <a:p>
            <a:pPr eaLnBrk="1" hangingPunct="1">
              <a:buSzPct val="120000"/>
              <a:buFontTx/>
              <a:buNone/>
            </a:pPr>
            <a:r>
              <a:rPr lang="en-GB" altLang="en-US" sz="2000" i="0" dirty="0">
                <a:solidFill>
                  <a:srgbClr val="336699"/>
                </a:solidFill>
              </a:rPr>
              <a:t>Mutual recognition procedure:</a:t>
            </a:r>
          </a:p>
          <a:p>
            <a:pPr lvl="1" eaLnBrk="1" hangingPunct="1">
              <a:buClr>
                <a:srgbClr val="669900"/>
              </a:buClr>
            </a:pPr>
            <a:r>
              <a:rPr lang="en-GB" altLang="en-US" b="0" dirty="0"/>
              <a:t>Principle of recognition of an already existing national marketing authorisation by one or more Member States.</a:t>
            </a:r>
          </a:p>
          <a:p>
            <a:pPr lvl="1" eaLnBrk="1" hangingPunct="1">
              <a:buClr>
                <a:srgbClr val="1E4649"/>
              </a:buClr>
            </a:pPr>
            <a:endParaRPr lang="en-GB" altLang="en-US" sz="1000" b="0" dirty="0"/>
          </a:p>
          <a:p>
            <a:pPr eaLnBrk="1" hangingPunct="1">
              <a:buSzPct val="120000"/>
              <a:buFontTx/>
              <a:buNone/>
            </a:pPr>
            <a:r>
              <a:rPr lang="en-GB" altLang="en-US" sz="2000" i="0" dirty="0">
                <a:solidFill>
                  <a:srgbClr val="336699"/>
                </a:solidFill>
              </a:rPr>
              <a:t>Decentralised procedure:</a:t>
            </a:r>
          </a:p>
          <a:p>
            <a:pPr lvl="1" eaLnBrk="1" hangingPunct="1">
              <a:buClr>
                <a:srgbClr val="669900"/>
              </a:buClr>
            </a:pPr>
            <a:r>
              <a:rPr lang="en-GB" altLang="en-US" b="0" dirty="0"/>
              <a:t>Application for the marketing authorisation submitted simultaneously in several Member States, one chosen as the Reference Member State </a:t>
            </a:r>
            <a:r>
              <a:rPr lang="en-GB" altLang="en-US" b="0" dirty="0">
                <a:sym typeface="Wingdings" pitchFamily="2" charset="2"/>
              </a:rPr>
              <a:t> </a:t>
            </a:r>
            <a:r>
              <a:rPr lang="en-GB" altLang="en-US" b="0" dirty="0"/>
              <a:t>national marketing authorisations are granted in the Reference and in the Concerned Member States.</a:t>
            </a:r>
            <a:endParaRPr lang="en-GB" altLang="en-US" sz="1000" dirty="0"/>
          </a:p>
          <a:p>
            <a:pPr algn="just" eaLnBrk="1" hangingPunct="1">
              <a:buSzPct val="120000"/>
            </a:pPr>
            <a:endParaRPr lang="en-GB" altLang="en-US" sz="1800" b="0" dirty="0"/>
          </a:p>
          <a:p>
            <a:pPr algn="just" eaLnBrk="1" hangingPunct="1">
              <a:buSzPct val="120000"/>
            </a:pPr>
            <a:endParaRPr lang="en-GB" altLang="en-US" sz="1800" b="0" dirty="0"/>
          </a:p>
          <a:p>
            <a:pPr lvl="1">
              <a:buClr>
                <a:srgbClr val="AFC551"/>
              </a:buClr>
              <a:buFont typeface="Wingdings" pitchFamily="2" charset="2"/>
              <a:buChar char="ü"/>
            </a:pPr>
            <a:endParaRPr lang="fr-BE" altLang="en-US" dirty="0"/>
          </a:p>
          <a:p>
            <a:pPr lvl="1">
              <a:buClr>
                <a:srgbClr val="AFC551"/>
              </a:buClr>
              <a:buFont typeface="Wingdings" pitchFamily="2" charset="2"/>
              <a:buNone/>
            </a:pPr>
            <a:r>
              <a:rPr lang="fr-BE" altLang="en-US" dirty="0">
                <a:sym typeface="Wingdings" pitchFamily="2" charset="2"/>
              </a:rPr>
              <a:t>	</a:t>
            </a:r>
          </a:p>
          <a:p>
            <a:pPr>
              <a:buSzPct val="120000"/>
            </a:pPr>
            <a:endParaRPr lang="en-GB" altLang="en-US" sz="2000" dirty="0"/>
          </a:p>
        </p:txBody>
      </p:sp>
    </p:spTree>
    <p:extLst>
      <p:ext uri="{BB962C8B-B14F-4D97-AF65-F5344CB8AC3E}">
        <p14:creationId xmlns:p14="http://schemas.microsoft.com/office/powerpoint/2010/main" val="20088296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95288" y="1268761"/>
            <a:ext cx="8229600" cy="648072"/>
          </a:xfrm>
        </p:spPr>
        <p:txBody>
          <a:bodyPr/>
          <a:lstStyle/>
          <a:p>
            <a:pPr marL="174625"/>
            <a:r>
              <a:rPr lang="fr-BE" sz="2400" dirty="0" err="1"/>
              <a:t>Mutual</a:t>
            </a:r>
            <a:r>
              <a:rPr lang="fr-BE" sz="2400" dirty="0"/>
              <a:t> Recognition </a:t>
            </a:r>
            <a:r>
              <a:rPr lang="fr-BE" sz="2400" dirty="0" err="1"/>
              <a:t>Procedure</a:t>
            </a:r>
            <a:r>
              <a:rPr lang="fr-BE" sz="2400" dirty="0"/>
              <a:t> (MRP)</a:t>
            </a:r>
          </a:p>
        </p:txBody>
      </p:sp>
      <p:sp>
        <p:nvSpPr>
          <p:cNvPr id="5" name="TextBox 4"/>
          <p:cNvSpPr txBox="1"/>
          <p:nvPr/>
        </p:nvSpPr>
        <p:spPr>
          <a:xfrm>
            <a:off x="683568" y="2348880"/>
            <a:ext cx="3960000" cy="864000"/>
          </a:xfrm>
          <a:prstGeom prst="rect">
            <a:avLst/>
          </a:prstGeom>
          <a:solidFill>
            <a:schemeClr val="bg1">
              <a:lumMod val="85000"/>
            </a:schemeClr>
          </a:solidFill>
          <a:ln>
            <a:solidFill>
              <a:srgbClr val="0F5494"/>
            </a:solidFill>
            <a:prstDash val="solid"/>
          </a:ln>
        </p:spPr>
        <p:txBody>
          <a:bodyPr anchor="ctr">
            <a:noAutofit/>
          </a:bodyPr>
          <a:lstStyle/>
          <a:p>
            <a:pPr algn="ctr"/>
            <a:r>
              <a:rPr lang="en-GB" sz="1400" dirty="0">
                <a:solidFill>
                  <a:srgbClr val="0F5494"/>
                </a:solidFill>
                <a:ea typeface="+mn-ea"/>
              </a:rPr>
              <a:t>Authorisation in one Member State, the Reference Member State (RMS) (210 days)</a:t>
            </a:r>
          </a:p>
        </p:txBody>
      </p:sp>
      <p:sp>
        <p:nvSpPr>
          <p:cNvPr id="6" name="TextBox 5"/>
          <p:cNvSpPr txBox="1"/>
          <p:nvPr/>
        </p:nvSpPr>
        <p:spPr>
          <a:xfrm>
            <a:off x="2694173" y="3429000"/>
            <a:ext cx="3960440" cy="864096"/>
          </a:xfrm>
          <a:prstGeom prst="rect">
            <a:avLst/>
          </a:prstGeom>
          <a:solidFill>
            <a:schemeClr val="bg1">
              <a:lumMod val="85000"/>
            </a:schemeClr>
          </a:solidFill>
          <a:ln>
            <a:solidFill>
              <a:srgbClr val="0F5494"/>
            </a:solidFill>
            <a:prstDash val="solid"/>
          </a:ln>
        </p:spPr>
        <p:txBody>
          <a:bodyPr anchor="ctr">
            <a:noAutofit/>
          </a:bodyPr>
          <a:lstStyle/>
          <a:p>
            <a:pPr algn="ctr"/>
            <a:r>
              <a:rPr lang="en-GB" sz="1400" dirty="0">
                <a:solidFill>
                  <a:srgbClr val="0F5494"/>
                </a:solidFill>
                <a:ea typeface="+mn-ea"/>
              </a:rPr>
              <a:t>Submission to chosen Concerned Member States (CMS) for recognition of Authorisation </a:t>
            </a:r>
            <a:endParaRPr lang="hu-HU" sz="1400" dirty="0">
              <a:solidFill>
                <a:srgbClr val="0F5494"/>
              </a:solidFill>
              <a:ea typeface="+mn-ea"/>
            </a:endParaRPr>
          </a:p>
          <a:p>
            <a:pPr algn="ctr"/>
            <a:r>
              <a:rPr lang="en-GB" sz="1400" dirty="0">
                <a:solidFill>
                  <a:srgbClr val="0F5494"/>
                </a:solidFill>
                <a:ea typeface="+mn-ea"/>
              </a:rPr>
              <a:t>(90 days)</a:t>
            </a:r>
          </a:p>
        </p:txBody>
      </p:sp>
      <p:sp>
        <p:nvSpPr>
          <p:cNvPr id="7" name="TextBox 6"/>
          <p:cNvSpPr txBox="1"/>
          <p:nvPr/>
        </p:nvSpPr>
        <p:spPr>
          <a:xfrm>
            <a:off x="4860032" y="4653136"/>
            <a:ext cx="3960000" cy="864000"/>
          </a:xfrm>
          <a:prstGeom prst="rect">
            <a:avLst/>
          </a:prstGeom>
          <a:solidFill>
            <a:schemeClr val="bg1">
              <a:lumMod val="85000"/>
            </a:schemeClr>
          </a:solidFill>
          <a:ln>
            <a:solidFill>
              <a:srgbClr val="0F5494"/>
            </a:solidFill>
            <a:prstDash val="solid"/>
          </a:ln>
        </p:spPr>
        <p:txBody>
          <a:bodyPr anchor="ctr">
            <a:noAutofit/>
          </a:bodyPr>
          <a:lstStyle/>
          <a:p>
            <a:pPr algn="ctr"/>
            <a:r>
              <a:rPr lang="fr-BE" sz="1400" dirty="0">
                <a:solidFill>
                  <a:srgbClr val="0F5494"/>
                </a:solidFill>
                <a:ea typeface="+mn-ea"/>
              </a:rPr>
              <a:t>In case of </a:t>
            </a:r>
            <a:r>
              <a:rPr lang="fr-BE" sz="1400" dirty="0" err="1">
                <a:solidFill>
                  <a:srgbClr val="0F5494"/>
                </a:solidFill>
                <a:ea typeface="+mn-ea"/>
              </a:rPr>
              <a:t>disagreement</a:t>
            </a:r>
            <a:endParaRPr lang="fr-BE" sz="1400" dirty="0">
              <a:solidFill>
                <a:srgbClr val="0F5494"/>
              </a:solidFill>
              <a:ea typeface="+mn-ea"/>
            </a:endParaRPr>
          </a:p>
          <a:p>
            <a:pPr algn="ctr"/>
            <a:r>
              <a:rPr lang="fr-BE" sz="1400" dirty="0" err="1">
                <a:solidFill>
                  <a:srgbClr val="0F5494"/>
                </a:solidFill>
                <a:ea typeface="+mn-ea"/>
              </a:rPr>
              <a:t>referral</a:t>
            </a:r>
            <a:r>
              <a:rPr lang="fr-BE" sz="1400" dirty="0">
                <a:solidFill>
                  <a:srgbClr val="0F5494"/>
                </a:solidFill>
                <a:ea typeface="+mn-ea"/>
              </a:rPr>
              <a:t> to CMD(v)/CVMP </a:t>
            </a:r>
            <a:endParaRPr lang="hu-HU" sz="1400" dirty="0">
              <a:solidFill>
                <a:srgbClr val="0F5494"/>
              </a:solidFill>
              <a:ea typeface="+mn-ea"/>
            </a:endParaRPr>
          </a:p>
          <a:p>
            <a:pPr algn="ctr"/>
            <a:r>
              <a:rPr lang="fr-BE" sz="1400" dirty="0">
                <a:solidFill>
                  <a:srgbClr val="0F5494"/>
                </a:solidFill>
                <a:ea typeface="+mn-ea"/>
              </a:rPr>
              <a:t>(60+ 60 </a:t>
            </a:r>
            <a:r>
              <a:rPr lang="fr-BE" sz="1400" dirty="0" err="1">
                <a:solidFill>
                  <a:srgbClr val="0F5494"/>
                </a:solidFill>
                <a:ea typeface="+mn-ea"/>
              </a:rPr>
              <a:t>days</a:t>
            </a:r>
            <a:r>
              <a:rPr lang="fr-BE" sz="1400" dirty="0">
                <a:solidFill>
                  <a:srgbClr val="0F5494"/>
                </a:solidFill>
                <a:ea typeface="+mn-ea"/>
              </a:rPr>
              <a:t>)</a:t>
            </a:r>
          </a:p>
        </p:txBody>
      </p:sp>
      <p:sp>
        <p:nvSpPr>
          <p:cNvPr id="8" name="TextBox 7"/>
          <p:cNvSpPr txBox="1"/>
          <p:nvPr/>
        </p:nvSpPr>
        <p:spPr>
          <a:xfrm>
            <a:off x="714393" y="4653136"/>
            <a:ext cx="3960000" cy="864000"/>
          </a:xfrm>
          <a:prstGeom prst="rect">
            <a:avLst/>
          </a:prstGeom>
          <a:solidFill>
            <a:schemeClr val="bg1">
              <a:lumMod val="85000"/>
            </a:schemeClr>
          </a:solidFill>
          <a:ln>
            <a:solidFill>
              <a:srgbClr val="0F5494"/>
            </a:solidFill>
            <a:prstDash val="solid"/>
          </a:ln>
        </p:spPr>
        <p:txBody>
          <a:bodyPr anchor="ctr">
            <a:noAutofit/>
          </a:bodyPr>
          <a:lstStyle/>
          <a:p>
            <a:pPr algn="ctr"/>
            <a:r>
              <a:rPr lang="en-US" sz="1400" dirty="0" err="1">
                <a:solidFill>
                  <a:srgbClr val="0F5494"/>
                </a:solidFill>
                <a:ea typeface="+mn-ea"/>
              </a:rPr>
              <a:t>Authorisation</a:t>
            </a:r>
            <a:r>
              <a:rPr lang="en-US" sz="1400" dirty="0">
                <a:solidFill>
                  <a:srgbClr val="0F5494"/>
                </a:solidFill>
                <a:ea typeface="+mn-ea"/>
              </a:rPr>
              <a:t> in CMS </a:t>
            </a:r>
            <a:endParaRPr lang="hu-HU" sz="1400" dirty="0">
              <a:solidFill>
                <a:srgbClr val="0F5494"/>
              </a:solidFill>
              <a:ea typeface="+mn-ea"/>
            </a:endParaRPr>
          </a:p>
          <a:p>
            <a:pPr algn="ctr"/>
            <a:r>
              <a:rPr lang="en-US" sz="1400" dirty="0">
                <a:solidFill>
                  <a:srgbClr val="0F5494"/>
                </a:solidFill>
                <a:ea typeface="+mn-ea"/>
              </a:rPr>
              <a:t>(within 30</a:t>
            </a:r>
            <a:r>
              <a:rPr lang="hu-HU" sz="1400" dirty="0">
                <a:solidFill>
                  <a:srgbClr val="0F5494"/>
                </a:solidFill>
                <a:ea typeface="+mn-ea"/>
              </a:rPr>
              <a:t> </a:t>
            </a:r>
            <a:r>
              <a:rPr lang="fr-BE" sz="1400" dirty="0" err="1">
                <a:solidFill>
                  <a:srgbClr val="0F5494"/>
                </a:solidFill>
                <a:ea typeface="+mn-ea"/>
              </a:rPr>
              <a:t>days</a:t>
            </a:r>
            <a:r>
              <a:rPr lang="fr-BE" sz="1400" dirty="0">
                <a:solidFill>
                  <a:srgbClr val="0F5494"/>
                </a:solidFill>
                <a:ea typeface="+mn-ea"/>
              </a:rPr>
              <a:t>)</a:t>
            </a:r>
          </a:p>
        </p:txBody>
      </p:sp>
      <p:sp>
        <p:nvSpPr>
          <p:cNvPr id="9" name="Right Arrow 8"/>
          <p:cNvSpPr/>
          <p:nvPr/>
        </p:nvSpPr>
        <p:spPr bwMode="auto">
          <a:xfrm rot="8157071">
            <a:off x="2517447" y="4064130"/>
            <a:ext cx="638334" cy="765652"/>
          </a:xfrm>
          <a:prstGeom prst="rightArrow">
            <a:avLst>
              <a:gd name="adj1" fmla="val 50000"/>
              <a:gd name="adj2" fmla="val 28008"/>
            </a:avLst>
          </a:prstGeom>
          <a:solidFill>
            <a:srgbClr val="336699">
              <a:alpha val="32000"/>
            </a:srgbClr>
          </a:solidFill>
          <a:ln>
            <a:noFill/>
          </a:ln>
          <a:effectLst/>
          <a:extLst/>
        </p:spPr>
        <p:txBody>
          <a:bodyPr vert="horz" wrap="square" lIns="91440" tIns="45720" rIns="91440" bIns="45720" numCol="1" rtlCol="0" anchor="ctr" anchorCtr="0" compatLnSpc="1">
            <a:prstTxWarp prst="textNoShape">
              <a:avLst/>
            </a:prstTxWarp>
          </a:bodyPr>
          <a:lstStyle/>
          <a:p>
            <a:pPr marL="3175"/>
            <a:endParaRPr lang="en-GB">
              <a:latin typeface="Verdana" charset="0"/>
              <a:ea typeface="ＭＳ Ｐゴシック" charset="0"/>
            </a:endParaRPr>
          </a:p>
        </p:txBody>
      </p:sp>
      <p:sp>
        <p:nvSpPr>
          <p:cNvPr id="10" name="Right Arrow 9"/>
          <p:cNvSpPr/>
          <p:nvPr/>
        </p:nvSpPr>
        <p:spPr bwMode="auto">
          <a:xfrm rot="2217694">
            <a:off x="6250672" y="4064412"/>
            <a:ext cx="637200" cy="766800"/>
          </a:xfrm>
          <a:prstGeom prst="rightArrow">
            <a:avLst>
              <a:gd name="adj1" fmla="val 50000"/>
              <a:gd name="adj2" fmla="val 28008"/>
            </a:avLst>
          </a:prstGeom>
          <a:solidFill>
            <a:srgbClr val="336699">
              <a:alpha val="32000"/>
            </a:srgbClr>
          </a:solidFill>
          <a:ln>
            <a:noFill/>
          </a:ln>
          <a:effectLst/>
          <a:extLst/>
        </p:spPr>
        <p:txBody>
          <a:bodyPr vert="horz" wrap="square" lIns="91440" tIns="45720" rIns="91440" bIns="45720" numCol="1" rtlCol="0" anchor="ctr" anchorCtr="0" compatLnSpc="1">
            <a:prstTxWarp prst="textNoShape">
              <a:avLst/>
            </a:prstTxWarp>
          </a:bodyPr>
          <a:lstStyle/>
          <a:p>
            <a:pPr marL="3175"/>
            <a:endParaRPr lang="en-GB">
              <a:latin typeface="Verdana" charset="0"/>
              <a:ea typeface="ＭＳ Ｐゴシック" charset="0"/>
            </a:endParaRPr>
          </a:p>
        </p:txBody>
      </p:sp>
      <p:sp>
        <p:nvSpPr>
          <p:cNvPr id="11" name="Bent-Up Arrow 10"/>
          <p:cNvSpPr/>
          <p:nvPr/>
        </p:nvSpPr>
        <p:spPr bwMode="auto">
          <a:xfrm rot="5400000">
            <a:off x="1752004" y="3214355"/>
            <a:ext cx="936293" cy="933343"/>
          </a:xfrm>
          <a:prstGeom prst="bentUpArrow">
            <a:avLst>
              <a:gd name="adj1" fmla="val 36191"/>
              <a:gd name="adj2" fmla="val 37209"/>
              <a:gd name="adj3" fmla="val 26018"/>
            </a:avLst>
          </a:prstGeom>
          <a:solidFill>
            <a:srgbClr val="336699">
              <a:alpha val="32000"/>
            </a:srgbClr>
          </a:solidFill>
          <a:ln>
            <a:noFill/>
          </a:ln>
          <a:effectLst/>
          <a:extLst/>
        </p:spPr>
        <p:txBody>
          <a:bodyPr vert="horz" wrap="square" lIns="91440" tIns="45720" rIns="91440" bIns="45720" numCol="1" rtlCol="0" anchor="ctr" anchorCtr="0" compatLnSpc="1">
            <a:prstTxWarp prst="textNoShape">
              <a:avLst/>
            </a:prstTxWarp>
          </a:bodyPr>
          <a:lstStyle/>
          <a:p>
            <a:pPr marL="3175"/>
            <a:endParaRPr lang="en-GB">
              <a:latin typeface="Verdana" charset="0"/>
              <a:ea typeface="ＭＳ Ｐゴシック" charset="0"/>
            </a:endParaRPr>
          </a:p>
        </p:txBody>
      </p:sp>
    </p:spTree>
    <p:extLst>
      <p:ext uri="{BB962C8B-B14F-4D97-AF65-F5344CB8AC3E}">
        <p14:creationId xmlns:p14="http://schemas.microsoft.com/office/powerpoint/2010/main" val="41226074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95288" y="1268761"/>
            <a:ext cx="8229600" cy="648072"/>
          </a:xfrm>
        </p:spPr>
        <p:txBody>
          <a:bodyPr/>
          <a:lstStyle/>
          <a:p>
            <a:pPr marL="174625"/>
            <a:r>
              <a:rPr lang="fr-BE" sz="2400" dirty="0" err="1"/>
              <a:t>Decentralised</a:t>
            </a:r>
            <a:r>
              <a:rPr lang="fr-BE" sz="2400" dirty="0"/>
              <a:t> </a:t>
            </a:r>
            <a:r>
              <a:rPr lang="fr-BE" sz="2400" dirty="0" err="1"/>
              <a:t>Procedure</a:t>
            </a:r>
            <a:r>
              <a:rPr lang="fr-BE" sz="2400" dirty="0"/>
              <a:t> (DCP)</a:t>
            </a:r>
          </a:p>
        </p:txBody>
      </p:sp>
      <p:sp>
        <p:nvSpPr>
          <p:cNvPr id="5" name="TextBox 4"/>
          <p:cNvSpPr txBox="1"/>
          <p:nvPr/>
        </p:nvSpPr>
        <p:spPr>
          <a:xfrm>
            <a:off x="683568" y="2348880"/>
            <a:ext cx="3960000" cy="864000"/>
          </a:xfrm>
          <a:prstGeom prst="rect">
            <a:avLst/>
          </a:prstGeom>
          <a:solidFill>
            <a:schemeClr val="bg1">
              <a:lumMod val="85000"/>
            </a:schemeClr>
          </a:solidFill>
          <a:ln>
            <a:solidFill>
              <a:srgbClr val="0F5494"/>
            </a:solidFill>
            <a:prstDash val="solid"/>
          </a:ln>
        </p:spPr>
        <p:txBody>
          <a:bodyPr anchor="ctr">
            <a:noAutofit/>
          </a:bodyPr>
          <a:lstStyle/>
          <a:p>
            <a:pPr marL="285750" indent="-285750">
              <a:buFont typeface="Arial" panose="020B0604020202020204" pitchFamily="34" charset="0"/>
              <a:buChar char="•"/>
            </a:pPr>
            <a:r>
              <a:rPr lang="en-GB" sz="1400" dirty="0">
                <a:solidFill>
                  <a:srgbClr val="0F5494"/>
                </a:solidFill>
                <a:ea typeface="+mn-ea"/>
              </a:rPr>
              <a:t>No MA existing in EEA</a:t>
            </a:r>
          </a:p>
          <a:p>
            <a:pPr marL="285750" indent="-285750">
              <a:buFont typeface="Arial" panose="020B0604020202020204" pitchFamily="34" charset="0"/>
              <a:buChar char="•"/>
            </a:pPr>
            <a:r>
              <a:rPr lang="en-GB" sz="1400" dirty="0">
                <a:solidFill>
                  <a:srgbClr val="0F5494"/>
                </a:solidFill>
                <a:ea typeface="+mn-ea"/>
              </a:rPr>
              <a:t>Application to RMS &amp; CMS</a:t>
            </a:r>
          </a:p>
          <a:p>
            <a:pPr marL="285750" indent="-285750">
              <a:buFont typeface="Arial" panose="020B0604020202020204" pitchFamily="34" charset="0"/>
              <a:buChar char="•"/>
            </a:pPr>
            <a:r>
              <a:rPr lang="en-GB" sz="1400" dirty="0">
                <a:solidFill>
                  <a:srgbClr val="0F5494"/>
                </a:solidFill>
                <a:ea typeface="+mn-ea"/>
              </a:rPr>
              <a:t>Initial assessment by RMS and</a:t>
            </a:r>
            <a:r>
              <a:rPr lang="hu-HU" sz="1400" dirty="0">
                <a:solidFill>
                  <a:srgbClr val="0F5494"/>
                </a:solidFill>
                <a:ea typeface="+mn-ea"/>
              </a:rPr>
              <a:t> </a:t>
            </a:r>
            <a:r>
              <a:rPr lang="en-GB" sz="1400" dirty="0">
                <a:solidFill>
                  <a:srgbClr val="0F5494"/>
                </a:solidFill>
                <a:ea typeface="+mn-ea"/>
              </a:rPr>
              <a:t>comments by CMS (120 days)</a:t>
            </a:r>
          </a:p>
        </p:txBody>
      </p:sp>
      <p:sp>
        <p:nvSpPr>
          <p:cNvPr id="6" name="TextBox 5"/>
          <p:cNvSpPr txBox="1"/>
          <p:nvPr/>
        </p:nvSpPr>
        <p:spPr>
          <a:xfrm>
            <a:off x="2694173" y="3429000"/>
            <a:ext cx="3960440" cy="864096"/>
          </a:xfrm>
          <a:prstGeom prst="rect">
            <a:avLst/>
          </a:prstGeom>
          <a:solidFill>
            <a:schemeClr val="bg1">
              <a:lumMod val="85000"/>
            </a:schemeClr>
          </a:solidFill>
          <a:ln>
            <a:solidFill>
              <a:srgbClr val="0F5494"/>
            </a:solidFill>
            <a:prstDash val="solid"/>
          </a:ln>
        </p:spPr>
        <p:txBody>
          <a:bodyPr anchor="ctr">
            <a:noAutofit/>
          </a:bodyPr>
          <a:lstStyle/>
          <a:p>
            <a:pPr algn="ctr"/>
            <a:r>
              <a:rPr lang="en-GB" sz="1400" dirty="0">
                <a:solidFill>
                  <a:srgbClr val="0F5494"/>
                </a:solidFill>
                <a:ea typeface="+mn-ea"/>
              </a:rPr>
              <a:t>Second phase of assessment and</a:t>
            </a:r>
          </a:p>
          <a:p>
            <a:pPr algn="ctr"/>
            <a:r>
              <a:rPr lang="en-GB" sz="1400" dirty="0">
                <a:solidFill>
                  <a:srgbClr val="0F5494"/>
                </a:solidFill>
                <a:ea typeface="+mn-ea"/>
              </a:rPr>
              <a:t>position by Member States (90 days)</a:t>
            </a:r>
          </a:p>
        </p:txBody>
      </p:sp>
      <p:sp>
        <p:nvSpPr>
          <p:cNvPr id="7" name="TextBox 6"/>
          <p:cNvSpPr txBox="1"/>
          <p:nvPr/>
        </p:nvSpPr>
        <p:spPr>
          <a:xfrm>
            <a:off x="4788464" y="4653136"/>
            <a:ext cx="3960000" cy="864000"/>
          </a:xfrm>
          <a:prstGeom prst="rect">
            <a:avLst/>
          </a:prstGeom>
          <a:solidFill>
            <a:schemeClr val="bg1">
              <a:lumMod val="85000"/>
            </a:schemeClr>
          </a:solidFill>
          <a:ln>
            <a:solidFill>
              <a:srgbClr val="0F5494"/>
            </a:solidFill>
            <a:prstDash val="solid"/>
          </a:ln>
        </p:spPr>
        <p:txBody>
          <a:bodyPr anchor="ctr">
            <a:noAutofit/>
          </a:bodyPr>
          <a:lstStyle/>
          <a:p>
            <a:pPr algn="ctr"/>
            <a:r>
              <a:rPr lang="fr-BE" sz="1400" dirty="0">
                <a:solidFill>
                  <a:srgbClr val="0F5494"/>
                </a:solidFill>
                <a:ea typeface="+mn-ea"/>
              </a:rPr>
              <a:t>In case of </a:t>
            </a:r>
            <a:r>
              <a:rPr lang="fr-BE" sz="1400" dirty="0" err="1">
                <a:solidFill>
                  <a:srgbClr val="0F5494"/>
                </a:solidFill>
                <a:ea typeface="+mn-ea"/>
              </a:rPr>
              <a:t>disagreement</a:t>
            </a:r>
            <a:endParaRPr lang="fr-BE" sz="1400" dirty="0">
              <a:solidFill>
                <a:srgbClr val="0F5494"/>
              </a:solidFill>
              <a:ea typeface="+mn-ea"/>
            </a:endParaRPr>
          </a:p>
          <a:p>
            <a:pPr algn="ctr"/>
            <a:r>
              <a:rPr lang="fr-BE" sz="1400" dirty="0" err="1">
                <a:solidFill>
                  <a:srgbClr val="0F5494"/>
                </a:solidFill>
                <a:ea typeface="+mn-ea"/>
              </a:rPr>
              <a:t>referral</a:t>
            </a:r>
            <a:r>
              <a:rPr lang="fr-BE" sz="1400" dirty="0">
                <a:solidFill>
                  <a:srgbClr val="0F5494"/>
                </a:solidFill>
                <a:ea typeface="+mn-ea"/>
              </a:rPr>
              <a:t> to CMD(v)/CVMP </a:t>
            </a:r>
            <a:endParaRPr lang="hu-HU" sz="1400" dirty="0">
              <a:solidFill>
                <a:srgbClr val="0F5494"/>
              </a:solidFill>
              <a:ea typeface="+mn-ea"/>
            </a:endParaRPr>
          </a:p>
          <a:p>
            <a:pPr algn="ctr"/>
            <a:r>
              <a:rPr lang="fr-BE" sz="1400" dirty="0">
                <a:solidFill>
                  <a:srgbClr val="0F5494"/>
                </a:solidFill>
                <a:ea typeface="+mn-ea"/>
              </a:rPr>
              <a:t>(60+ 60 </a:t>
            </a:r>
            <a:r>
              <a:rPr lang="fr-BE" sz="1400" dirty="0" err="1">
                <a:solidFill>
                  <a:srgbClr val="0F5494"/>
                </a:solidFill>
                <a:ea typeface="+mn-ea"/>
              </a:rPr>
              <a:t>days</a:t>
            </a:r>
            <a:r>
              <a:rPr lang="fr-BE" sz="1400" dirty="0">
                <a:solidFill>
                  <a:srgbClr val="0F5494"/>
                </a:solidFill>
                <a:ea typeface="+mn-ea"/>
              </a:rPr>
              <a:t>)</a:t>
            </a:r>
          </a:p>
        </p:txBody>
      </p:sp>
      <p:sp>
        <p:nvSpPr>
          <p:cNvPr id="8" name="TextBox 7"/>
          <p:cNvSpPr txBox="1"/>
          <p:nvPr/>
        </p:nvSpPr>
        <p:spPr>
          <a:xfrm>
            <a:off x="683568" y="4653136"/>
            <a:ext cx="3960000" cy="864000"/>
          </a:xfrm>
          <a:prstGeom prst="rect">
            <a:avLst/>
          </a:prstGeom>
          <a:solidFill>
            <a:schemeClr val="bg1">
              <a:lumMod val="85000"/>
            </a:schemeClr>
          </a:solidFill>
          <a:ln>
            <a:solidFill>
              <a:srgbClr val="0F5494"/>
            </a:solidFill>
            <a:prstDash val="solid"/>
          </a:ln>
        </p:spPr>
        <p:txBody>
          <a:bodyPr anchor="ctr">
            <a:noAutofit/>
          </a:bodyPr>
          <a:lstStyle/>
          <a:p>
            <a:pPr algn="ctr"/>
            <a:r>
              <a:rPr lang="en-US" sz="1400" dirty="0" err="1">
                <a:solidFill>
                  <a:srgbClr val="0F5494"/>
                </a:solidFill>
                <a:ea typeface="+mn-ea"/>
              </a:rPr>
              <a:t>Authorisation</a:t>
            </a:r>
            <a:r>
              <a:rPr lang="en-US" sz="1400" dirty="0">
                <a:solidFill>
                  <a:srgbClr val="0F5494"/>
                </a:solidFill>
                <a:ea typeface="+mn-ea"/>
              </a:rPr>
              <a:t> in CMS </a:t>
            </a:r>
            <a:endParaRPr lang="hu-HU" sz="1400" dirty="0">
              <a:solidFill>
                <a:srgbClr val="0F5494"/>
              </a:solidFill>
              <a:ea typeface="+mn-ea"/>
            </a:endParaRPr>
          </a:p>
          <a:p>
            <a:pPr algn="ctr"/>
            <a:r>
              <a:rPr lang="en-US" sz="1400" dirty="0">
                <a:solidFill>
                  <a:srgbClr val="0F5494"/>
                </a:solidFill>
                <a:ea typeface="+mn-ea"/>
              </a:rPr>
              <a:t>(within 30</a:t>
            </a:r>
            <a:r>
              <a:rPr lang="hu-HU" sz="1400" dirty="0">
                <a:solidFill>
                  <a:srgbClr val="0F5494"/>
                </a:solidFill>
                <a:ea typeface="+mn-ea"/>
              </a:rPr>
              <a:t> </a:t>
            </a:r>
            <a:r>
              <a:rPr lang="fr-BE" sz="1400" dirty="0" err="1">
                <a:solidFill>
                  <a:srgbClr val="0F5494"/>
                </a:solidFill>
                <a:ea typeface="+mn-ea"/>
              </a:rPr>
              <a:t>days</a:t>
            </a:r>
            <a:r>
              <a:rPr lang="fr-BE" sz="1400" dirty="0">
                <a:solidFill>
                  <a:srgbClr val="0F5494"/>
                </a:solidFill>
                <a:ea typeface="+mn-ea"/>
              </a:rPr>
              <a:t>)</a:t>
            </a:r>
          </a:p>
        </p:txBody>
      </p:sp>
      <p:sp>
        <p:nvSpPr>
          <p:cNvPr id="9" name="Right Arrow 8"/>
          <p:cNvSpPr/>
          <p:nvPr/>
        </p:nvSpPr>
        <p:spPr bwMode="auto">
          <a:xfrm rot="8157071">
            <a:off x="2517447" y="4064130"/>
            <a:ext cx="638334" cy="765652"/>
          </a:xfrm>
          <a:prstGeom prst="rightArrow">
            <a:avLst>
              <a:gd name="adj1" fmla="val 50000"/>
              <a:gd name="adj2" fmla="val 28008"/>
            </a:avLst>
          </a:prstGeom>
          <a:solidFill>
            <a:srgbClr val="336699">
              <a:alpha val="32000"/>
            </a:srgbClr>
          </a:solidFill>
          <a:ln>
            <a:noFill/>
          </a:ln>
          <a:effectLst/>
          <a:extLst/>
        </p:spPr>
        <p:txBody>
          <a:bodyPr vert="horz" wrap="square" lIns="91440" tIns="45720" rIns="91440" bIns="45720" numCol="1" rtlCol="0" anchor="ctr" anchorCtr="0" compatLnSpc="1">
            <a:prstTxWarp prst="textNoShape">
              <a:avLst/>
            </a:prstTxWarp>
          </a:bodyPr>
          <a:lstStyle/>
          <a:p>
            <a:pPr marL="3175"/>
            <a:endParaRPr lang="en-GB">
              <a:latin typeface="Verdana" charset="0"/>
              <a:ea typeface="ＭＳ Ｐゴシック" charset="0"/>
            </a:endParaRPr>
          </a:p>
        </p:txBody>
      </p:sp>
      <p:sp>
        <p:nvSpPr>
          <p:cNvPr id="10" name="Right Arrow 9"/>
          <p:cNvSpPr/>
          <p:nvPr/>
        </p:nvSpPr>
        <p:spPr bwMode="auto">
          <a:xfrm rot="2217694">
            <a:off x="6250672" y="4064412"/>
            <a:ext cx="637200" cy="766800"/>
          </a:xfrm>
          <a:prstGeom prst="rightArrow">
            <a:avLst>
              <a:gd name="adj1" fmla="val 50000"/>
              <a:gd name="adj2" fmla="val 28008"/>
            </a:avLst>
          </a:prstGeom>
          <a:solidFill>
            <a:srgbClr val="336699">
              <a:alpha val="32000"/>
            </a:srgbClr>
          </a:solidFill>
          <a:ln>
            <a:noFill/>
          </a:ln>
          <a:effectLst/>
          <a:extLst/>
        </p:spPr>
        <p:txBody>
          <a:bodyPr vert="horz" wrap="square" lIns="91440" tIns="45720" rIns="91440" bIns="45720" numCol="1" rtlCol="0" anchor="ctr" anchorCtr="0" compatLnSpc="1">
            <a:prstTxWarp prst="textNoShape">
              <a:avLst/>
            </a:prstTxWarp>
          </a:bodyPr>
          <a:lstStyle/>
          <a:p>
            <a:pPr marL="3175"/>
            <a:endParaRPr lang="en-GB">
              <a:latin typeface="Verdana" charset="0"/>
              <a:ea typeface="ＭＳ Ｐゴシック" charset="0"/>
            </a:endParaRPr>
          </a:p>
        </p:txBody>
      </p:sp>
      <p:sp>
        <p:nvSpPr>
          <p:cNvPr id="11" name="Bent-Up Arrow 10"/>
          <p:cNvSpPr/>
          <p:nvPr/>
        </p:nvSpPr>
        <p:spPr bwMode="auto">
          <a:xfrm rot="5400000">
            <a:off x="1752004" y="3214355"/>
            <a:ext cx="936293" cy="933343"/>
          </a:xfrm>
          <a:prstGeom prst="bentUpArrow">
            <a:avLst>
              <a:gd name="adj1" fmla="val 36191"/>
              <a:gd name="adj2" fmla="val 37209"/>
              <a:gd name="adj3" fmla="val 26018"/>
            </a:avLst>
          </a:prstGeom>
          <a:solidFill>
            <a:srgbClr val="336699">
              <a:alpha val="32000"/>
            </a:srgbClr>
          </a:solidFill>
          <a:ln>
            <a:noFill/>
          </a:ln>
          <a:effectLst/>
          <a:extLst/>
        </p:spPr>
        <p:txBody>
          <a:bodyPr vert="horz" wrap="square" lIns="91440" tIns="45720" rIns="91440" bIns="45720" numCol="1" rtlCol="0" anchor="ctr" anchorCtr="0" compatLnSpc="1">
            <a:prstTxWarp prst="textNoShape">
              <a:avLst/>
            </a:prstTxWarp>
          </a:bodyPr>
          <a:lstStyle/>
          <a:p>
            <a:pPr marL="3175"/>
            <a:endParaRPr lang="en-GB">
              <a:latin typeface="Verdana" charset="0"/>
              <a:ea typeface="ＭＳ Ｐゴシック" charset="0"/>
            </a:endParaRPr>
          </a:p>
        </p:txBody>
      </p:sp>
    </p:spTree>
    <p:extLst>
      <p:ext uri="{BB962C8B-B14F-4D97-AF65-F5344CB8AC3E}">
        <p14:creationId xmlns:p14="http://schemas.microsoft.com/office/powerpoint/2010/main" val="42680072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Conclusion</a:t>
            </a:r>
          </a:p>
        </p:txBody>
      </p:sp>
      <p:sp>
        <p:nvSpPr>
          <p:cNvPr id="3" name="Content Placeholder 2"/>
          <p:cNvSpPr>
            <a:spLocks noGrp="1"/>
          </p:cNvSpPr>
          <p:nvPr>
            <p:ph idx="1"/>
          </p:nvPr>
        </p:nvSpPr>
        <p:spPr/>
        <p:txBody>
          <a:bodyPr/>
          <a:lstStyle/>
          <a:p>
            <a:pPr marL="342900"/>
            <a:r>
              <a:rPr lang="en-GB" i="0" dirty="0"/>
              <a:t>Multinational collaboration begins by collectively setting the rules</a:t>
            </a:r>
          </a:p>
          <a:p>
            <a:pPr marL="342900"/>
            <a:r>
              <a:rPr lang="en-GB" i="0" dirty="0"/>
              <a:t>Authorisation is then granted in a number of ways</a:t>
            </a:r>
          </a:p>
          <a:p>
            <a:pPr marL="342900"/>
            <a:r>
              <a:rPr lang="en-GB" i="0" dirty="0"/>
              <a:t>Opportunity for Member States to discuss their concerns</a:t>
            </a:r>
          </a:p>
          <a:p>
            <a:pPr marL="342900"/>
            <a:r>
              <a:rPr lang="en-GB" i="0" dirty="0"/>
              <a:t>Arbitration mechanism in place</a:t>
            </a:r>
          </a:p>
          <a:p>
            <a:pPr indent="0">
              <a:buNone/>
            </a:pPr>
            <a:endParaRPr lang="en-GB" i="0" dirty="0"/>
          </a:p>
        </p:txBody>
      </p:sp>
    </p:spTree>
    <p:extLst>
      <p:ext uri="{BB962C8B-B14F-4D97-AF65-F5344CB8AC3E}">
        <p14:creationId xmlns:p14="http://schemas.microsoft.com/office/powerpoint/2010/main" val="42319531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Any questions? </a:t>
            </a:r>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700462" y="3019425"/>
            <a:ext cx="1743075" cy="26193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213607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BE" dirty="0" err="1"/>
              <a:t>Outline</a:t>
            </a:r>
            <a:endParaRPr lang="en-GB" dirty="0"/>
          </a:p>
        </p:txBody>
      </p:sp>
      <p:sp>
        <p:nvSpPr>
          <p:cNvPr id="4" name="Content Placeholder 2"/>
          <p:cNvSpPr>
            <a:spLocks noGrp="1"/>
          </p:cNvSpPr>
          <p:nvPr>
            <p:ph idx="1"/>
          </p:nvPr>
        </p:nvSpPr>
        <p:spPr>
          <a:xfrm>
            <a:off x="457200" y="2636912"/>
            <a:ext cx="8229600" cy="3384476"/>
          </a:xfrm>
        </p:spPr>
        <p:txBody>
          <a:bodyPr/>
          <a:lstStyle/>
          <a:p>
            <a:pPr marL="342900">
              <a:buClr>
                <a:srgbClr val="56932F"/>
              </a:buClr>
            </a:pPr>
            <a:r>
              <a:rPr lang="en-GB" i="0" dirty="0"/>
              <a:t>Basic rules</a:t>
            </a:r>
          </a:p>
          <a:p>
            <a:pPr marL="342900">
              <a:buClr>
                <a:srgbClr val="56932F"/>
              </a:buClr>
            </a:pPr>
            <a:endParaRPr lang="en-GB" i="0" dirty="0"/>
          </a:p>
          <a:p>
            <a:pPr marL="342900">
              <a:buClr>
                <a:srgbClr val="56932F"/>
              </a:buClr>
            </a:pPr>
            <a:r>
              <a:rPr lang="en-GB" i="0" dirty="0"/>
              <a:t>Conditions for authorisation</a:t>
            </a:r>
          </a:p>
          <a:p>
            <a:pPr marL="342900">
              <a:buClr>
                <a:srgbClr val="56932F"/>
              </a:buClr>
            </a:pPr>
            <a:endParaRPr lang="en-GB" i="0" dirty="0"/>
          </a:p>
          <a:p>
            <a:pPr marL="342900">
              <a:buClr>
                <a:srgbClr val="56932F"/>
              </a:buClr>
            </a:pPr>
            <a:r>
              <a:rPr lang="en-GB" i="0" dirty="0"/>
              <a:t>Different types of authorisation</a:t>
            </a:r>
          </a:p>
          <a:p>
            <a:pPr marL="342900">
              <a:buClr>
                <a:srgbClr val="56932F"/>
              </a:buClr>
            </a:pPr>
            <a:endParaRPr lang="en-GB" i="0" dirty="0"/>
          </a:p>
          <a:p>
            <a:pPr marL="342900">
              <a:buClr>
                <a:srgbClr val="56932F"/>
              </a:buClr>
            </a:pPr>
            <a:r>
              <a:rPr lang="en-GB" i="0" dirty="0"/>
              <a:t>Conclusions</a:t>
            </a:r>
          </a:p>
          <a:p>
            <a:pPr marL="342900">
              <a:buClr>
                <a:srgbClr val="56932F"/>
              </a:buClr>
            </a:pPr>
            <a:endParaRPr lang="en-GB" i="0" dirty="0"/>
          </a:p>
        </p:txBody>
      </p:sp>
    </p:spTree>
    <p:extLst>
      <p:ext uri="{BB962C8B-B14F-4D97-AF65-F5344CB8AC3E}">
        <p14:creationId xmlns:p14="http://schemas.microsoft.com/office/powerpoint/2010/main" val="2756662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313" y="1556271"/>
            <a:ext cx="8229600" cy="792609"/>
          </a:xfrm>
        </p:spPr>
        <p:txBody>
          <a:bodyPr/>
          <a:lstStyle/>
          <a:p>
            <a:r>
              <a:rPr lang="en-GB" sz="3200" dirty="0"/>
              <a:t>Harmonisation process</a:t>
            </a:r>
          </a:p>
        </p:txBody>
      </p:sp>
      <p:sp>
        <p:nvSpPr>
          <p:cNvPr id="3" name="Content Placeholder 2"/>
          <p:cNvSpPr>
            <a:spLocks noGrp="1"/>
          </p:cNvSpPr>
          <p:nvPr>
            <p:ph idx="1"/>
          </p:nvPr>
        </p:nvSpPr>
        <p:spPr>
          <a:xfrm>
            <a:off x="457200" y="2276872"/>
            <a:ext cx="8229600" cy="3888432"/>
          </a:xfrm>
        </p:spPr>
        <p:txBody>
          <a:bodyPr/>
          <a:lstStyle/>
          <a:p>
            <a:pPr marL="342900">
              <a:buClr>
                <a:srgbClr val="56932F"/>
              </a:buClr>
            </a:pPr>
            <a:r>
              <a:rPr lang="en-GB" i="0" dirty="0"/>
              <a:t>Progressive harmonisation since the establishment of the European Community in 1957</a:t>
            </a:r>
          </a:p>
          <a:p>
            <a:pPr marL="342900">
              <a:buClr>
                <a:srgbClr val="56932F"/>
              </a:buClr>
            </a:pPr>
            <a:r>
              <a:rPr lang="en-GB" i="0" dirty="0"/>
              <a:t>Establishment of the European Medicines Agency (EMA) in 1995</a:t>
            </a:r>
          </a:p>
          <a:p>
            <a:pPr marL="342900">
              <a:buClr>
                <a:srgbClr val="56932F"/>
              </a:buClr>
            </a:pPr>
            <a:r>
              <a:rPr lang="en-GB" i="0" dirty="0"/>
              <a:t>From 6 Member States to 28 in 2013 with more than 500 million inhabitants and 24 official languages!</a:t>
            </a:r>
          </a:p>
          <a:p>
            <a:pPr marL="342900">
              <a:buClr>
                <a:srgbClr val="56932F"/>
              </a:buClr>
            </a:pPr>
            <a:r>
              <a:rPr lang="en-GB" i="0" dirty="0"/>
              <a:t>The rules also apply in EEA countries (Norway, Iceland and Liechtenstein)</a:t>
            </a:r>
            <a:endParaRPr lang="en-GB" dirty="0"/>
          </a:p>
        </p:txBody>
      </p:sp>
    </p:spTree>
    <p:extLst>
      <p:ext uri="{BB962C8B-B14F-4D97-AF65-F5344CB8AC3E}">
        <p14:creationId xmlns:p14="http://schemas.microsoft.com/office/powerpoint/2010/main" val="8977751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European Union</a:t>
            </a:r>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676449" y="2636838"/>
            <a:ext cx="3791102" cy="3384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921870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Decision-making</a:t>
            </a:r>
          </a:p>
        </p:txBody>
      </p:sp>
      <p:sp>
        <p:nvSpPr>
          <p:cNvPr id="3" name="Content Placeholder 2"/>
          <p:cNvSpPr>
            <a:spLocks noGrp="1"/>
          </p:cNvSpPr>
          <p:nvPr>
            <p:ph idx="1"/>
          </p:nvPr>
        </p:nvSpPr>
        <p:spPr/>
        <p:txBody>
          <a:bodyPr/>
          <a:lstStyle/>
          <a:p>
            <a:pPr marL="342900" lvl="0" eaLnBrk="1" hangingPunct="1">
              <a:buSzTx/>
              <a:buFontTx/>
              <a:buChar char="•"/>
            </a:pPr>
            <a:r>
              <a:rPr lang="en-GB" altLang="en-US" sz="2000" i="0" dirty="0">
                <a:latin typeface="Verdana"/>
                <a:ea typeface="+mn-ea"/>
                <a:cs typeface="+mn-cs"/>
              </a:rPr>
              <a:t>Decision-making at EU level involves various institutions, in particular:</a:t>
            </a:r>
          </a:p>
          <a:p>
            <a:pPr lvl="1" eaLnBrk="1" hangingPunct="1">
              <a:buClr>
                <a:srgbClr val="0F5494"/>
              </a:buClr>
            </a:pPr>
            <a:r>
              <a:rPr lang="en-GB" altLang="en-US" sz="1800" b="0" dirty="0">
                <a:latin typeface="Verdana"/>
              </a:rPr>
              <a:t>the </a:t>
            </a:r>
            <a:r>
              <a:rPr lang="en-GB" altLang="en-US" sz="1800" b="0" dirty="0">
                <a:solidFill>
                  <a:srgbClr val="FF0000"/>
                </a:solidFill>
                <a:latin typeface="Verdana"/>
              </a:rPr>
              <a:t>European Council</a:t>
            </a:r>
            <a:r>
              <a:rPr lang="en-GB" altLang="en-US" sz="1800" b="0" dirty="0">
                <a:latin typeface="Verdana"/>
              </a:rPr>
              <a:t>, which consists of the Heads of State or Government of the EU MS</a:t>
            </a:r>
          </a:p>
          <a:p>
            <a:pPr lvl="1" eaLnBrk="1" hangingPunct="1">
              <a:buClr>
                <a:srgbClr val="0F5494"/>
              </a:buClr>
            </a:pPr>
            <a:r>
              <a:rPr lang="en-GB" altLang="en-US" sz="1800" b="0" dirty="0">
                <a:latin typeface="Verdana"/>
              </a:rPr>
              <a:t>the </a:t>
            </a:r>
            <a:r>
              <a:rPr lang="en-GB" altLang="en-US" sz="1800" b="0" dirty="0">
                <a:solidFill>
                  <a:srgbClr val="FF0000"/>
                </a:solidFill>
                <a:latin typeface="Verdana"/>
              </a:rPr>
              <a:t>European Parliament </a:t>
            </a:r>
            <a:r>
              <a:rPr lang="en-GB" altLang="en-US" sz="1800" b="0" dirty="0">
                <a:latin typeface="Verdana"/>
              </a:rPr>
              <a:t>(EP), which represents the EU’s citizens and is directly elected by them</a:t>
            </a:r>
          </a:p>
          <a:p>
            <a:pPr lvl="1" eaLnBrk="1" hangingPunct="1">
              <a:buClr>
                <a:srgbClr val="0F5494"/>
              </a:buClr>
            </a:pPr>
            <a:r>
              <a:rPr lang="en-GB" altLang="en-US" sz="1800" b="0" dirty="0">
                <a:latin typeface="Verdana"/>
              </a:rPr>
              <a:t>the </a:t>
            </a:r>
            <a:r>
              <a:rPr lang="en-GB" altLang="en-US" sz="1800" b="0" dirty="0">
                <a:solidFill>
                  <a:srgbClr val="FF0000"/>
                </a:solidFill>
                <a:latin typeface="Verdana"/>
              </a:rPr>
              <a:t>Council</a:t>
            </a:r>
            <a:r>
              <a:rPr lang="en-GB" altLang="en-US" sz="1800" b="0" dirty="0">
                <a:latin typeface="Verdana"/>
              </a:rPr>
              <a:t>, representing the governments of the EU MS</a:t>
            </a:r>
          </a:p>
          <a:p>
            <a:pPr lvl="1" eaLnBrk="1" hangingPunct="1">
              <a:buClr>
                <a:srgbClr val="0F5494"/>
              </a:buClr>
            </a:pPr>
            <a:r>
              <a:rPr lang="en-GB" altLang="en-US" sz="1800" b="0" dirty="0">
                <a:latin typeface="Verdana"/>
              </a:rPr>
              <a:t>the </a:t>
            </a:r>
            <a:r>
              <a:rPr lang="en-GB" altLang="en-US" sz="1800" b="0" dirty="0">
                <a:solidFill>
                  <a:srgbClr val="FF0000"/>
                </a:solidFill>
                <a:latin typeface="Verdana"/>
              </a:rPr>
              <a:t>European Commission </a:t>
            </a:r>
            <a:r>
              <a:rPr lang="en-GB" altLang="en-US" sz="1800" b="0" dirty="0">
                <a:latin typeface="Verdana"/>
              </a:rPr>
              <a:t>(EC), representing the interests of the EU as a whole</a:t>
            </a:r>
          </a:p>
          <a:p>
            <a:endParaRPr lang="en-GB" dirty="0"/>
          </a:p>
        </p:txBody>
      </p:sp>
    </p:spTree>
    <p:extLst>
      <p:ext uri="{BB962C8B-B14F-4D97-AF65-F5344CB8AC3E}">
        <p14:creationId xmlns:p14="http://schemas.microsoft.com/office/powerpoint/2010/main" val="37143742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Decision-making</a:t>
            </a:r>
          </a:p>
        </p:txBody>
      </p:sp>
      <p:sp>
        <p:nvSpPr>
          <p:cNvPr id="3" name="Content Placeholder 2"/>
          <p:cNvSpPr>
            <a:spLocks noGrp="1"/>
          </p:cNvSpPr>
          <p:nvPr>
            <p:ph idx="1"/>
          </p:nvPr>
        </p:nvSpPr>
        <p:spPr>
          <a:xfrm>
            <a:off x="457200" y="2636912"/>
            <a:ext cx="8229600" cy="3528392"/>
          </a:xfrm>
        </p:spPr>
        <p:txBody>
          <a:bodyPr/>
          <a:lstStyle/>
          <a:p>
            <a:pPr marL="342900"/>
            <a:r>
              <a:rPr lang="en-GB" i="0" dirty="0"/>
              <a:t>European Council defines the general political direction and priorities of the EU </a:t>
            </a:r>
          </a:p>
          <a:p>
            <a:pPr marL="342900"/>
            <a:r>
              <a:rPr lang="en-GB" i="0" dirty="0"/>
              <a:t>The EC proposes new laws and it is the EP and Council that adopt them. MS and EC then implement them</a:t>
            </a:r>
          </a:p>
          <a:p>
            <a:pPr marL="342900"/>
            <a:r>
              <a:rPr lang="en-GB" i="0" dirty="0"/>
              <a:t>The proposal may have been made at the invitation of the Council, the European Council, the EP or European citizens, or it may have been made on the EC’s own initiative</a:t>
            </a:r>
          </a:p>
          <a:p>
            <a:endParaRPr lang="en-GB" dirty="0"/>
          </a:p>
        </p:txBody>
      </p:sp>
    </p:spTree>
    <p:extLst>
      <p:ext uri="{BB962C8B-B14F-4D97-AF65-F5344CB8AC3E}">
        <p14:creationId xmlns:p14="http://schemas.microsoft.com/office/powerpoint/2010/main" val="22993203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EU regulatory framework on VMPs</a:t>
            </a:r>
          </a:p>
        </p:txBody>
      </p:sp>
      <p:sp>
        <p:nvSpPr>
          <p:cNvPr id="3" name="Content Placeholder 2"/>
          <p:cNvSpPr>
            <a:spLocks noGrp="1"/>
          </p:cNvSpPr>
          <p:nvPr>
            <p:ph idx="1"/>
          </p:nvPr>
        </p:nvSpPr>
        <p:spPr/>
        <p:txBody>
          <a:bodyPr/>
          <a:lstStyle/>
          <a:p>
            <a:r>
              <a:rPr lang="en-GB" i="0" dirty="0"/>
              <a:t>Directive 2001/82/EC</a:t>
            </a:r>
          </a:p>
          <a:p>
            <a:r>
              <a:rPr lang="en-GB" i="0" dirty="0"/>
              <a:t>Regulation (EC) No. 726/2004</a:t>
            </a:r>
          </a:p>
          <a:p>
            <a:r>
              <a:rPr lang="en-GB" i="0" dirty="0"/>
              <a:t>Regulation (EC) No. 1234/2008</a:t>
            </a:r>
          </a:p>
          <a:p>
            <a:r>
              <a:rPr lang="en-GB" i="0" dirty="0"/>
              <a:t>Regulation (EC) No. 470/2009</a:t>
            </a:r>
          </a:p>
          <a:p>
            <a:r>
              <a:rPr lang="en-GB" i="0" dirty="0" err="1"/>
              <a:t>etc</a:t>
            </a:r>
            <a:r>
              <a:rPr lang="en-GB" i="0" dirty="0"/>
              <a:t>…..</a:t>
            </a:r>
          </a:p>
          <a:p>
            <a:r>
              <a:rPr lang="en-GB" i="0" dirty="0"/>
              <a:t>currently under revision</a:t>
            </a:r>
          </a:p>
        </p:txBody>
      </p:sp>
    </p:spTree>
    <p:extLst>
      <p:ext uri="{BB962C8B-B14F-4D97-AF65-F5344CB8AC3E}">
        <p14:creationId xmlns:p14="http://schemas.microsoft.com/office/powerpoint/2010/main" val="7678009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82550"/>
            <a:r>
              <a:rPr lang="fr-BE" dirty="0"/>
              <a:t>Key instruments of the </a:t>
            </a:r>
            <a:r>
              <a:rPr lang="fr-BE" dirty="0" err="1"/>
              <a:t>legislation</a:t>
            </a:r>
            <a:endParaRPr lang="fr-BE" dirty="0"/>
          </a:p>
        </p:txBody>
      </p:sp>
      <p:sp>
        <p:nvSpPr>
          <p:cNvPr id="5" name="Rectangle 4"/>
          <p:cNvSpPr>
            <a:spLocks noChangeArrowheads="1"/>
          </p:cNvSpPr>
          <p:nvPr/>
        </p:nvSpPr>
        <p:spPr bwMode="auto">
          <a:xfrm>
            <a:off x="1763688" y="2132855"/>
            <a:ext cx="1639162" cy="2325775"/>
          </a:xfrm>
          <a:prstGeom prst="rect">
            <a:avLst/>
          </a:prstGeom>
          <a:solidFill>
            <a:srgbClr val="56932F"/>
          </a:solidFill>
          <a:ln w="9525">
            <a:solidFill>
              <a:srgbClr val="B4B4B4"/>
            </a:solidFill>
            <a:miter lim="800000"/>
            <a:headEnd/>
            <a:tailEnd/>
          </a:ln>
          <a:effectLst/>
        </p:spPr>
        <p:txBody>
          <a:bodyPr wrap="square" lIns="72000" tIns="72000" rIns="72000" bIns="72000" anchor="ctr"/>
          <a:lstStyle>
            <a:defPPr>
              <a:defRPr lang="de-DE"/>
            </a:defPPr>
            <a:lvl1pPr algn="l" rtl="0" eaLnBrk="0" fontAlgn="base" hangingPunct="0">
              <a:spcBef>
                <a:spcPct val="50000"/>
              </a:spcBef>
              <a:spcAft>
                <a:spcPct val="0"/>
              </a:spcAft>
              <a:buClr>
                <a:schemeClr val="accent1"/>
              </a:buClr>
              <a:buSzPct val="80000"/>
              <a:buFont typeface="Wingdings" pitchFamily="2" charset="2"/>
              <a:defRPr kern="1200">
                <a:solidFill>
                  <a:schemeClr val="tx1"/>
                </a:solidFill>
                <a:latin typeface="Arial" charset="0"/>
                <a:ea typeface="+mn-ea"/>
                <a:cs typeface="+mn-cs"/>
              </a:defRPr>
            </a:lvl1pPr>
            <a:lvl2pPr marL="457200" algn="l" rtl="0" eaLnBrk="0" fontAlgn="base" hangingPunct="0">
              <a:spcBef>
                <a:spcPct val="50000"/>
              </a:spcBef>
              <a:spcAft>
                <a:spcPct val="0"/>
              </a:spcAft>
              <a:buClr>
                <a:schemeClr val="accent1"/>
              </a:buClr>
              <a:buSzPct val="80000"/>
              <a:buFont typeface="Wingdings" pitchFamily="2" charset="2"/>
              <a:defRPr kern="1200">
                <a:solidFill>
                  <a:schemeClr val="tx1"/>
                </a:solidFill>
                <a:latin typeface="Arial" charset="0"/>
                <a:ea typeface="+mn-ea"/>
                <a:cs typeface="+mn-cs"/>
              </a:defRPr>
            </a:lvl2pPr>
            <a:lvl3pPr marL="914400" algn="l" rtl="0" eaLnBrk="0" fontAlgn="base" hangingPunct="0">
              <a:spcBef>
                <a:spcPct val="50000"/>
              </a:spcBef>
              <a:spcAft>
                <a:spcPct val="0"/>
              </a:spcAft>
              <a:buClr>
                <a:schemeClr val="accent1"/>
              </a:buClr>
              <a:buSzPct val="80000"/>
              <a:buFont typeface="Wingdings" pitchFamily="2" charset="2"/>
              <a:defRPr kern="1200">
                <a:solidFill>
                  <a:schemeClr val="tx1"/>
                </a:solidFill>
                <a:latin typeface="Arial" charset="0"/>
                <a:ea typeface="+mn-ea"/>
                <a:cs typeface="+mn-cs"/>
              </a:defRPr>
            </a:lvl3pPr>
            <a:lvl4pPr marL="1371600" algn="l" rtl="0" eaLnBrk="0" fontAlgn="base" hangingPunct="0">
              <a:spcBef>
                <a:spcPct val="50000"/>
              </a:spcBef>
              <a:spcAft>
                <a:spcPct val="0"/>
              </a:spcAft>
              <a:buClr>
                <a:schemeClr val="accent1"/>
              </a:buClr>
              <a:buSzPct val="80000"/>
              <a:buFont typeface="Wingdings" pitchFamily="2" charset="2"/>
              <a:defRPr kern="1200">
                <a:solidFill>
                  <a:schemeClr val="tx1"/>
                </a:solidFill>
                <a:latin typeface="Arial" charset="0"/>
                <a:ea typeface="+mn-ea"/>
                <a:cs typeface="+mn-cs"/>
              </a:defRPr>
            </a:lvl4pPr>
            <a:lvl5pPr marL="1828800" algn="l" rtl="0" eaLnBrk="0" fontAlgn="base" hangingPunct="0">
              <a:spcBef>
                <a:spcPct val="50000"/>
              </a:spcBef>
              <a:spcAft>
                <a:spcPct val="0"/>
              </a:spcAft>
              <a:buClr>
                <a:schemeClr val="accent1"/>
              </a:buClr>
              <a:buSzPct val="80000"/>
              <a:buFont typeface="Wingdings" pitchFamily="2" charset="2"/>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a:spcBef>
                <a:spcPts val="800"/>
              </a:spcBef>
            </a:pPr>
            <a:r>
              <a:rPr lang="en-GB" sz="1400" b="1" dirty="0">
                <a:solidFill>
                  <a:schemeClr val="accent3">
                    <a:lumMod val="95000"/>
                  </a:schemeClr>
                </a:solidFill>
                <a:latin typeface="+mn-lt"/>
                <a:ea typeface="MS PGothic" pitchFamily="34" charset="-128"/>
              </a:rPr>
              <a:t>Directive 2001/82/EC, as amended </a:t>
            </a:r>
            <a:endParaRPr lang="en-GB" sz="1400" b="1" dirty="0">
              <a:solidFill>
                <a:schemeClr val="accent3">
                  <a:lumMod val="95000"/>
                </a:schemeClr>
              </a:solidFill>
              <a:latin typeface="+mn-lt"/>
              <a:ea typeface="MS PGothic" pitchFamily="34" charset="-128"/>
              <a:cs typeface="MS PGothic" charset="0"/>
            </a:endParaRPr>
          </a:p>
        </p:txBody>
      </p:sp>
      <p:sp>
        <p:nvSpPr>
          <p:cNvPr id="6" name="Rectangle 5"/>
          <p:cNvSpPr>
            <a:spLocks noChangeArrowheads="1"/>
          </p:cNvSpPr>
          <p:nvPr/>
        </p:nvSpPr>
        <p:spPr bwMode="auto">
          <a:xfrm>
            <a:off x="3474858" y="2132855"/>
            <a:ext cx="3528392" cy="2325775"/>
          </a:xfrm>
          <a:prstGeom prst="rect">
            <a:avLst/>
          </a:prstGeom>
          <a:solidFill>
            <a:schemeClr val="bg1">
              <a:lumMod val="95000"/>
            </a:schemeClr>
          </a:solidFill>
          <a:ln w="9525">
            <a:solidFill>
              <a:srgbClr val="B4B4B4"/>
            </a:solidFill>
            <a:miter lim="800000"/>
            <a:headEnd/>
            <a:tailEnd/>
          </a:ln>
          <a:effectLst/>
        </p:spPr>
        <p:txBody>
          <a:bodyPr wrap="square" lIns="72000" tIns="72000" rIns="72000" bIns="72000" anchor="ctr"/>
          <a:lstStyle>
            <a:defPPr>
              <a:defRPr lang="de-DE"/>
            </a:defPPr>
            <a:lvl1pPr algn="l" rtl="0" eaLnBrk="0" fontAlgn="base" hangingPunct="0">
              <a:spcBef>
                <a:spcPct val="50000"/>
              </a:spcBef>
              <a:spcAft>
                <a:spcPct val="0"/>
              </a:spcAft>
              <a:buClr>
                <a:schemeClr val="accent1"/>
              </a:buClr>
              <a:buSzPct val="80000"/>
              <a:buFont typeface="Wingdings" pitchFamily="2" charset="2"/>
              <a:defRPr kern="1200">
                <a:solidFill>
                  <a:schemeClr val="tx1"/>
                </a:solidFill>
                <a:latin typeface="Arial" charset="0"/>
                <a:ea typeface="+mn-ea"/>
                <a:cs typeface="+mn-cs"/>
              </a:defRPr>
            </a:lvl1pPr>
            <a:lvl2pPr marL="457200" algn="l" rtl="0" eaLnBrk="0" fontAlgn="base" hangingPunct="0">
              <a:spcBef>
                <a:spcPct val="50000"/>
              </a:spcBef>
              <a:spcAft>
                <a:spcPct val="0"/>
              </a:spcAft>
              <a:buClr>
                <a:schemeClr val="accent1"/>
              </a:buClr>
              <a:buSzPct val="80000"/>
              <a:buFont typeface="Wingdings" pitchFamily="2" charset="2"/>
              <a:defRPr kern="1200">
                <a:solidFill>
                  <a:schemeClr val="tx1"/>
                </a:solidFill>
                <a:latin typeface="Arial" charset="0"/>
                <a:ea typeface="+mn-ea"/>
                <a:cs typeface="+mn-cs"/>
              </a:defRPr>
            </a:lvl2pPr>
            <a:lvl3pPr marL="914400" algn="l" rtl="0" eaLnBrk="0" fontAlgn="base" hangingPunct="0">
              <a:spcBef>
                <a:spcPct val="50000"/>
              </a:spcBef>
              <a:spcAft>
                <a:spcPct val="0"/>
              </a:spcAft>
              <a:buClr>
                <a:schemeClr val="accent1"/>
              </a:buClr>
              <a:buSzPct val="80000"/>
              <a:buFont typeface="Wingdings" pitchFamily="2" charset="2"/>
              <a:defRPr kern="1200">
                <a:solidFill>
                  <a:schemeClr val="tx1"/>
                </a:solidFill>
                <a:latin typeface="Arial" charset="0"/>
                <a:ea typeface="+mn-ea"/>
                <a:cs typeface="+mn-cs"/>
              </a:defRPr>
            </a:lvl3pPr>
            <a:lvl4pPr marL="1371600" algn="l" rtl="0" eaLnBrk="0" fontAlgn="base" hangingPunct="0">
              <a:spcBef>
                <a:spcPct val="50000"/>
              </a:spcBef>
              <a:spcAft>
                <a:spcPct val="0"/>
              </a:spcAft>
              <a:buClr>
                <a:schemeClr val="accent1"/>
              </a:buClr>
              <a:buSzPct val="80000"/>
              <a:buFont typeface="Wingdings" pitchFamily="2" charset="2"/>
              <a:defRPr kern="1200">
                <a:solidFill>
                  <a:schemeClr val="tx1"/>
                </a:solidFill>
                <a:latin typeface="Arial" charset="0"/>
                <a:ea typeface="+mn-ea"/>
                <a:cs typeface="+mn-cs"/>
              </a:defRPr>
            </a:lvl4pPr>
            <a:lvl5pPr marL="1828800" algn="l" rtl="0" eaLnBrk="0" fontAlgn="base" hangingPunct="0">
              <a:spcBef>
                <a:spcPct val="50000"/>
              </a:spcBef>
              <a:spcAft>
                <a:spcPct val="0"/>
              </a:spcAft>
              <a:buClr>
                <a:schemeClr val="accent1"/>
              </a:buClr>
              <a:buSzPct val="80000"/>
              <a:buFont typeface="Wingdings" pitchFamily="2" charset="2"/>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just" eaLnBrk="1" hangingPunct="1">
              <a:spcBef>
                <a:spcPts val="0"/>
              </a:spcBef>
              <a:buClr>
                <a:srgbClr val="56932F"/>
              </a:buClr>
              <a:buSzPct val="130000"/>
              <a:defRPr/>
            </a:pPr>
            <a:r>
              <a:rPr lang="hu-HU" sz="1400" dirty="0">
                <a:solidFill>
                  <a:srgbClr val="0F5494"/>
                </a:solidFill>
                <a:latin typeface="+mn-lt"/>
              </a:rPr>
              <a:t>T</a:t>
            </a:r>
            <a:r>
              <a:rPr lang="en-GB" sz="1400" dirty="0">
                <a:solidFill>
                  <a:srgbClr val="0F5494"/>
                </a:solidFill>
                <a:latin typeface="+mn-lt"/>
              </a:rPr>
              <a:t>he </a:t>
            </a:r>
            <a:r>
              <a:rPr lang="en-GB" sz="1400" b="1" dirty="0">
                <a:solidFill>
                  <a:srgbClr val="0F5494"/>
                </a:solidFill>
                <a:latin typeface="+mn-lt"/>
              </a:rPr>
              <a:t>core legislation </a:t>
            </a:r>
            <a:r>
              <a:rPr lang="en-GB" sz="1400" dirty="0">
                <a:solidFill>
                  <a:srgbClr val="0F5494"/>
                </a:solidFill>
                <a:latin typeface="+mn-lt"/>
              </a:rPr>
              <a:t>governing the regulation of medicines</a:t>
            </a:r>
            <a:r>
              <a:rPr lang="hu-HU" sz="1400" dirty="0">
                <a:solidFill>
                  <a:srgbClr val="0F5494"/>
                </a:solidFill>
                <a:latin typeface="+mn-lt"/>
              </a:rPr>
              <a:t> </a:t>
            </a:r>
            <a:r>
              <a:rPr lang="en-GB" sz="1400" dirty="0">
                <a:solidFill>
                  <a:srgbClr val="0F5494"/>
                </a:solidFill>
                <a:latin typeface="+mn-lt"/>
              </a:rPr>
              <a:t>for veterinary use in EU: </a:t>
            </a:r>
            <a:endParaRPr lang="hu-HU" sz="1400" dirty="0">
              <a:solidFill>
                <a:srgbClr val="0F5494"/>
              </a:solidFill>
              <a:latin typeface="+mn-lt"/>
            </a:endParaRPr>
          </a:p>
          <a:p>
            <a:pPr marL="285750" indent="-285750" algn="just" eaLnBrk="1" hangingPunct="1">
              <a:spcBef>
                <a:spcPts val="0"/>
              </a:spcBef>
              <a:buClr>
                <a:srgbClr val="56932F"/>
              </a:buClr>
              <a:buSzPct val="130000"/>
              <a:buFont typeface="Arial" panose="020B0604020202020204" pitchFamily="34" charset="0"/>
              <a:buChar char="•"/>
              <a:defRPr/>
            </a:pPr>
            <a:r>
              <a:rPr lang="en-GB" sz="1400" b="1" dirty="0">
                <a:solidFill>
                  <a:srgbClr val="0F5494"/>
                </a:solidFill>
                <a:latin typeface="+mn-lt"/>
              </a:rPr>
              <a:t>placing on the market, </a:t>
            </a:r>
            <a:endParaRPr lang="hu-HU" sz="1400" b="1" dirty="0">
              <a:solidFill>
                <a:srgbClr val="0F5494"/>
              </a:solidFill>
              <a:latin typeface="+mn-lt"/>
            </a:endParaRPr>
          </a:p>
          <a:p>
            <a:pPr marL="285750" indent="-285750" algn="just" eaLnBrk="1" hangingPunct="1">
              <a:spcBef>
                <a:spcPts val="0"/>
              </a:spcBef>
              <a:buClr>
                <a:srgbClr val="56932F"/>
              </a:buClr>
              <a:buSzPct val="130000"/>
              <a:buFont typeface="Arial" panose="020B0604020202020204" pitchFamily="34" charset="0"/>
              <a:buChar char="•"/>
              <a:defRPr/>
            </a:pPr>
            <a:r>
              <a:rPr lang="en-GB" sz="1400" b="1" dirty="0">
                <a:solidFill>
                  <a:srgbClr val="0F5494"/>
                </a:solidFill>
                <a:latin typeface="+mn-lt"/>
              </a:rPr>
              <a:t>production, </a:t>
            </a:r>
            <a:endParaRPr lang="hu-HU" sz="1400" b="1" dirty="0">
              <a:solidFill>
                <a:srgbClr val="0F5494"/>
              </a:solidFill>
              <a:latin typeface="+mn-lt"/>
            </a:endParaRPr>
          </a:p>
          <a:p>
            <a:pPr marL="285750" indent="-285750" algn="just" eaLnBrk="1" hangingPunct="1">
              <a:spcBef>
                <a:spcPts val="0"/>
              </a:spcBef>
              <a:buClr>
                <a:srgbClr val="56932F"/>
              </a:buClr>
              <a:buSzPct val="130000"/>
              <a:buFont typeface="Arial" panose="020B0604020202020204" pitchFamily="34" charset="0"/>
              <a:buChar char="•"/>
              <a:defRPr/>
            </a:pPr>
            <a:r>
              <a:rPr lang="en-GB" sz="1400" b="1" dirty="0">
                <a:solidFill>
                  <a:srgbClr val="0F5494"/>
                </a:solidFill>
                <a:latin typeface="+mn-lt"/>
              </a:rPr>
              <a:t>labelling, </a:t>
            </a:r>
            <a:endParaRPr lang="hu-HU" sz="1400" b="1" dirty="0">
              <a:solidFill>
                <a:srgbClr val="0F5494"/>
              </a:solidFill>
              <a:latin typeface="+mn-lt"/>
            </a:endParaRPr>
          </a:p>
          <a:p>
            <a:pPr marL="285750" indent="-285750" algn="just" eaLnBrk="1" hangingPunct="1">
              <a:spcBef>
                <a:spcPts val="0"/>
              </a:spcBef>
              <a:buClr>
                <a:srgbClr val="56932F"/>
              </a:buClr>
              <a:buSzPct val="130000"/>
              <a:buFont typeface="Arial" panose="020B0604020202020204" pitchFamily="34" charset="0"/>
              <a:buChar char="•"/>
              <a:defRPr/>
            </a:pPr>
            <a:r>
              <a:rPr lang="en-GB" sz="1400" b="1" dirty="0">
                <a:solidFill>
                  <a:srgbClr val="0F5494"/>
                </a:solidFill>
                <a:latin typeface="+mn-lt"/>
              </a:rPr>
              <a:t>pharmacovigilance, </a:t>
            </a:r>
            <a:endParaRPr lang="hu-HU" sz="1400" b="1" dirty="0">
              <a:solidFill>
                <a:srgbClr val="0F5494"/>
              </a:solidFill>
              <a:latin typeface="+mn-lt"/>
            </a:endParaRPr>
          </a:p>
          <a:p>
            <a:pPr marL="285750" indent="-285750" algn="just" eaLnBrk="1" hangingPunct="1">
              <a:spcBef>
                <a:spcPts val="0"/>
              </a:spcBef>
              <a:buClr>
                <a:srgbClr val="56932F"/>
              </a:buClr>
              <a:buSzPct val="130000"/>
              <a:buFont typeface="Arial" panose="020B0604020202020204" pitchFamily="34" charset="0"/>
              <a:buChar char="•"/>
              <a:defRPr/>
            </a:pPr>
            <a:r>
              <a:rPr lang="en-GB" sz="1400" b="1" dirty="0">
                <a:solidFill>
                  <a:srgbClr val="0F5494"/>
                </a:solidFill>
                <a:latin typeface="+mn-lt"/>
              </a:rPr>
              <a:t>data requirements (EU/VICH GLs)</a:t>
            </a:r>
          </a:p>
        </p:txBody>
      </p:sp>
      <p:sp>
        <p:nvSpPr>
          <p:cNvPr id="7" name="Rectangle 6"/>
          <p:cNvSpPr>
            <a:spLocks noChangeArrowheads="1"/>
          </p:cNvSpPr>
          <p:nvPr/>
        </p:nvSpPr>
        <p:spPr bwMode="auto">
          <a:xfrm>
            <a:off x="1763688" y="4497901"/>
            <a:ext cx="1607455" cy="1872208"/>
          </a:xfrm>
          <a:prstGeom prst="rect">
            <a:avLst/>
          </a:prstGeom>
          <a:solidFill>
            <a:srgbClr val="56932F"/>
          </a:solidFill>
          <a:ln w="9525">
            <a:solidFill>
              <a:srgbClr val="B4B4B4"/>
            </a:solidFill>
            <a:miter lim="800000"/>
            <a:headEnd/>
            <a:tailEnd/>
          </a:ln>
          <a:effectLst/>
        </p:spPr>
        <p:txBody>
          <a:bodyPr wrap="square" lIns="72000" tIns="72000" rIns="72000" bIns="72000" anchor="ctr"/>
          <a:lstStyle>
            <a:defPPr>
              <a:defRPr lang="de-DE"/>
            </a:defPPr>
            <a:lvl1pPr algn="l" rtl="0" eaLnBrk="0" fontAlgn="base" hangingPunct="0">
              <a:spcBef>
                <a:spcPct val="50000"/>
              </a:spcBef>
              <a:spcAft>
                <a:spcPct val="0"/>
              </a:spcAft>
              <a:buClr>
                <a:schemeClr val="accent1"/>
              </a:buClr>
              <a:buSzPct val="80000"/>
              <a:buFont typeface="Wingdings" pitchFamily="2" charset="2"/>
              <a:defRPr kern="1200">
                <a:solidFill>
                  <a:schemeClr val="tx1"/>
                </a:solidFill>
                <a:latin typeface="Arial" charset="0"/>
                <a:ea typeface="+mn-ea"/>
                <a:cs typeface="+mn-cs"/>
              </a:defRPr>
            </a:lvl1pPr>
            <a:lvl2pPr marL="457200" algn="l" rtl="0" eaLnBrk="0" fontAlgn="base" hangingPunct="0">
              <a:spcBef>
                <a:spcPct val="50000"/>
              </a:spcBef>
              <a:spcAft>
                <a:spcPct val="0"/>
              </a:spcAft>
              <a:buClr>
                <a:schemeClr val="accent1"/>
              </a:buClr>
              <a:buSzPct val="80000"/>
              <a:buFont typeface="Wingdings" pitchFamily="2" charset="2"/>
              <a:defRPr kern="1200">
                <a:solidFill>
                  <a:schemeClr val="tx1"/>
                </a:solidFill>
                <a:latin typeface="Arial" charset="0"/>
                <a:ea typeface="+mn-ea"/>
                <a:cs typeface="+mn-cs"/>
              </a:defRPr>
            </a:lvl2pPr>
            <a:lvl3pPr marL="914400" algn="l" rtl="0" eaLnBrk="0" fontAlgn="base" hangingPunct="0">
              <a:spcBef>
                <a:spcPct val="50000"/>
              </a:spcBef>
              <a:spcAft>
                <a:spcPct val="0"/>
              </a:spcAft>
              <a:buClr>
                <a:schemeClr val="accent1"/>
              </a:buClr>
              <a:buSzPct val="80000"/>
              <a:buFont typeface="Wingdings" pitchFamily="2" charset="2"/>
              <a:defRPr kern="1200">
                <a:solidFill>
                  <a:schemeClr val="tx1"/>
                </a:solidFill>
                <a:latin typeface="Arial" charset="0"/>
                <a:ea typeface="+mn-ea"/>
                <a:cs typeface="+mn-cs"/>
              </a:defRPr>
            </a:lvl3pPr>
            <a:lvl4pPr marL="1371600" algn="l" rtl="0" eaLnBrk="0" fontAlgn="base" hangingPunct="0">
              <a:spcBef>
                <a:spcPct val="50000"/>
              </a:spcBef>
              <a:spcAft>
                <a:spcPct val="0"/>
              </a:spcAft>
              <a:buClr>
                <a:schemeClr val="accent1"/>
              </a:buClr>
              <a:buSzPct val="80000"/>
              <a:buFont typeface="Wingdings" pitchFamily="2" charset="2"/>
              <a:defRPr kern="1200">
                <a:solidFill>
                  <a:schemeClr val="tx1"/>
                </a:solidFill>
                <a:latin typeface="Arial" charset="0"/>
                <a:ea typeface="+mn-ea"/>
                <a:cs typeface="+mn-cs"/>
              </a:defRPr>
            </a:lvl4pPr>
            <a:lvl5pPr marL="1828800" algn="l" rtl="0" eaLnBrk="0" fontAlgn="base" hangingPunct="0">
              <a:spcBef>
                <a:spcPct val="50000"/>
              </a:spcBef>
              <a:spcAft>
                <a:spcPct val="0"/>
              </a:spcAft>
              <a:buClr>
                <a:schemeClr val="accent1"/>
              </a:buClr>
              <a:buSzPct val="80000"/>
              <a:buFont typeface="Wingdings" pitchFamily="2" charset="2"/>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a:spcBef>
                <a:spcPts val="800"/>
              </a:spcBef>
            </a:pPr>
            <a:r>
              <a:rPr lang="en-GB" sz="1400" b="1" dirty="0">
                <a:solidFill>
                  <a:schemeClr val="bg1"/>
                </a:solidFill>
                <a:latin typeface="+mn-lt"/>
                <a:ea typeface="MS PGothic" pitchFamily="34" charset="-128"/>
              </a:rPr>
              <a:t>Regulation (EC) No 726/2004</a:t>
            </a:r>
            <a:endParaRPr lang="en-GB" sz="1400" b="1" dirty="0">
              <a:solidFill>
                <a:schemeClr val="bg1"/>
              </a:solidFill>
              <a:latin typeface="+mn-lt"/>
              <a:ea typeface="MS PGothic" pitchFamily="34" charset="-128"/>
              <a:cs typeface="MS PGothic" charset="0"/>
            </a:endParaRPr>
          </a:p>
        </p:txBody>
      </p:sp>
      <p:sp>
        <p:nvSpPr>
          <p:cNvPr id="8" name="Rectangle 7"/>
          <p:cNvSpPr>
            <a:spLocks noChangeArrowheads="1"/>
          </p:cNvSpPr>
          <p:nvPr/>
        </p:nvSpPr>
        <p:spPr bwMode="auto">
          <a:xfrm>
            <a:off x="3474858" y="4514479"/>
            <a:ext cx="3528392" cy="1872208"/>
          </a:xfrm>
          <a:prstGeom prst="rect">
            <a:avLst/>
          </a:prstGeom>
          <a:solidFill>
            <a:schemeClr val="bg1">
              <a:lumMod val="95000"/>
            </a:schemeClr>
          </a:solidFill>
          <a:ln w="9525">
            <a:solidFill>
              <a:srgbClr val="B4B4B4"/>
            </a:solidFill>
            <a:miter lim="800000"/>
            <a:headEnd/>
            <a:tailEnd/>
          </a:ln>
          <a:effectLst/>
        </p:spPr>
        <p:txBody>
          <a:bodyPr wrap="square" lIns="72000" tIns="72000" rIns="72000" bIns="72000" anchor="ctr"/>
          <a:lstStyle>
            <a:defPPr>
              <a:defRPr lang="de-DE"/>
            </a:defPPr>
            <a:lvl1pPr algn="l" rtl="0" eaLnBrk="0" fontAlgn="base" hangingPunct="0">
              <a:spcBef>
                <a:spcPct val="50000"/>
              </a:spcBef>
              <a:spcAft>
                <a:spcPct val="0"/>
              </a:spcAft>
              <a:buClr>
                <a:schemeClr val="accent1"/>
              </a:buClr>
              <a:buSzPct val="80000"/>
              <a:buFont typeface="Wingdings" pitchFamily="2" charset="2"/>
              <a:defRPr kern="1200">
                <a:solidFill>
                  <a:schemeClr val="tx1"/>
                </a:solidFill>
                <a:latin typeface="Arial" charset="0"/>
                <a:ea typeface="+mn-ea"/>
                <a:cs typeface="+mn-cs"/>
              </a:defRPr>
            </a:lvl1pPr>
            <a:lvl2pPr marL="457200" algn="l" rtl="0" eaLnBrk="0" fontAlgn="base" hangingPunct="0">
              <a:spcBef>
                <a:spcPct val="50000"/>
              </a:spcBef>
              <a:spcAft>
                <a:spcPct val="0"/>
              </a:spcAft>
              <a:buClr>
                <a:schemeClr val="accent1"/>
              </a:buClr>
              <a:buSzPct val="80000"/>
              <a:buFont typeface="Wingdings" pitchFamily="2" charset="2"/>
              <a:defRPr kern="1200">
                <a:solidFill>
                  <a:schemeClr val="tx1"/>
                </a:solidFill>
                <a:latin typeface="Arial" charset="0"/>
                <a:ea typeface="+mn-ea"/>
                <a:cs typeface="+mn-cs"/>
              </a:defRPr>
            </a:lvl2pPr>
            <a:lvl3pPr marL="914400" algn="l" rtl="0" eaLnBrk="0" fontAlgn="base" hangingPunct="0">
              <a:spcBef>
                <a:spcPct val="50000"/>
              </a:spcBef>
              <a:spcAft>
                <a:spcPct val="0"/>
              </a:spcAft>
              <a:buClr>
                <a:schemeClr val="accent1"/>
              </a:buClr>
              <a:buSzPct val="80000"/>
              <a:buFont typeface="Wingdings" pitchFamily="2" charset="2"/>
              <a:defRPr kern="1200">
                <a:solidFill>
                  <a:schemeClr val="tx1"/>
                </a:solidFill>
                <a:latin typeface="Arial" charset="0"/>
                <a:ea typeface="+mn-ea"/>
                <a:cs typeface="+mn-cs"/>
              </a:defRPr>
            </a:lvl3pPr>
            <a:lvl4pPr marL="1371600" algn="l" rtl="0" eaLnBrk="0" fontAlgn="base" hangingPunct="0">
              <a:spcBef>
                <a:spcPct val="50000"/>
              </a:spcBef>
              <a:spcAft>
                <a:spcPct val="0"/>
              </a:spcAft>
              <a:buClr>
                <a:schemeClr val="accent1"/>
              </a:buClr>
              <a:buSzPct val="80000"/>
              <a:buFont typeface="Wingdings" pitchFamily="2" charset="2"/>
              <a:defRPr kern="1200">
                <a:solidFill>
                  <a:schemeClr val="tx1"/>
                </a:solidFill>
                <a:latin typeface="Arial" charset="0"/>
                <a:ea typeface="+mn-ea"/>
                <a:cs typeface="+mn-cs"/>
              </a:defRPr>
            </a:lvl4pPr>
            <a:lvl5pPr marL="1828800" algn="l" rtl="0" eaLnBrk="0" fontAlgn="base" hangingPunct="0">
              <a:spcBef>
                <a:spcPct val="50000"/>
              </a:spcBef>
              <a:spcAft>
                <a:spcPct val="0"/>
              </a:spcAft>
              <a:buClr>
                <a:schemeClr val="accent1"/>
              </a:buClr>
              <a:buSzPct val="80000"/>
              <a:buFont typeface="Wingdings" pitchFamily="2" charset="2"/>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marL="285750" indent="-285750" algn="just" eaLnBrk="1" hangingPunct="1">
              <a:spcBef>
                <a:spcPts val="0"/>
              </a:spcBef>
              <a:buClr>
                <a:srgbClr val="56932F"/>
              </a:buClr>
              <a:buSzPct val="130000"/>
              <a:buFont typeface="Arial" panose="020B0604020202020204" pitchFamily="34" charset="0"/>
              <a:buChar char="•"/>
              <a:defRPr/>
            </a:pPr>
            <a:r>
              <a:rPr lang="hu-HU" sz="1400" dirty="0">
                <a:solidFill>
                  <a:srgbClr val="0F5494"/>
                </a:solidFill>
                <a:latin typeface="+mn-lt"/>
              </a:rPr>
              <a:t>EU </a:t>
            </a:r>
            <a:r>
              <a:rPr lang="hu-HU" sz="1400" dirty="0" err="1">
                <a:solidFill>
                  <a:srgbClr val="0F5494"/>
                </a:solidFill>
                <a:latin typeface="+mn-lt"/>
              </a:rPr>
              <a:t>review</a:t>
            </a:r>
            <a:r>
              <a:rPr lang="hu-HU" sz="1400" dirty="0">
                <a:solidFill>
                  <a:srgbClr val="0F5494"/>
                </a:solidFill>
                <a:latin typeface="+mn-lt"/>
              </a:rPr>
              <a:t> of Marketing </a:t>
            </a:r>
            <a:r>
              <a:rPr lang="hu-HU" sz="1400" dirty="0" err="1">
                <a:solidFill>
                  <a:srgbClr val="0F5494"/>
                </a:solidFill>
                <a:latin typeface="+mn-lt"/>
              </a:rPr>
              <a:t>Authorisations</a:t>
            </a:r>
            <a:endParaRPr lang="hu-HU" sz="1400" dirty="0">
              <a:solidFill>
                <a:srgbClr val="0F5494"/>
              </a:solidFill>
              <a:latin typeface="+mn-lt"/>
            </a:endParaRPr>
          </a:p>
          <a:p>
            <a:pPr marL="285750" indent="-285750" algn="just" eaLnBrk="1" hangingPunct="1">
              <a:spcBef>
                <a:spcPts val="0"/>
              </a:spcBef>
              <a:buClr>
                <a:srgbClr val="56932F"/>
              </a:buClr>
              <a:buSzPct val="130000"/>
              <a:buFont typeface="Arial" panose="020B0604020202020204" pitchFamily="34" charset="0"/>
              <a:buChar char="•"/>
              <a:defRPr/>
            </a:pPr>
            <a:r>
              <a:rPr lang="en-GB" sz="1400" dirty="0">
                <a:solidFill>
                  <a:srgbClr val="0F5494"/>
                </a:solidFill>
                <a:latin typeface="+mn-lt"/>
              </a:rPr>
              <a:t>Sets the </a:t>
            </a:r>
            <a:r>
              <a:rPr lang="en-GB" sz="1400" b="1" dirty="0">
                <a:solidFill>
                  <a:srgbClr val="0F5494"/>
                </a:solidFill>
                <a:latin typeface="+mn-lt"/>
              </a:rPr>
              <a:t>procedures for the authorisation </a:t>
            </a:r>
            <a:r>
              <a:rPr lang="en-GB" sz="1400" dirty="0">
                <a:solidFill>
                  <a:srgbClr val="0F5494"/>
                </a:solidFill>
                <a:latin typeface="+mn-lt"/>
              </a:rPr>
              <a:t>and supervision of medicinal products </a:t>
            </a:r>
            <a:r>
              <a:rPr lang="en-GB" sz="1400" b="1" dirty="0">
                <a:solidFill>
                  <a:srgbClr val="0F5494"/>
                </a:solidFill>
                <a:latin typeface="+mn-lt"/>
              </a:rPr>
              <a:t>at EU level </a:t>
            </a:r>
            <a:r>
              <a:rPr lang="en-GB" sz="1400" dirty="0">
                <a:solidFill>
                  <a:srgbClr val="0F5494"/>
                </a:solidFill>
                <a:latin typeface="+mn-lt"/>
              </a:rPr>
              <a:t>and establishes the </a:t>
            </a:r>
            <a:r>
              <a:rPr lang="en-GB" sz="1400" b="1" dirty="0">
                <a:solidFill>
                  <a:srgbClr val="0F5494"/>
                </a:solidFill>
                <a:latin typeface="+mn-lt"/>
              </a:rPr>
              <a:t>European Medicines Agency</a:t>
            </a:r>
          </a:p>
        </p:txBody>
      </p:sp>
    </p:spTree>
    <p:extLst>
      <p:ext uri="{BB962C8B-B14F-4D97-AF65-F5344CB8AC3E}">
        <p14:creationId xmlns:p14="http://schemas.microsoft.com/office/powerpoint/2010/main" val="38418621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xfrm>
            <a:off x="6553200" y="6245225"/>
            <a:ext cx="2133600" cy="476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0F5494"/>
              </a:buClr>
              <a:buChar char="•"/>
              <a:defRPr sz="2400" i="1">
                <a:solidFill>
                  <a:srgbClr val="0F5494"/>
                </a:solidFill>
                <a:latin typeface="Verdana" pitchFamily="34" charset="0"/>
                <a:ea typeface="ＭＳ Ｐゴシック" pitchFamily="34" charset="-128"/>
                <a:cs typeface="Verdana" pitchFamily="34" charset="0"/>
              </a:defRPr>
            </a:lvl1pPr>
            <a:lvl2pPr marL="742950" indent="-285750" eaLnBrk="0" hangingPunct="0">
              <a:spcBef>
                <a:spcPct val="20000"/>
              </a:spcBef>
              <a:buClr>
                <a:srgbClr val="56932F"/>
              </a:buClr>
              <a:buChar char="•"/>
              <a:defRPr sz="2000" b="1">
                <a:solidFill>
                  <a:srgbClr val="0F5494"/>
                </a:solidFill>
                <a:latin typeface="Verdana" pitchFamily="34" charset="0"/>
                <a:ea typeface="ＭＳ Ｐゴシック" pitchFamily="34" charset="-128"/>
                <a:cs typeface="Verdana" pitchFamily="34" charset="0"/>
              </a:defRPr>
            </a:lvl2pPr>
            <a:lvl3pPr marL="1143000" indent="-228600" eaLnBrk="0" hangingPunct="0">
              <a:spcBef>
                <a:spcPct val="20000"/>
              </a:spcBef>
              <a:defRPr sz="1400">
                <a:solidFill>
                  <a:srgbClr val="0F5494"/>
                </a:solidFill>
                <a:latin typeface="Verdana" pitchFamily="34" charset="0"/>
                <a:ea typeface="ＭＳ Ｐゴシック" pitchFamily="34" charset="-128"/>
                <a:cs typeface="Verdana" pitchFamily="34" charset="0"/>
              </a:defRPr>
            </a:lvl3pPr>
            <a:lvl4pPr marL="1600200" indent="-228600" eaLnBrk="0" hangingPunct="0">
              <a:spcBef>
                <a:spcPct val="20000"/>
              </a:spcBef>
              <a:buChar char="–"/>
              <a:defRPr sz="2000">
                <a:solidFill>
                  <a:schemeClr val="tx1"/>
                </a:solidFill>
                <a:latin typeface="Arial" charset="0"/>
                <a:ea typeface="ＭＳ Ｐゴシック" pitchFamily="34" charset="-128"/>
              </a:defRPr>
            </a:lvl4pPr>
            <a:lvl5pPr marL="2057400" indent="-228600" eaLnBrk="0" hangingPunct="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eaLnBrk="1" hangingPunct="1">
              <a:spcBef>
                <a:spcPct val="0"/>
              </a:spcBef>
              <a:buClrTx/>
              <a:buFontTx/>
              <a:buNone/>
            </a:pPr>
            <a:fld id="{D4BF6111-EE84-4D95-A10B-91332A8084E4}" type="slidenum">
              <a:rPr lang="en-GB" altLang="en-US" sz="1400" i="0" smtClean="0">
                <a:solidFill>
                  <a:schemeClr val="tx1"/>
                </a:solidFill>
                <a:latin typeface="Arial" charset="0"/>
              </a:rPr>
              <a:pPr eaLnBrk="1" hangingPunct="1">
                <a:spcBef>
                  <a:spcPct val="0"/>
                </a:spcBef>
                <a:buClrTx/>
                <a:buFontTx/>
                <a:buNone/>
              </a:pPr>
              <a:t>9</a:t>
            </a:fld>
            <a:endParaRPr lang="en-GB" altLang="en-US" sz="1400" i="0">
              <a:solidFill>
                <a:schemeClr val="tx1"/>
              </a:solidFill>
              <a:latin typeface="Arial" charset="0"/>
            </a:endParaRPr>
          </a:p>
        </p:txBody>
      </p:sp>
      <p:sp>
        <p:nvSpPr>
          <p:cNvPr id="5" name="Rectangle 5"/>
          <p:cNvSpPr txBox="1">
            <a:spLocks noChangeArrowheads="1"/>
          </p:cNvSpPr>
          <p:nvPr/>
        </p:nvSpPr>
        <p:spPr bwMode="auto">
          <a:xfrm>
            <a:off x="357188" y="1342207"/>
            <a:ext cx="9085262"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358775" indent="-358775" algn="l" rtl="0" eaLnBrk="0" fontAlgn="base" hangingPunct="0">
              <a:spcBef>
                <a:spcPct val="0"/>
              </a:spcBef>
              <a:spcAft>
                <a:spcPct val="0"/>
              </a:spcAft>
              <a:defRPr sz="3000" b="1">
                <a:solidFill>
                  <a:srgbClr val="0F5494"/>
                </a:solidFill>
                <a:latin typeface="+mj-lt"/>
                <a:ea typeface="ＭＳ Ｐゴシック" pitchFamily="34" charset="-128"/>
                <a:cs typeface="+mj-cs"/>
              </a:defRPr>
            </a:lvl1pPr>
            <a:lvl2pPr marL="358775" indent="-358775" algn="l" rtl="0" eaLnBrk="0" fontAlgn="base" hangingPunct="0">
              <a:spcBef>
                <a:spcPct val="0"/>
              </a:spcBef>
              <a:spcAft>
                <a:spcPct val="0"/>
              </a:spcAft>
              <a:defRPr sz="3000" b="1">
                <a:solidFill>
                  <a:srgbClr val="0F5494"/>
                </a:solidFill>
                <a:latin typeface="Verdana" pitchFamily="34" charset="0"/>
                <a:ea typeface="ＭＳ Ｐゴシック" pitchFamily="34" charset="-128"/>
                <a:cs typeface="Verdana" pitchFamily="34" charset="0"/>
              </a:defRPr>
            </a:lvl2pPr>
            <a:lvl3pPr marL="358775" indent="-358775" algn="l" rtl="0" eaLnBrk="0" fontAlgn="base" hangingPunct="0">
              <a:spcBef>
                <a:spcPct val="0"/>
              </a:spcBef>
              <a:spcAft>
                <a:spcPct val="0"/>
              </a:spcAft>
              <a:defRPr sz="3000" b="1">
                <a:solidFill>
                  <a:srgbClr val="0F5494"/>
                </a:solidFill>
                <a:latin typeface="Verdana" pitchFamily="34" charset="0"/>
                <a:ea typeface="ＭＳ Ｐゴシック" pitchFamily="34" charset="-128"/>
                <a:cs typeface="Verdana" pitchFamily="34" charset="0"/>
              </a:defRPr>
            </a:lvl3pPr>
            <a:lvl4pPr marL="358775" indent="-358775" algn="l" rtl="0" eaLnBrk="0" fontAlgn="base" hangingPunct="0">
              <a:spcBef>
                <a:spcPct val="0"/>
              </a:spcBef>
              <a:spcAft>
                <a:spcPct val="0"/>
              </a:spcAft>
              <a:defRPr sz="3000" b="1">
                <a:solidFill>
                  <a:srgbClr val="0F5494"/>
                </a:solidFill>
                <a:latin typeface="Verdana" pitchFamily="34" charset="0"/>
                <a:ea typeface="ＭＳ Ｐゴシック" pitchFamily="34" charset="-128"/>
                <a:cs typeface="Verdana" pitchFamily="34" charset="0"/>
              </a:defRPr>
            </a:lvl4pPr>
            <a:lvl5pPr marL="358775" indent="-358775" algn="l" rtl="0" eaLnBrk="0" fontAlgn="base" hangingPunct="0">
              <a:spcBef>
                <a:spcPct val="0"/>
              </a:spcBef>
              <a:spcAft>
                <a:spcPct val="0"/>
              </a:spcAft>
              <a:defRPr sz="3000" b="1">
                <a:solidFill>
                  <a:srgbClr val="0F5494"/>
                </a:solidFill>
                <a:latin typeface="Verdana" pitchFamily="34" charset="0"/>
                <a:ea typeface="ＭＳ Ｐゴシック" pitchFamily="34" charset="-128"/>
                <a:cs typeface="Verdana" pitchFamily="34" charset="0"/>
              </a:defRPr>
            </a:lvl5pPr>
            <a:lvl6pPr marL="815975" algn="l" rtl="0" fontAlgn="base">
              <a:spcBef>
                <a:spcPct val="0"/>
              </a:spcBef>
              <a:spcAft>
                <a:spcPct val="0"/>
              </a:spcAft>
              <a:defRPr sz="3000" b="1">
                <a:solidFill>
                  <a:srgbClr val="0F5494"/>
                </a:solidFill>
                <a:latin typeface="Verdana" pitchFamily="34" charset="0"/>
              </a:defRPr>
            </a:lvl6pPr>
            <a:lvl7pPr marL="1273175" algn="l" rtl="0" fontAlgn="base">
              <a:spcBef>
                <a:spcPct val="0"/>
              </a:spcBef>
              <a:spcAft>
                <a:spcPct val="0"/>
              </a:spcAft>
              <a:defRPr sz="3000" b="1">
                <a:solidFill>
                  <a:srgbClr val="0F5494"/>
                </a:solidFill>
                <a:latin typeface="Verdana" pitchFamily="34" charset="0"/>
              </a:defRPr>
            </a:lvl7pPr>
            <a:lvl8pPr marL="1730375" algn="l" rtl="0" fontAlgn="base">
              <a:spcBef>
                <a:spcPct val="0"/>
              </a:spcBef>
              <a:spcAft>
                <a:spcPct val="0"/>
              </a:spcAft>
              <a:defRPr sz="3000" b="1">
                <a:solidFill>
                  <a:srgbClr val="0F5494"/>
                </a:solidFill>
                <a:latin typeface="Verdana" pitchFamily="34" charset="0"/>
              </a:defRPr>
            </a:lvl8pPr>
            <a:lvl9pPr marL="2187575" algn="l" rtl="0" fontAlgn="base">
              <a:spcBef>
                <a:spcPct val="0"/>
              </a:spcBef>
              <a:spcAft>
                <a:spcPct val="0"/>
              </a:spcAft>
              <a:defRPr sz="3000" b="1">
                <a:solidFill>
                  <a:srgbClr val="0F5494"/>
                </a:solidFill>
                <a:latin typeface="Verdana" pitchFamily="34" charset="0"/>
              </a:defRPr>
            </a:lvl9pPr>
          </a:lstStyle>
          <a:p>
            <a:pPr>
              <a:defRPr/>
            </a:pPr>
            <a:r>
              <a:rPr lang="en-GB" sz="2400" kern="0" dirty="0">
                <a:ea typeface="MS PGothic" pitchFamily="34" charset="-128"/>
                <a:cs typeface="MS PGothic" charset="0"/>
              </a:rPr>
              <a:t>Authorisation procedures in the EU</a:t>
            </a:r>
            <a:br>
              <a:rPr lang="en-GB" sz="2400" kern="0" dirty="0">
                <a:ea typeface="MS PGothic" pitchFamily="34" charset="-128"/>
                <a:cs typeface="MS PGothic" charset="0"/>
              </a:rPr>
            </a:br>
            <a:r>
              <a:rPr lang="en-GB" sz="1400" b="0" kern="0" dirty="0">
                <a:ea typeface="MS PGothic" pitchFamily="34" charset="-128"/>
                <a:cs typeface="MS PGothic" charset="0"/>
              </a:rPr>
              <a:t>(Directive 2001/82/EC - Regulation (EC) No 726/2004)</a:t>
            </a:r>
          </a:p>
        </p:txBody>
      </p:sp>
      <p:sp>
        <p:nvSpPr>
          <p:cNvPr id="7172" name="Rectangle 6"/>
          <p:cNvSpPr txBox="1">
            <a:spLocks noChangeArrowheads="1"/>
          </p:cNvSpPr>
          <p:nvPr/>
        </p:nvSpPr>
        <p:spPr bwMode="auto">
          <a:xfrm>
            <a:off x="357188" y="2420938"/>
            <a:ext cx="7689850" cy="360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lr>
                <a:srgbClr val="0F5494"/>
              </a:buClr>
              <a:buChar char="•"/>
              <a:defRPr sz="2400" i="1">
                <a:solidFill>
                  <a:srgbClr val="0F5494"/>
                </a:solidFill>
                <a:latin typeface="Verdana" pitchFamily="34" charset="0"/>
                <a:ea typeface="ＭＳ Ｐゴシック" pitchFamily="34" charset="-128"/>
                <a:cs typeface="Verdana" pitchFamily="34" charset="0"/>
              </a:defRPr>
            </a:lvl1pPr>
            <a:lvl2pPr marL="742950" indent="-285750" eaLnBrk="0" hangingPunct="0">
              <a:spcBef>
                <a:spcPct val="20000"/>
              </a:spcBef>
              <a:buClr>
                <a:srgbClr val="56932F"/>
              </a:buClr>
              <a:buChar char="•"/>
              <a:defRPr sz="2000" b="1">
                <a:solidFill>
                  <a:srgbClr val="0F5494"/>
                </a:solidFill>
                <a:latin typeface="Verdana" pitchFamily="34" charset="0"/>
                <a:ea typeface="ＭＳ Ｐゴシック" pitchFamily="34" charset="-128"/>
                <a:cs typeface="Verdana" pitchFamily="34" charset="0"/>
              </a:defRPr>
            </a:lvl2pPr>
            <a:lvl3pPr marL="1143000" indent="-228600" eaLnBrk="0" hangingPunct="0">
              <a:spcBef>
                <a:spcPct val="20000"/>
              </a:spcBef>
              <a:defRPr sz="1400">
                <a:solidFill>
                  <a:srgbClr val="0F5494"/>
                </a:solidFill>
                <a:latin typeface="Verdana" pitchFamily="34" charset="0"/>
                <a:ea typeface="ＭＳ Ｐゴシック" pitchFamily="34" charset="-128"/>
                <a:cs typeface="Verdana" pitchFamily="34" charset="0"/>
              </a:defRPr>
            </a:lvl3pPr>
            <a:lvl4pPr marL="1600200" indent="-228600" eaLnBrk="0" hangingPunct="0">
              <a:spcBef>
                <a:spcPct val="20000"/>
              </a:spcBef>
              <a:buChar char="–"/>
              <a:defRPr sz="2000">
                <a:solidFill>
                  <a:schemeClr val="tx1"/>
                </a:solidFill>
                <a:latin typeface="Arial" charset="0"/>
                <a:ea typeface="ＭＳ Ｐゴシック" pitchFamily="34" charset="-128"/>
              </a:defRPr>
            </a:lvl4pPr>
            <a:lvl5pPr marL="2057400" indent="-228600" eaLnBrk="0" hangingPunct="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just" eaLnBrk="1" hangingPunct="1">
              <a:buClr>
                <a:srgbClr val="669900"/>
              </a:buClr>
            </a:pPr>
            <a:r>
              <a:rPr lang="en-GB" altLang="en-US" sz="2000" b="0" i="0" dirty="0">
                <a:latin typeface="+mj-lt"/>
              </a:rPr>
              <a:t>A medicinal product may only be placed on the market in the European Union when a marketing authorisation has been issued:</a:t>
            </a:r>
          </a:p>
          <a:p>
            <a:pPr lvl="1" algn="just" eaLnBrk="1" hangingPunct="1">
              <a:buClr>
                <a:srgbClr val="669900"/>
              </a:buClr>
            </a:pPr>
            <a:r>
              <a:rPr lang="en-GB" altLang="en-US" b="0" dirty="0">
                <a:latin typeface="+mj-lt"/>
              </a:rPr>
              <a:t>by the competent authority of a Member State (national authorisations) or </a:t>
            </a:r>
          </a:p>
          <a:p>
            <a:pPr lvl="1" algn="just" eaLnBrk="1" hangingPunct="1">
              <a:buClr>
                <a:srgbClr val="669900"/>
              </a:buClr>
            </a:pPr>
            <a:r>
              <a:rPr lang="en-GB" altLang="en-US" b="0" dirty="0">
                <a:latin typeface="+mj-lt"/>
              </a:rPr>
              <a:t>when an authorisation has been granted for the whole EU (union authorisation).</a:t>
            </a:r>
          </a:p>
          <a:p>
            <a:pPr algn="just" eaLnBrk="1" hangingPunct="1">
              <a:buClr>
                <a:srgbClr val="669900"/>
              </a:buClr>
            </a:pPr>
            <a:endParaRPr lang="en-GB" altLang="en-US" sz="2000" b="0" i="0" dirty="0">
              <a:latin typeface="+mj-lt"/>
            </a:endParaRPr>
          </a:p>
          <a:p>
            <a:pPr algn="just" eaLnBrk="1" hangingPunct="1">
              <a:buClr>
                <a:srgbClr val="669900"/>
              </a:buClr>
            </a:pPr>
            <a:r>
              <a:rPr lang="en-GB" altLang="en-US" sz="2000" b="0" i="0" dirty="0">
                <a:latin typeface="+mj-lt"/>
              </a:rPr>
              <a:t>Authorisations</a:t>
            </a:r>
            <a:r>
              <a:rPr lang="fr-BE" altLang="en-US" sz="2000" b="0" i="0" dirty="0">
                <a:latin typeface="+mj-lt"/>
              </a:rPr>
              <a:t> </a:t>
            </a:r>
            <a:r>
              <a:rPr lang="en-US" altLang="en-US" sz="2000" b="0" i="0" dirty="0">
                <a:latin typeface="+mj-lt"/>
              </a:rPr>
              <a:t>are granted on the basis of the </a:t>
            </a:r>
            <a:br>
              <a:rPr lang="en-US" altLang="en-US" sz="2000" b="0" i="0" dirty="0">
                <a:latin typeface="+mj-lt"/>
              </a:rPr>
            </a:br>
            <a:r>
              <a:rPr lang="en-US" altLang="en-US" sz="2000" b="0" i="0" dirty="0">
                <a:latin typeface="+mj-lt"/>
              </a:rPr>
              <a:t>criteria of QUALITY, SAFETY and EFFICACY.</a:t>
            </a:r>
          </a:p>
          <a:p>
            <a:pPr algn="just" eaLnBrk="1" hangingPunct="1">
              <a:buClrTx/>
              <a:buFontTx/>
              <a:buNone/>
            </a:pPr>
            <a:endParaRPr lang="en-GB" altLang="en-US" sz="2000" b="0" i="0" dirty="0"/>
          </a:p>
          <a:p>
            <a:pPr algn="just" eaLnBrk="1" hangingPunct="1"/>
            <a:endParaRPr lang="en-GB" altLang="en-US" sz="1800" b="0" dirty="0"/>
          </a:p>
          <a:p>
            <a:pPr lvl="1">
              <a:buFont typeface="Wingdings" pitchFamily="2" charset="2"/>
              <a:buChar char="ü"/>
            </a:pPr>
            <a:endParaRPr lang="fr-BE" altLang="en-US" dirty="0"/>
          </a:p>
          <a:p>
            <a:pPr lvl="1">
              <a:buFont typeface="Wingdings" pitchFamily="2" charset="2"/>
              <a:buNone/>
            </a:pPr>
            <a:r>
              <a:rPr lang="fr-BE" altLang="en-US" dirty="0">
                <a:sym typeface="Wingdings" pitchFamily="2" charset="2"/>
              </a:rPr>
              <a:t>	</a:t>
            </a:r>
          </a:p>
          <a:p>
            <a:endParaRPr lang="en-GB" altLang="en-US" sz="2000" dirty="0"/>
          </a:p>
        </p:txBody>
      </p:sp>
      <p:pic>
        <p:nvPicPr>
          <p:cNvPr id="7" name="Picture 6"/>
          <p:cNvPicPr>
            <a:picLocks noChangeAspect="1" noChangeArrowheads="1"/>
          </p:cNvPicPr>
          <p:nvPr/>
        </p:nvPicPr>
        <p:blipFill>
          <a:blip r:embed="rId2"/>
          <a:srcRect/>
          <a:stretch>
            <a:fillRect/>
          </a:stretch>
        </p:blipFill>
        <p:spPr bwMode="auto">
          <a:xfrm>
            <a:off x="7452320" y="5480050"/>
            <a:ext cx="1691680" cy="1377950"/>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Lst>
        </p:spPr>
      </p:pic>
    </p:spTree>
    <p:extLst>
      <p:ext uri="{BB962C8B-B14F-4D97-AF65-F5344CB8AC3E}">
        <p14:creationId xmlns:p14="http://schemas.microsoft.com/office/powerpoint/2010/main" val="2116336750"/>
      </p:ext>
    </p:extLst>
  </p:cSld>
  <p:clrMapOvr>
    <a:masterClrMapping/>
  </p:clrMapOvr>
</p:sld>
</file>

<file path=ppt/theme/theme1.xml><?xml version="1.0" encoding="utf-8"?>
<a:theme xmlns:a="http://schemas.openxmlformats.org/drawingml/2006/main" name="5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5_Default Design">
      <a:majorFont>
        <a:latin typeface="Verdana"/>
        <a:ea typeface="ＭＳ Ｐゴシック"/>
        <a:cs typeface="Verdana"/>
      </a:majorFont>
      <a:minorFont>
        <a:latin typeface="Verdana"/>
        <a:ea typeface="ＭＳ Ｐゴシック"/>
        <a:cs typeface="Verdan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133176"/>
        </a:solidFill>
        <a:ln>
          <a:solidFill>
            <a:srgbClr val="133176"/>
          </a:solidFill>
        </a:ln>
      </a:spPr>
      <a:bodyPr anchor="ctr"/>
      <a:lstStyle>
        <a:defPPr algn="ctr" defTabSz="457200" fontAlgn="auto">
          <a:spcBef>
            <a:spcPts val="0"/>
          </a:spcBef>
          <a:spcAft>
            <a:spcPts val="0"/>
          </a:spcAft>
          <a:defRPr sz="1800" b="0"/>
        </a:defPPr>
      </a:lstStyle>
      <a:style>
        <a:lnRef idx="1">
          <a:schemeClr val="accent1"/>
        </a:lnRef>
        <a:fillRef idx="3">
          <a:schemeClr val="accent1"/>
        </a:fillRef>
        <a:effectRef idx="2">
          <a:schemeClr val="accent1"/>
        </a:effectRef>
        <a:fontRef idx="minor">
          <a:schemeClr val="lt1"/>
        </a:fontRef>
      </a: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sz="7600" b="1" i="0" u="none" strike="noStrike" cap="none" normalizeH="0" baseline="0" smtClean="0">
            <a:ln>
              <a:noFill/>
            </a:ln>
            <a:solidFill>
              <a:srgbClr val="FFD624"/>
            </a:solidFill>
            <a:effectLst/>
            <a:latin typeface="Verdana"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3146</TotalTime>
  <Words>822</Words>
  <Application>Microsoft Office PowerPoint</Application>
  <PresentationFormat>On-screen Show (4:3)</PresentationFormat>
  <Paragraphs>133</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MS PGothic</vt:lpstr>
      <vt:lpstr>MS PGothic</vt:lpstr>
      <vt:lpstr>Arial</vt:lpstr>
      <vt:lpstr>Verdana</vt:lpstr>
      <vt:lpstr>Wingdings</vt:lpstr>
      <vt:lpstr>5_Default Design</vt:lpstr>
      <vt:lpstr>Multinational collaboration in the Authorisation of VMPs:   the EU approach  VICH Outreach Forum Tokyo, 14-15 Nov 2017</vt:lpstr>
      <vt:lpstr>Outline</vt:lpstr>
      <vt:lpstr>Harmonisation process</vt:lpstr>
      <vt:lpstr>The European Union</vt:lpstr>
      <vt:lpstr>Decision-making</vt:lpstr>
      <vt:lpstr>Decision-making</vt:lpstr>
      <vt:lpstr>EU regulatory framework on VMPs</vt:lpstr>
      <vt:lpstr>Key instruments of the legislation</vt:lpstr>
      <vt:lpstr>PowerPoint Presentation</vt:lpstr>
      <vt:lpstr>PowerPoint Presentation</vt:lpstr>
      <vt:lpstr>PowerPoint Presentation</vt:lpstr>
      <vt:lpstr>EMA Evaluation</vt:lpstr>
      <vt:lpstr>Centralised Procedure (CP)</vt:lpstr>
      <vt:lpstr>Other authorisation procedures  </vt:lpstr>
      <vt:lpstr>Mutual Recognition Procedure (MRP)</vt:lpstr>
      <vt:lpstr>Decentralised Procedure (DCP)</vt:lpstr>
      <vt:lpstr>Conclusion</vt:lpstr>
      <vt:lpstr>Any questions? </vt:lpstr>
    </vt:vector>
  </TitlesOfParts>
  <Company>European Commission</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European Commission</dc:creator>
  <cp:lastModifiedBy>CEESA Office</cp:lastModifiedBy>
  <cp:revision>246</cp:revision>
  <cp:lastPrinted>2015-09-22T11:19:13Z</cp:lastPrinted>
  <dcterms:created xsi:type="dcterms:W3CDTF">2011-10-28T10:25:18Z</dcterms:created>
  <dcterms:modified xsi:type="dcterms:W3CDTF">2017-11-14T04:43:46Z</dcterms:modified>
</cp:coreProperties>
</file>