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3" r:id="rId1"/>
    <p:sldMasterId id="2147483838" r:id="rId2"/>
    <p:sldMasterId id="2147483853" r:id="rId3"/>
    <p:sldMasterId id="2147483874" r:id="rId4"/>
    <p:sldMasterId id="2147483846" r:id="rId5"/>
  </p:sldMasterIdLst>
  <p:notesMasterIdLst>
    <p:notesMasterId r:id="rId27"/>
  </p:notesMasterIdLst>
  <p:handoutMasterIdLst>
    <p:handoutMasterId r:id="rId28"/>
  </p:handoutMasterIdLst>
  <p:sldIdLst>
    <p:sldId id="291" r:id="rId6"/>
    <p:sldId id="337" r:id="rId7"/>
    <p:sldId id="338" r:id="rId8"/>
    <p:sldId id="387" r:id="rId9"/>
    <p:sldId id="388" r:id="rId10"/>
    <p:sldId id="389" r:id="rId11"/>
    <p:sldId id="381" r:id="rId12"/>
    <p:sldId id="382" r:id="rId13"/>
    <p:sldId id="339" r:id="rId14"/>
    <p:sldId id="377" r:id="rId15"/>
    <p:sldId id="378" r:id="rId16"/>
    <p:sldId id="386" r:id="rId17"/>
    <p:sldId id="267" r:id="rId18"/>
    <p:sldId id="384" r:id="rId19"/>
    <p:sldId id="390" r:id="rId20"/>
    <p:sldId id="391" r:id="rId21"/>
    <p:sldId id="392" r:id="rId22"/>
    <p:sldId id="394" r:id="rId23"/>
    <p:sldId id="398" r:id="rId24"/>
    <p:sldId id="396" r:id="rId25"/>
    <p:sldId id="301" r:id="rId26"/>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36">
          <p15:clr>
            <a:srgbClr val="A4A3A4"/>
          </p15:clr>
        </p15:guide>
        <p15:guide id="3" orient="horz" pos="890">
          <p15:clr>
            <a:srgbClr val="A4A3A4"/>
          </p15:clr>
        </p15:guide>
        <p15:guide id="4" orient="horz" pos="3748">
          <p15:clr>
            <a:srgbClr val="A4A3A4"/>
          </p15:clr>
        </p15:guide>
        <p15:guide id="5" pos="2880">
          <p15:clr>
            <a:srgbClr val="A4A3A4"/>
          </p15:clr>
        </p15:guide>
        <p15:guide id="6" pos="1746">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th, Merton" initials="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0033"/>
    <a:srgbClr val="636463"/>
    <a:srgbClr val="676D6F"/>
    <a:srgbClr val="5F5F5F"/>
    <a:srgbClr val="D2AD86"/>
    <a:srgbClr val="769091"/>
    <a:srgbClr val="676F91"/>
    <a:srgbClr val="FFBAC8"/>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0" autoAdjust="0"/>
    <p:restoredTop sz="94750" autoAdjust="0"/>
  </p:normalViewPr>
  <p:slideViewPr>
    <p:cSldViewPr showGuides="1">
      <p:cViewPr varScale="1">
        <p:scale>
          <a:sx n="58" d="100"/>
          <a:sy n="58" d="100"/>
        </p:scale>
        <p:origin x="1704" y="72"/>
      </p:cViewPr>
      <p:guideLst>
        <p:guide orient="horz" pos="2160"/>
        <p:guide orient="horz" pos="436"/>
        <p:guide orient="horz" pos="890"/>
        <p:guide orient="horz" pos="3748"/>
        <p:guide pos="2880"/>
        <p:guide pos="17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howGuides="1">
      <p:cViewPr varScale="1">
        <p:scale>
          <a:sx n="73" d="100"/>
          <a:sy n="73" d="100"/>
        </p:scale>
        <p:origin x="-219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DB663-5BCD-43AE-83FF-7D98E1E8D3FB}" type="doc">
      <dgm:prSet loTypeId="urn:microsoft.com/office/officeart/2005/8/layout/cycle6" loCatId="relationship" qsTypeId="urn:microsoft.com/office/officeart/2005/8/quickstyle/3d2" qsCatId="3D" csTypeId="urn:microsoft.com/office/officeart/2005/8/colors/colorful5" csCatId="colorful" phldr="1"/>
      <dgm:spPr/>
      <dgm:t>
        <a:bodyPr/>
        <a:lstStyle/>
        <a:p>
          <a:endParaRPr lang="en-GB"/>
        </a:p>
      </dgm:t>
    </dgm:pt>
    <dgm:pt modelId="{0670F76F-9977-4BC0-B226-AF707E942C4C}">
      <dgm:prSet/>
      <dgm:spPr/>
      <dgm:t>
        <a:bodyPr/>
        <a:lstStyle/>
        <a:p>
          <a:pPr rtl="0"/>
          <a:r>
            <a:rPr lang="en-GB"/>
            <a:t>Dissemination of information on VICH to OIE member countries</a:t>
          </a:r>
        </a:p>
      </dgm:t>
    </dgm:pt>
    <dgm:pt modelId="{9274C261-EF49-4D2D-96C9-68576F39DCDD}" type="parTrans" cxnId="{B9DFF769-CBDA-41D7-ADAE-57591B77E778}">
      <dgm:prSet/>
      <dgm:spPr/>
      <dgm:t>
        <a:bodyPr/>
        <a:lstStyle/>
        <a:p>
          <a:endParaRPr lang="en-GB"/>
        </a:p>
      </dgm:t>
    </dgm:pt>
    <dgm:pt modelId="{AE94C851-4481-4131-8E7F-7F34069B25E0}" type="sibTrans" cxnId="{B9DFF769-CBDA-41D7-ADAE-57591B77E778}">
      <dgm:prSet/>
      <dgm:spPr/>
      <dgm:t>
        <a:bodyPr/>
        <a:lstStyle/>
        <a:p>
          <a:endParaRPr lang="en-GB"/>
        </a:p>
      </dgm:t>
    </dgm:pt>
    <dgm:pt modelId="{24D016D0-773D-47E2-B69C-32223A8F410E}">
      <dgm:prSet/>
      <dgm:spPr/>
      <dgm:t>
        <a:bodyPr/>
        <a:lstStyle/>
        <a:p>
          <a:pPr rtl="0"/>
          <a:r>
            <a:rPr lang="en-GB"/>
            <a:t>Feedback to OIE Delegates of Outreach Member countries</a:t>
          </a:r>
        </a:p>
      </dgm:t>
    </dgm:pt>
    <dgm:pt modelId="{F68C89F7-3BB8-45FA-B92E-D64B77B24655}" type="parTrans" cxnId="{3A3723B4-95BB-4E1D-A59B-948969E69C97}">
      <dgm:prSet/>
      <dgm:spPr/>
      <dgm:t>
        <a:bodyPr/>
        <a:lstStyle/>
        <a:p>
          <a:endParaRPr lang="en-GB"/>
        </a:p>
      </dgm:t>
    </dgm:pt>
    <dgm:pt modelId="{64277676-75CA-4113-BB90-5934FF6D6B74}" type="sibTrans" cxnId="{3A3723B4-95BB-4E1D-A59B-948969E69C97}">
      <dgm:prSet/>
      <dgm:spPr/>
      <dgm:t>
        <a:bodyPr/>
        <a:lstStyle/>
        <a:p>
          <a:endParaRPr lang="en-GB"/>
        </a:p>
      </dgm:t>
    </dgm:pt>
    <dgm:pt modelId="{12E2404A-38A7-4EDC-801A-5943D4AF882B}">
      <dgm:prSet/>
      <dgm:spPr/>
      <dgm:t>
        <a:bodyPr/>
        <a:lstStyle/>
        <a:p>
          <a:pPr rtl="0"/>
          <a:r>
            <a:rPr lang="en-GB" dirty="0"/>
            <a:t>Promotion of VICH and Outreach Forum objectives </a:t>
          </a:r>
        </a:p>
      </dgm:t>
    </dgm:pt>
    <dgm:pt modelId="{A1226E60-9C28-4CBB-8640-0ED50ED49083}" type="parTrans" cxnId="{1D980BBE-4274-4EFE-A299-61D3EB5ACA39}">
      <dgm:prSet/>
      <dgm:spPr/>
      <dgm:t>
        <a:bodyPr/>
        <a:lstStyle/>
        <a:p>
          <a:endParaRPr lang="en-GB"/>
        </a:p>
      </dgm:t>
    </dgm:pt>
    <dgm:pt modelId="{313DBB4D-627D-422C-AD16-CA639D3CF27B}" type="sibTrans" cxnId="{1D980BBE-4274-4EFE-A299-61D3EB5ACA39}">
      <dgm:prSet/>
      <dgm:spPr/>
      <dgm:t>
        <a:bodyPr/>
        <a:lstStyle/>
        <a:p>
          <a:endParaRPr lang="en-GB"/>
        </a:p>
      </dgm:t>
    </dgm:pt>
    <dgm:pt modelId="{296739A2-278F-4845-A740-C6BCA827588D}">
      <dgm:prSet/>
      <dgm:spPr/>
      <dgm:t>
        <a:bodyPr/>
        <a:lstStyle/>
        <a:p>
          <a:pPr rtl="0"/>
          <a:r>
            <a:rPr lang="en-GB" dirty="0"/>
            <a:t>Support to VICH: Training Strategy development, surveys</a:t>
          </a:r>
        </a:p>
      </dgm:t>
    </dgm:pt>
    <dgm:pt modelId="{EC914692-4ADD-41BC-8869-94048BB5BB30}" type="parTrans" cxnId="{6A214EEC-382B-42F1-8EC9-7F8783EFC0D9}">
      <dgm:prSet/>
      <dgm:spPr/>
      <dgm:t>
        <a:bodyPr/>
        <a:lstStyle/>
        <a:p>
          <a:endParaRPr lang="en-GB"/>
        </a:p>
      </dgm:t>
    </dgm:pt>
    <dgm:pt modelId="{80C1B42D-9A9E-4647-81FF-E6018313DCAA}" type="sibTrans" cxnId="{6A214EEC-382B-42F1-8EC9-7F8783EFC0D9}">
      <dgm:prSet/>
      <dgm:spPr/>
      <dgm:t>
        <a:bodyPr/>
        <a:lstStyle/>
        <a:p>
          <a:endParaRPr lang="en-GB"/>
        </a:p>
      </dgm:t>
    </dgm:pt>
    <dgm:pt modelId="{87F1BB25-8376-4618-8647-D390BD72F486}">
      <dgm:prSet/>
      <dgm:spPr/>
      <dgm:t>
        <a:bodyPr/>
        <a:lstStyle/>
        <a:p>
          <a:pPr rtl="0"/>
          <a:r>
            <a:rPr lang="en-GB" dirty="0">
              <a:solidFill>
                <a:srgbClr val="A50021"/>
              </a:solidFill>
            </a:rPr>
            <a:t>Liaison with OIE Specialist   Commission (BSC) </a:t>
          </a:r>
        </a:p>
      </dgm:t>
    </dgm:pt>
    <dgm:pt modelId="{042D679E-B865-467A-82D6-BE977A20FF9E}" type="parTrans" cxnId="{CD1E0D2D-EBF5-4167-9328-C8C77961CC33}">
      <dgm:prSet/>
      <dgm:spPr/>
      <dgm:t>
        <a:bodyPr/>
        <a:lstStyle/>
        <a:p>
          <a:endParaRPr lang="en-US"/>
        </a:p>
      </dgm:t>
    </dgm:pt>
    <dgm:pt modelId="{5CD828C3-DAF9-422E-885D-85BBF2173EC4}" type="sibTrans" cxnId="{CD1E0D2D-EBF5-4167-9328-C8C77961CC33}">
      <dgm:prSet/>
      <dgm:spPr/>
      <dgm:t>
        <a:bodyPr/>
        <a:lstStyle/>
        <a:p>
          <a:endParaRPr lang="en-US"/>
        </a:p>
      </dgm:t>
    </dgm:pt>
    <dgm:pt modelId="{A4C0345D-FE29-4822-9363-073B8587DFD7}" type="pres">
      <dgm:prSet presAssocID="{E9DDB663-5BCD-43AE-83FF-7D98E1E8D3FB}" presName="cycle" presStyleCnt="0">
        <dgm:presLayoutVars>
          <dgm:dir/>
          <dgm:resizeHandles val="exact"/>
        </dgm:presLayoutVars>
      </dgm:prSet>
      <dgm:spPr/>
    </dgm:pt>
    <dgm:pt modelId="{E1A59D73-13BB-4A66-A461-672A2953FBDD}" type="pres">
      <dgm:prSet presAssocID="{0670F76F-9977-4BC0-B226-AF707E942C4C}" presName="node" presStyleLbl="node1" presStyleIdx="0" presStyleCnt="5">
        <dgm:presLayoutVars>
          <dgm:bulletEnabled val="1"/>
        </dgm:presLayoutVars>
      </dgm:prSet>
      <dgm:spPr/>
    </dgm:pt>
    <dgm:pt modelId="{24CC30E6-1CED-46B2-885E-394FBD57490C}" type="pres">
      <dgm:prSet presAssocID="{0670F76F-9977-4BC0-B226-AF707E942C4C}" presName="spNode" presStyleCnt="0"/>
      <dgm:spPr/>
    </dgm:pt>
    <dgm:pt modelId="{85ED7538-0028-4673-A544-4EA07E4DAD98}" type="pres">
      <dgm:prSet presAssocID="{AE94C851-4481-4131-8E7F-7F34069B25E0}" presName="sibTrans" presStyleLbl="sibTrans1D1" presStyleIdx="0" presStyleCnt="5"/>
      <dgm:spPr/>
    </dgm:pt>
    <dgm:pt modelId="{BF551154-8DDB-402C-84A3-CCEF60047846}" type="pres">
      <dgm:prSet presAssocID="{24D016D0-773D-47E2-B69C-32223A8F410E}" presName="node" presStyleLbl="node1" presStyleIdx="1" presStyleCnt="5">
        <dgm:presLayoutVars>
          <dgm:bulletEnabled val="1"/>
        </dgm:presLayoutVars>
      </dgm:prSet>
      <dgm:spPr/>
    </dgm:pt>
    <dgm:pt modelId="{AABCB361-9370-4F09-B9D0-C3AD4A3E46AE}" type="pres">
      <dgm:prSet presAssocID="{24D016D0-773D-47E2-B69C-32223A8F410E}" presName="spNode" presStyleCnt="0"/>
      <dgm:spPr/>
    </dgm:pt>
    <dgm:pt modelId="{4B537E85-9F31-489D-A10C-1954056F11B8}" type="pres">
      <dgm:prSet presAssocID="{64277676-75CA-4113-BB90-5934FF6D6B74}" presName="sibTrans" presStyleLbl="sibTrans1D1" presStyleIdx="1" presStyleCnt="5"/>
      <dgm:spPr/>
    </dgm:pt>
    <dgm:pt modelId="{17602051-A1D8-4D38-AC97-20BF6181BEC7}" type="pres">
      <dgm:prSet presAssocID="{12E2404A-38A7-4EDC-801A-5943D4AF882B}" presName="node" presStyleLbl="node1" presStyleIdx="2" presStyleCnt="5">
        <dgm:presLayoutVars>
          <dgm:bulletEnabled val="1"/>
        </dgm:presLayoutVars>
      </dgm:prSet>
      <dgm:spPr/>
    </dgm:pt>
    <dgm:pt modelId="{556CB260-BE0C-417D-8E96-25A4B1427CAE}" type="pres">
      <dgm:prSet presAssocID="{12E2404A-38A7-4EDC-801A-5943D4AF882B}" presName="spNode" presStyleCnt="0"/>
      <dgm:spPr/>
    </dgm:pt>
    <dgm:pt modelId="{0BE0FB25-BBBB-48C5-9E81-FA9317B5CC8B}" type="pres">
      <dgm:prSet presAssocID="{313DBB4D-627D-422C-AD16-CA639D3CF27B}" presName="sibTrans" presStyleLbl="sibTrans1D1" presStyleIdx="2" presStyleCnt="5"/>
      <dgm:spPr/>
    </dgm:pt>
    <dgm:pt modelId="{556FBDD0-9A5B-466D-97F5-BFDC10477E0B}" type="pres">
      <dgm:prSet presAssocID="{296739A2-278F-4845-A740-C6BCA827588D}" presName="node" presStyleLbl="node1" presStyleIdx="3" presStyleCnt="5">
        <dgm:presLayoutVars>
          <dgm:bulletEnabled val="1"/>
        </dgm:presLayoutVars>
      </dgm:prSet>
      <dgm:spPr/>
    </dgm:pt>
    <dgm:pt modelId="{1BC11A76-0E6E-4B64-B6E3-2B9DDBB756E3}" type="pres">
      <dgm:prSet presAssocID="{296739A2-278F-4845-A740-C6BCA827588D}" presName="spNode" presStyleCnt="0"/>
      <dgm:spPr/>
    </dgm:pt>
    <dgm:pt modelId="{EBBB9C7A-1360-4880-831B-B4A930E2A54B}" type="pres">
      <dgm:prSet presAssocID="{80C1B42D-9A9E-4647-81FF-E6018313DCAA}" presName="sibTrans" presStyleLbl="sibTrans1D1" presStyleIdx="3" presStyleCnt="5"/>
      <dgm:spPr/>
    </dgm:pt>
    <dgm:pt modelId="{913744D2-57AA-44E0-B0D9-190ED871AFEB}" type="pres">
      <dgm:prSet presAssocID="{87F1BB25-8376-4618-8647-D390BD72F486}" presName="node" presStyleLbl="node1" presStyleIdx="4" presStyleCnt="5">
        <dgm:presLayoutVars>
          <dgm:bulletEnabled val="1"/>
        </dgm:presLayoutVars>
      </dgm:prSet>
      <dgm:spPr/>
    </dgm:pt>
    <dgm:pt modelId="{FC164E3D-C6DC-4C68-B37A-A7FFA5D5F2B3}" type="pres">
      <dgm:prSet presAssocID="{87F1BB25-8376-4618-8647-D390BD72F486}" presName="spNode" presStyleCnt="0"/>
      <dgm:spPr/>
    </dgm:pt>
    <dgm:pt modelId="{4AB3CA6E-F1C6-4B54-8D8A-C8AC5BE7EEEE}" type="pres">
      <dgm:prSet presAssocID="{5CD828C3-DAF9-422E-885D-85BBF2173EC4}" presName="sibTrans" presStyleLbl="sibTrans1D1" presStyleIdx="4" presStyleCnt="5"/>
      <dgm:spPr/>
    </dgm:pt>
  </dgm:ptLst>
  <dgm:cxnLst>
    <dgm:cxn modelId="{AD3AE126-FE4F-4B67-89FB-1A571D81A48D}" type="presOf" srcId="{AE94C851-4481-4131-8E7F-7F34069B25E0}" destId="{85ED7538-0028-4673-A544-4EA07E4DAD98}" srcOrd="0" destOrd="0" presId="urn:microsoft.com/office/officeart/2005/8/layout/cycle6"/>
    <dgm:cxn modelId="{CD1E0D2D-EBF5-4167-9328-C8C77961CC33}" srcId="{E9DDB663-5BCD-43AE-83FF-7D98E1E8D3FB}" destId="{87F1BB25-8376-4618-8647-D390BD72F486}" srcOrd="4" destOrd="0" parTransId="{042D679E-B865-467A-82D6-BE977A20FF9E}" sibTransId="{5CD828C3-DAF9-422E-885D-85BBF2173EC4}"/>
    <dgm:cxn modelId="{8788293A-FC31-4ABA-A4A5-08F9CB0FB5C4}" type="presOf" srcId="{12E2404A-38A7-4EDC-801A-5943D4AF882B}" destId="{17602051-A1D8-4D38-AC97-20BF6181BEC7}" srcOrd="0" destOrd="0" presId="urn:microsoft.com/office/officeart/2005/8/layout/cycle6"/>
    <dgm:cxn modelId="{47AAC361-C160-42E2-8159-A1DF91D1EFF4}" type="presOf" srcId="{0670F76F-9977-4BC0-B226-AF707E942C4C}" destId="{E1A59D73-13BB-4A66-A461-672A2953FBDD}" srcOrd="0" destOrd="0" presId="urn:microsoft.com/office/officeart/2005/8/layout/cycle6"/>
    <dgm:cxn modelId="{72371665-454B-469E-ABD8-959C4B826CA2}" type="presOf" srcId="{24D016D0-773D-47E2-B69C-32223A8F410E}" destId="{BF551154-8DDB-402C-84A3-CCEF60047846}" srcOrd="0" destOrd="0" presId="urn:microsoft.com/office/officeart/2005/8/layout/cycle6"/>
    <dgm:cxn modelId="{549F3346-C09F-4A5B-BC46-B11206190B4F}" type="presOf" srcId="{296739A2-278F-4845-A740-C6BCA827588D}" destId="{556FBDD0-9A5B-466D-97F5-BFDC10477E0B}" srcOrd="0" destOrd="0" presId="urn:microsoft.com/office/officeart/2005/8/layout/cycle6"/>
    <dgm:cxn modelId="{B9DFF769-CBDA-41D7-ADAE-57591B77E778}" srcId="{E9DDB663-5BCD-43AE-83FF-7D98E1E8D3FB}" destId="{0670F76F-9977-4BC0-B226-AF707E942C4C}" srcOrd="0" destOrd="0" parTransId="{9274C261-EF49-4D2D-96C9-68576F39DCDD}" sibTransId="{AE94C851-4481-4131-8E7F-7F34069B25E0}"/>
    <dgm:cxn modelId="{F7C9B36B-972D-49F3-91C9-3A5CA33576E1}" type="presOf" srcId="{80C1B42D-9A9E-4647-81FF-E6018313DCAA}" destId="{EBBB9C7A-1360-4880-831B-B4A930E2A54B}" srcOrd="0" destOrd="0" presId="urn:microsoft.com/office/officeart/2005/8/layout/cycle6"/>
    <dgm:cxn modelId="{C7C01381-9900-4EF5-99E6-76CA268E9CBE}" type="presOf" srcId="{87F1BB25-8376-4618-8647-D390BD72F486}" destId="{913744D2-57AA-44E0-B0D9-190ED871AFEB}" srcOrd="0" destOrd="0" presId="urn:microsoft.com/office/officeart/2005/8/layout/cycle6"/>
    <dgm:cxn modelId="{E20245A6-0626-4498-A936-1CDB4749602C}" type="presOf" srcId="{E9DDB663-5BCD-43AE-83FF-7D98E1E8D3FB}" destId="{A4C0345D-FE29-4822-9363-073B8587DFD7}" srcOrd="0" destOrd="0" presId="urn:microsoft.com/office/officeart/2005/8/layout/cycle6"/>
    <dgm:cxn modelId="{48C774AF-4C9D-4B53-B0AA-3E6E9E94412A}" type="presOf" srcId="{64277676-75CA-4113-BB90-5934FF6D6B74}" destId="{4B537E85-9F31-489D-A10C-1954056F11B8}" srcOrd="0" destOrd="0" presId="urn:microsoft.com/office/officeart/2005/8/layout/cycle6"/>
    <dgm:cxn modelId="{3A3723B4-95BB-4E1D-A59B-948969E69C97}" srcId="{E9DDB663-5BCD-43AE-83FF-7D98E1E8D3FB}" destId="{24D016D0-773D-47E2-B69C-32223A8F410E}" srcOrd="1" destOrd="0" parTransId="{F68C89F7-3BB8-45FA-B92E-D64B77B24655}" sibTransId="{64277676-75CA-4113-BB90-5934FF6D6B74}"/>
    <dgm:cxn modelId="{1D980BBE-4274-4EFE-A299-61D3EB5ACA39}" srcId="{E9DDB663-5BCD-43AE-83FF-7D98E1E8D3FB}" destId="{12E2404A-38A7-4EDC-801A-5943D4AF882B}" srcOrd="2" destOrd="0" parTransId="{A1226E60-9C28-4CBB-8640-0ED50ED49083}" sibTransId="{313DBB4D-627D-422C-AD16-CA639D3CF27B}"/>
    <dgm:cxn modelId="{F19B30DE-327F-4F5A-8D36-171144BDDA17}" type="presOf" srcId="{5CD828C3-DAF9-422E-885D-85BBF2173EC4}" destId="{4AB3CA6E-F1C6-4B54-8D8A-C8AC5BE7EEEE}" srcOrd="0" destOrd="0" presId="urn:microsoft.com/office/officeart/2005/8/layout/cycle6"/>
    <dgm:cxn modelId="{46163AE4-1158-47C5-9A12-712C3DBA0059}" type="presOf" srcId="{313DBB4D-627D-422C-AD16-CA639D3CF27B}" destId="{0BE0FB25-BBBB-48C5-9E81-FA9317B5CC8B}" srcOrd="0" destOrd="0" presId="urn:microsoft.com/office/officeart/2005/8/layout/cycle6"/>
    <dgm:cxn modelId="{6A214EEC-382B-42F1-8EC9-7F8783EFC0D9}" srcId="{E9DDB663-5BCD-43AE-83FF-7D98E1E8D3FB}" destId="{296739A2-278F-4845-A740-C6BCA827588D}" srcOrd="3" destOrd="0" parTransId="{EC914692-4ADD-41BC-8869-94048BB5BB30}" sibTransId="{80C1B42D-9A9E-4647-81FF-E6018313DCAA}"/>
    <dgm:cxn modelId="{52815775-A491-4DFC-A177-2A9875A4D48C}" type="presParOf" srcId="{A4C0345D-FE29-4822-9363-073B8587DFD7}" destId="{E1A59D73-13BB-4A66-A461-672A2953FBDD}" srcOrd="0" destOrd="0" presId="urn:microsoft.com/office/officeart/2005/8/layout/cycle6"/>
    <dgm:cxn modelId="{347EBC73-63E7-45D9-AC0C-D99E379F610F}" type="presParOf" srcId="{A4C0345D-FE29-4822-9363-073B8587DFD7}" destId="{24CC30E6-1CED-46B2-885E-394FBD57490C}" srcOrd="1" destOrd="0" presId="urn:microsoft.com/office/officeart/2005/8/layout/cycle6"/>
    <dgm:cxn modelId="{CD9D1295-7F13-41AB-A860-95A85B67A6B9}" type="presParOf" srcId="{A4C0345D-FE29-4822-9363-073B8587DFD7}" destId="{85ED7538-0028-4673-A544-4EA07E4DAD98}" srcOrd="2" destOrd="0" presId="urn:microsoft.com/office/officeart/2005/8/layout/cycle6"/>
    <dgm:cxn modelId="{D2FC886E-0F33-4661-BCAB-15F43F0D13F4}" type="presParOf" srcId="{A4C0345D-FE29-4822-9363-073B8587DFD7}" destId="{BF551154-8DDB-402C-84A3-CCEF60047846}" srcOrd="3" destOrd="0" presId="urn:microsoft.com/office/officeart/2005/8/layout/cycle6"/>
    <dgm:cxn modelId="{743C7D2A-1942-4C34-9380-8112107FA943}" type="presParOf" srcId="{A4C0345D-FE29-4822-9363-073B8587DFD7}" destId="{AABCB361-9370-4F09-B9D0-C3AD4A3E46AE}" srcOrd="4" destOrd="0" presId="urn:microsoft.com/office/officeart/2005/8/layout/cycle6"/>
    <dgm:cxn modelId="{AE7D0A7A-B4C7-4F38-90C7-BFBC4D8A214E}" type="presParOf" srcId="{A4C0345D-FE29-4822-9363-073B8587DFD7}" destId="{4B537E85-9F31-489D-A10C-1954056F11B8}" srcOrd="5" destOrd="0" presId="urn:microsoft.com/office/officeart/2005/8/layout/cycle6"/>
    <dgm:cxn modelId="{8F3E4B92-B1BA-4B63-8E15-7FA673CA0ACA}" type="presParOf" srcId="{A4C0345D-FE29-4822-9363-073B8587DFD7}" destId="{17602051-A1D8-4D38-AC97-20BF6181BEC7}" srcOrd="6" destOrd="0" presId="urn:microsoft.com/office/officeart/2005/8/layout/cycle6"/>
    <dgm:cxn modelId="{BA322630-66C0-4F16-ADCE-286F4FC89C28}" type="presParOf" srcId="{A4C0345D-FE29-4822-9363-073B8587DFD7}" destId="{556CB260-BE0C-417D-8E96-25A4B1427CAE}" srcOrd="7" destOrd="0" presId="urn:microsoft.com/office/officeart/2005/8/layout/cycle6"/>
    <dgm:cxn modelId="{C5D65FBB-CB3C-4A85-9976-B0D373618EE5}" type="presParOf" srcId="{A4C0345D-FE29-4822-9363-073B8587DFD7}" destId="{0BE0FB25-BBBB-48C5-9E81-FA9317B5CC8B}" srcOrd="8" destOrd="0" presId="urn:microsoft.com/office/officeart/2005/8/layout/cycle6"/>
    <dgm:cxn modelId="{7A832849-831B-48A9-9BF2-E5C3A73B5493}" type="presParOf" srcId="{A4C0345D-FE29-4822-9363-073B8587DFD7}" destId="{556FBDD0-9A5B-466D-97F5-BFDC10477E0B}" srcOrd="9" destOrd="0" presId="urn:microsoft.com/office/officeart/2005/8/layout/cycle6"/>
    <dgm:cxn modelId="{3F117259-73A5-44C1-B6AF-02217E679A57}" type="presParOf" srcId="{A4C0345D-FE29-4822-9363-073B8587DFD7}" destId="{1BC11A76-0E6E-4B64-B6E3-2B9DDBB756E3}" srcOrd="10" destOrd="0" presId="urn:microsoft.com/office/officeart/2005/8/layout/cycle6"/>
    <dgm:cxn modelId="{D1430443-37EC-445D-B05C-D055014EB498}" type="presParOf" srcId="{A4C0345D-FE29-4822-9363-073B8587DFD7}" destId="{EBBB9C7A-1360-4880-831B-B4A930E2A54B}" srcOrd="11" destOrd="0" presId="urn:microsoft.com/office/officeart/2005/8/layout/cycle6"/>
    <dgm:cxn modelId="{780AEBE9-05F6-4418-B38D-3B22BD1BF779}" type="presParOf" srcId="{A4C0345D-FE29-4822-9363-073B8587DFD7}" destId="{913744D2-57AA-44E0-B0D9-190ED871AFEB}" srcOrd="12" destOrd="0" presId="urn:microsoft.com/office/officeart/2005/8/layout/cycle6"/>
    <dgm:cxn modelId="{E561BB45-F082-477D-AA94-6B313ED48228}" type="presParOf" srcId="{A4C0345D-FE29-4822-9363-073B8587DFD7}" destId="{FC164E3D-C6DC-4C68-B37A-A7FFA5D5F2B3}" srcOrd="13" destOrd="0" presId="urn:microsoft.com/office/officeart/2005/8/layout/cycle6"/>
    <dgm:cxn modelId="{8AE7A4F5-25F6-4B4A-B230-7231A1A6C2C1}" type="presParOf" srcId="{A4C0345D-FE29-4822-9363-073B8587DFD7}" destId="{4AB3CA6E-F1C6-4B54-8D8A-C8AC5BE7EEE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59D73-13BB-4A66-A461-672A2953FBDD}">
      <dsp:nvSpPr>
        <dsp:cNvPr id="0" name=""/>
        <dsp:cNvSpPr/>
      </dsp:nvSpPr>
      <dsp:spPr>
        <a:xfrm>
          <a:off x="3371403" y="735"/>
          <a:ext cx="1486792" cy="96641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GB" sz="1300" kern="1200"/>
            <a:t>Dissemination of information on VICH to OIE member countries</a:t>
          </a:r>
        </a:p>
      </dsp:txBody>
      <dsp:txXfrm>
        <a:off x="3418579" y="47911"/>
        <a:ext cx="1392440" cy="872063"/>
      </dsp:txXfrm>
    </dsp:sp>
    <dsp:sp modelId="{85ED7538-0028-4673-A544-4EA07E4DAD98}">
      <dsp:nvSpPr>
        <dsp:cNvPr id="0" name=""/>
        <dsp:cNvSpPr/>
      </dsp:nvSpPr>
      <dsp:spPr>
        <a:xfrm>
          <a:off x="2183366" y="483943"/>
          <a:ext cx="3862867" cy="3862867"/>
        </a:xfrm>
        <a:custGeom>
          <a:avLst/>
          <a:gdLst/>
          <a:ahLst/>
          <a:cxnLst/>
          <a:rect l="0" t="0" r="0" b="0"/>
          <a:pathLst>
            <a:path>
              <a:moveTo>
                <a:pt x="2685051" y="153092"/>
              </a:moveTo>
              <a:arcTo wR="1931433" hR="1931433" stAng="17577964" swAng="1962279"/>
            </a:path>
          </a:pathLst>
        </a:custGeom>
        <a:no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BF551154-8DDB-402C-84A3-CCEF60047846}">
      <dsp:nvSpPr>
        <dsp:cNvPr id="0" name=""/>
        <dsp:cNvSpPr/>
      </dsp:nvSpPr>
      <dsp:spPr>
        <a:xfrm>
          <a:off x="5208306" y="1335323"/>
          <a:ext cx="1486792" cy="966415"/>
        </a:xfrm>
        <a:prstGeom prst="roundRect">
          <a:avLst/>
        </a:prstGeom>
        <a:gradFill rotWithShape="0">
          <a:gsLst>
            <a:gs pos="0">
              <a:schemeClr val="accent5">
                <a:hueOff val="-2271525"/>
                <a:satOff val="8713"/>
                <a:lumOff val="3971"/>
                <a:alphaOff val="0"/>
                <a:shade val="51000"/>
                <a:satMod val="130000"/>
              </a:schemeClr>
            </a:gs>
            <a:gs pos="80000">
              <a:schemeClr val="accent5">
                <a:hueOff val="-2271525"/>
                <a:satOff val="8713"/>
                <a:lumOff val="3971"/>
                <a:alphaOff val="0"/>
                <a:shade val="93000"/>
                <a:satMod val="130000"/>
              </a:schemeClr>
            </a:gs>
            <a:gs pos="100000">
              <a:schemeClr val="accent5">
                <a:hueOff val="-2271525"/>
                <a:satOff val="8713"/>
                <a:lumOff val="39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GB" sz="1300" kern="1200"/>
            <a:t>Feedback to OIE Delegates of Outreach Member countries</a:t>
          </a:r>
        </a:p>
      </dsp:txBody>
      <dsp:txXfrm>
        <a:off x="5255482" y="1382499"/>
        <a:ext cx="1392440" cy="872063"/>
      </dsp:txXfrm>
    </dsp:sp>
    <dsp:sp modelId="{4B537E85-9F31-489D-A10C-1954056F11B8}">
      <dsp:nvSpPr>
        <dsp:cNvPr id="0" name=""/>
        <dsp:cNvSpPr/>
      </dsp:nvSpPr>
      <dsp:spPr>
        <a:xfrm>
          <a:off x="2183366" y="483943"/>
          <a:ext cx="3862867" cy="3862867"/>
        </a:xfrm>
        <a:custGeom>
          <a:avLst/>
          <a:gdLst/>
          <a:ahLst/>
          <a:cxnLst/>
          <a:rect l="0" t="0" r="0" b="0"/>
          <a:pathLst>
            <a:path>
              <a:moveTo>
                <a:pt x="3860209" y="1830144"/>
              </a:moveTo>
              <a:arcTo wR="1931433" hR="1931433" stAng="21419634" swAng="2196873"/>
            </a:path>
          </a:pathLst>
        </a:custGeom>
        <a:noFill/>
        <a:ln w="9525" cap="flat" cmpd="sng" algn="ctr">
          <a:solidFill>
            <a:schemeClr val="accent5">
              <a:hueOff val="-2271525"/>
              <a:satOff val="8713"/>
              <a:lumOff val="3971"/>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17602051-A1D8-4D38-AC97-20BF6181BEC7}">
      <dsp:nvSpPr>
        <dsp:cNvPr id="0" name=""/>
        <dsp:cNvSpPr/>
      </dsp:nvSpPr>
      <dsp:spPr>
        <a:xfrm>
          <a:off x="4506671" y="3494732"/>
          <a:ext cx="1486792" cy="966415"/>
        </a:xfrm>
        <a:prstGeom prst="roundRect">
          <a:avLst/>
        </a:prstGeom>
        <a:gradFill rotWithShape="0">
          <a:gsLst>
            <a:gs pos="0">
              <a:schemeClr val="accent5">
                <a:hueOff val="-4543050"/>
                <a:satOff val="17426"/>
                <a:lumOff val="7941"/>
                <a:alphaOff val="0"/>
                <a:shade val="51000"/>
                <a:satMod val="130000"/>
              </a:schemeClr>
            </a:gs>
            <a:gs pos="80000">
              <a:schemeClr val="accent5">
                <a:hueOff val="-4543050"/>
                <a:satOff val="17426"/>
                <a:lumOff val="7941"/>
                <a:alphaOff val="0"/>
                <a:shade val="93000"/>
                <a:satMod val="130000"/>
              </a:schemeClr>
            </a:gs>
            <a:gs pos="100000">
              <a:schemeClr val="accent5">
                <a:hueOff val="-4543050"/>
                <a:satOff val="17426"/>
                <a:lumOff val="7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GB" sz="1300" kern="1200" dirty="0"/>
            <a:t>Promotion of VICH and Outreach Forum objectives </a:t>
          </a:r>
        </a:p>
      </dsp:txBody>
      <dsp:txXfrm>
        <a:off x="4553847" y="3541908"/>
        <a:ext cx="1392440" cy="872063"/>
      </dsp:txXfrm>
    </dsp:sp>
    <dsp:sp modelId="{0BE0FB25-BBBB-48C5-9E81-FA9317B5CC8B}">
      <dsp:nvSpPr>
        <dsp:cNvPr id="0" name=""/>
        <dsp:cNvSpPr/>
      </dsp:nvSpPr>
      <dsp:spPr>
        <a:xfrm>
          <a:off x="2183366" y="483943"/>
          <a:ext cx="3862867" cy="3862867"/>
        </a:xfrm>
        <a:custGeom>
          <a:avLst/>
          <a:gdLst/>
          <a:ahLst/>
          <a:cxnLst/>
          <a:rect l="0" t="0" r="0" b="0"/>
          <a:pathLst>
            <a:path>
              <a:moveTo>
                <a:pt x="2315627" y="3824270"/>
              </a:moveTo>
              <a:arcTo wR="1931433" hR="1931433" stAng="4711584" swAng="1376833"/>
            </a:path>
          </a:pathLst>
        </a:custGeom>
        <a:noFill/>
        <a:ln w="9525" cap="flat" cmpd="sng" algn="ctr">
          <a:solidFill>
            <a:schemeClr val="accent5">
              <a:hueOff val="-4543050"/>
              <a:satOff val="17426"/>
              <a:lumOff val="7941"/>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556FBDD0-9A5B-466D-97F5-BFDC10477E0B}">
      <dsp:nvSpPr>
        <dsp:cNvPr id="0" name=""/>
        <dsp:cNvSpPr/>
      </dsp:nvSpPr>
      <dsp:spPr>
        <a:xfrm>
          <a:off x="2236135" y="3494732"/>
          <a:ext cx="1486792" cy="966415"/>
        </a:xfrm>
        <a:prstGeom prst="roundRect">
          <a:avLst/>
        </a:prstGeom>
        <a:gradFill rotWithShape="0">
          <a:gsLst>
            <a:gs pos="0">
              <a:schemeClr val="accent5">
                <a:hueOff val="-6814576"/>
                <a:satOff val="26138"/>
                <a:lumOff val="11912"/>
                <a:alphaOff val="0"/>
                <a:shade val="51000"/>
                <a:satMod val="130000"/>
              </a:schemeClr>
            </a:gs>
            <a:gs pos="80000">
              <a:schemeClr val="accent5">
                <a:hueOff val="-6814576"/>
                <a:satOff val="26138"/>
                <a:lumOff val="11912"/>
                <a:alphaOff val="0"/>
                <a:shade val="93000"/>
                <a:satMod val="130000"/>
              </a:schemeClr>
            </a:gs>
            <a:gs pos="100000">
              <a:schemeClr val="accent5">
                <a:hueOff val="-6814576"/>
                <a:satOff val="26138"/>
                <a:lumOff val="119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GB" sz="1300" kern="1200" dirty="0"/>
            <a:t>Support to VICH: Training Strategy development, surveys</a:t>
          </a:r>
        </a:p>
      </dsp:txBody>
      <dsp:txXfrm>
        <a:off x="2283311" y="3541908"/>
        <a:ext cx="1392440" cy="872063"/>
      </dsp:txXfrm>
    </dsp:sp>
    <dsp:sp modelId="{EBBB9C7A-1360-4880-831B-B4A930E2A54B}">
      <dsp:nvSpPr>
        <dsp:cNvPr id="0" name=""/>
        <dsp:cNvSpPr/>
      </dsp:nvSpPr>
      <dsp:spPr>
        <a:xfrm>
          <a:off x="2183366" y="483943"/>
          <a:ext cx="3862867" cy="3862867"/>
        </a:xfrm>
        <a:custGeom>
          <a:avLst/>
          <a:gdLst/>
          <a:ahLst/>
          <a:cxnLst/>
          <a:rect l="0" t="0" r="0" b="0"/>
          <a:pathLst>
            <a:path>
              <a:moveTo>
                <a:pt x="322859" y="3000509"/>
              </a:moveTo>
              <a:arcTo wR="1931433" hR="1931433" stAng="8783494" swAng="2196873"/>
            </a:path>
          </a:pathLst>
        </a:custGeom>
        <a:noFill/>
        <a:ln w="9525" cap="flat" cmpd="sng" algn="ctr">
          <a:solidFill>
            <a:schemeClr val="accent5">
              <a:hueOff val="-6814576"/>
              <a:satOff val="26138"/>
              <a:lumOff val="11912"/>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913744D2-57AA-44E0-B0D9-190ED871AFEB}">
      <dsp:nvSpPr>
        <dsp:cNvPr id="0" name=""/>
        <dsp:cNvSpPr/>
      </dsp:nvSpPr>
      <dsp:spPr>
        <a:xfrm>
          <a:off x="1534500" y="1335323"/>
          <a:ext cx="1486792" cy="966415"/>
        </a:xfrm>
        <a:prstGeom prst="roundRect">
          <a:avLst/>
        </a:prstGeom>
        <a:gradFill rotWithShape="0">
          <a:gsLst>
            <a:gs pos="0">
              <a:schemeClr val="accent5">
                <a:hueOff val="-9086101"/>
                <a:satOff val="34851"/>
                <a:lumOff val="15883"/>
                <a:alphaOff val="0"/>
                <a:shade val="51000"/>
                <a:satMod val="130000"/>
              </a:schemeClr>
            </a:gs>
            <a:gs pos="80000">
              <a:schemeClr val="accent5">
                <a:hueOff val="-9086101"/>
                <a:satOff val="34851"/>
                <a:lumOff val="15883"/>
                <a:alphaOff val="0"/>
                <a:shade val="93000"/>
                <a:satMod val="130000"/>
              </a:schemeClr>
            </a:gs>
            <a:gs pos="100000">
              <a:schemeClr val="accent5">
                <a:hueOff val="-9086101"/>
                <a:satOff val="34851"/>
                <a:lumOff val="1588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GB" sz="1300" kern="1200" dirty="0">
              <a:solidFill>
                <a:srgbClr val="A50021"/>
              </a:solidFill>
            </a:rPr>
            <a:t>Liaison with OIE Specialist   Commission (BSC) </a:t>
          </a:r>
        </a:p>
      </dsp:txBody>
      <dsp:txXfrm>
        <a:off x="1581676" y="1382499"/>
        <a:ext cx="1392440" cy="872063"/>
      </dsp:txXfrm>
    </dsp:sp>
    <dsp:sp modelId="{4AB3CA6E-F1C6-4B54-8D8A-C8AC5BE7EEEE}">
      <dsp:nvSpPr>
        <dsp:cNvPr id="0" name=""/>
        <dsp:cNvSpPr/>
      </dsp:nvSpPr>
      <dsp:spPr>
        <a:xfrm>
          <a:off x="2183366" y="483943"/>
          <a:ext cx="3862867" cy="3862867"/>
        </a:xfrm>
        <a:custGeom>
          <a:avLst/>
          <a:gdLst/>
          <a:ahLst/>
          <a:cxnLst/>
          <a:rect l="0" t="0" r="0" b="0"/>
          <a:pathLst>
            <a:path>
              <a:moveTo>
                <a:pt x="336435" y="842205"/>
              </a:moveTo>
              <a:arcTo wR="1931433" hR="1931433" stAng="12859756" swAng="1962279"/>
            </a:path>
          </a:pathLst>
        </a:custGeom>
        <a:noFill/>
        <a:ln w="9525" cap="flat" cmpd="sng" algn="ctr">
          <a:solidFill>
            <a:schemeClr val="accent5">
              <a:hueOff val="-9086101"/>
              <a:satOff val="34851"/>
              <a:lumOff val="15883"/>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fr-FR"/>
          </a:p>
        </p:txBody>
      </p:sp>
      <p:sp>
        <p:nvSpPr>
          <p:cNvPr id="624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67153062-3210-4613-8195-47DDD86D802E}" type="datetime1">
              <a:rPr lang="fr-FR"/>
              <a:pPr>
                <a:defRPr/>
              </a:pPr>
              <a:t>26/03/2017</a:t>
            </a:fld>
            <a:endParaRPr lang="fr-FR"/>
          </a:p>
        </p:txBody>
      </p:sp>
      <p:sp>
        <p:nvSpPr>
          <p:cNvPr id="62468" name="Rectangle 4"/>
          <p:cNvSpPr>
            <a:spLocks noGrp="1" noChangeArrowheads="1"/>
          </p:cNvSpPr>
          <p:nvPr>
            <p:ph type="ftr" sz="quarter" idx="2"/>
          </p:nvPr>
        </p:nvSpPr>
        <p:spPr bwMode="auto">
          <a:xfrm>
            <a:off x="0" y="9428164"/>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fr-FR"/>
          </a:p>
        </p:txBody>
      </p:sp>
      <p:sp>
        <p:nvSpPr>
          <p:cNvPr id="62469" name="Rectangle 5"/>
          <p:cNvSpPr>
            <a:spLocks noGrp="1" noChangeArrowheads="1"/>
          </p:cNvSpPr>
          <p:nvPr>
            <p:ph type="sldNum" sz="quarter" idx="3"/>
          </p:nvPr>
        </p:nvSpPr>
        <p:spPr bwMode="auto">
          <a:xfrm>
            <a:off x="3849688" y="9428164"/>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74709B14-CB7C-4286-B937-F11B5A6EEACB}" type="slidenum">
              <a:rPr lang="fr-FR"/>
              <a:pPr>
                <a:defRPr/>
              </a:pPr>
              <a:t>‹#›</a:t>
            </a:fld>
            <a:endParaRPr lang="fr-FR"/>
          </a:p>
        </p:txBody>
      </p:sp>
    </p:spTree>
    <p:extLst>
      <p:ext uri="{BB962C8B-B14F-4D97-AF65-F5344CB8AC3E}">
        <p14:creationId xmlns:p14="http://schemas.microsoft.com/office/powerpoint/2010/main" val="2804919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fr-FR"/>
          </a:p>
        </p:txBody>
      </p:sp>
      <p:sp>
        <p:nvSpPr>
          <p:cNvPr id="358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B1C05F7A-B5FD-45CE-94C4-3BE1029F5FC3}" type="datetime1">
              <a:rPr lang="fr-FR"/>
              <a:pPr>
                <a:defRPr/>
              </a:pPr>
              <a:t>24/03/2017</a:t>
            </a:fld>
            <a:endParaRPr lang="fr-FR"/>
          </a:p>
        </p:txBody>
      </p:sp>
      <p:sp>
        <p:nvSpPr>
          <p:cNvPr id="2560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79451" y="4716466"/>
            <a:ext cx="5438775"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5846" name="Rectangle 6"/>
          <p:cNvSpPr>
            <a:spLocks noGrp="1" noChangeArrowheads="1"/>
          </p:cNvSpPr>
          <p:nvPr>
            <p:ph type="ftr" sz="quarter" idx="4"/>
          </p:nvPr>
        </p:nvSpPr>
        <p:spPr bwMode="auto">
          <a:xfrm>
            <a:off x="0" y="9428164"/>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fr-FR"/>
          </a:p>
        </p:txBody>
      </p:sp>
      <p:sp>
        <p:nvSpPr>
          <p:cNvPr id="35847" name="Rectangle 7"/>
          <p:cNvSpPr>
            <a:spLocks noGrp="1" noChangeArrowheads="1"/>
          </p:cNvSpPr>
          <p:nvPr>
            <p:ph type="sldNum" sz="quarter" idx="5"/>
          </p:nvPr>
        </p:nvSpPr>
        <p:spPr bwMode="auto">
          <a:xfrm>
            <a:off x="3849688" y="9428164"/>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64A868F2-5643-4BBD-B1D0-4FBB83584740}" type="slidenum">
              <a:rPr lang="fr-FR"/>
              <a:pPr>
                <a:defRPr/>
              </a:pPr>
              <a:t>‹#›</a:t>
            </a:fld>
            <a:endParaRPr lang="fr-FR"/>
          </a:p>
        </p:txBody>
      </p:sp>
    </p:spTree>
    <p:extLst>
      <p:ext uri="{BB962C8B-B14F-4D97-AF65-F5344CB8AC3E}">
        <p14:creationId xmlns:p14="http://schemas.microsoft.com/office/powerpoint/2010/main" val="221483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917575" y="744538"/>
            <a:ext cx="4962525" cy="3722687"/>
          </a:xfrm>
          <a:ln/>
        </p:spPr>
      </p:sp>
      <p:sp>
        <p:nvSpPr>
          <p:cNvPr id="2" name="Espace réservé des commentaires 1"/>
          <p:cNvSpPr>
            <a:spLocks noGrp="1"/>
          </p:cNvSpPr>
          <p:nvPr>
            <p:ph type="body" idx="1"/>
          </p:nvPr>
        </p:nvSpPr>
        <p:spPr/>
        <p:txBody>
          <a:bodyPr/>
          <a:lstStyle/>
          <a:p>
            <a:endParaRPr lang="fr-FR" dirty="0">
              <a:effectLst>
                <a:outerShdw blurRad="38100" dist="38100" dir="2700000" algn="tl">
                  <a:srgbClr val="000000">
                    <a:alpha val="43137"/>
                  </a:srgbClr>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I will talk later (in other presentation) on the VICH Survey which we conducted in the European Seminar .</a:t>
            </a:r>
          </a:p>
        </p:txBody>
      </p:sp>
      <p:sp>
        <p:nvSpPr>
          <p:cNvPr id="4" name="Espace réservé du numéro de diapositive 3"/>
          <p:cNvSpPr>
            <a:spLocks noGrp="1"/>
          </p:cNvSpPr>
          <p:nvPr>
            <p:ph type="sldNum" sz="quarter" idx="10"/>
          </p:nvPr>
        </p:nvSpPr>
        <p:spPr/>
        <p:txBody>
          <a:bodyPr/>
          <a:lstStyle/>
          <a:p>
            <a:pPr>
              <a:defRPr/>
            </a:pPr>
            <a:fld id="{64A868F2-5643-4BBD-B1D0-4FBB83584740}" type="slidenum">
              <a:rPr lang="fr-FR" smtClean="0"/>
              <a:pPr>
                <a:defRPr/>
              </a:pPr>
              <a:t>10</a:t>
            </a:fld>
            <a:endParaRPr lang="fr-FR"/>
          </a:p>
        </p:txBody>
      </p:sp>
    </p:spTree>
    <p:extLst>
      <p:ext uri="{BB962C8B-B14F-4D97-AF65-F5344CB8AC3E}">
        <p14:creationId xmlns:p14="http://schemas.microsoft.com/office/powerpoint/2010/main" val="304311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Who were interested to updating their knowledge on the OIE and its role in supporting OIE Delegates, as well as enriching other Member Countries with their experience on issues related to antimicrobial resistance (AMR) and collection of data and interesting to boarding their network</a:t>
            </a:r>
            <a:endParaRPr lang="en-GB" sz="1200" dirty="0">
              <a:solidFill>
                <a:schemeClr val="tx1"/>
              </a:solidFill>
              <a:sym typeface="Wingdings"/>
            </a:endParaRPr>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11</a:t>
            </a:fld>
            <a:endParaRPr lang="fr-FR"/>
          </a:p>
        </p:txBody>
      </p:sp>
    </p:spTree>
    <p:extLst>
      <p:ext uri="{BB962C8B-B14F-4D97-AF65-F5344CB8AC3E}">
        <p14:creationId xmlns:p14="http://schemas.microsoft.com/office/powerpoint/2010/main" val="31349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Arial" charset="0"/>
              <a:ea typeface="+mn-ea"/>
              <a:cs typeface="Arial" charset="0"/>
            </a:endParaRPr>
          </a:p>
          <a:p>
            <a:r>
              <a:rPr lang="en-US" sz="1200" b="0" i="0" u="none" strike="noStrike" kern="1200" baseline="0" dirty="0">
                <a:solidFill>
                  <a:schemeClr val="tx1"/>
                </a:solidFill>
                <a:latin typeface="Arial" charset="0"/>
                <a:ea typeface="+mn-ea"/>
                <a:cs typeface="Arial" charset="0"/>
              </a:rPr>
              <a:t> The OIE will continue to address food safety-related issues as a high priority in its standard-setting work and will work closely with CAC and its Committees, and with other international </a:t>
            </a:r>
            <a:r>
              <a:rPr lang="en-US" sz="1200" b="0" i="0" u="none" strike="noStrike" kern="1200" baseline="0" dirty="0" err="1">
                <a:solidFill>
                  <a:schemeClr val="tx1"/>
                </a:solidFill>
                <a:latin typeface="Arial" charset="0"/>
                <a:ea typeface="+mn-ea"/>
                <a:cs typeface="Arial" charset="0"/>
              </a:rPr>
              <a:t>organisations</a:t>
            </a:r>
            <a:r>
              <a:rPr lang="en-US" sz="1200" b="0" i="0" u="none" strike="noStrike" kern="1200" baseline="0">
                <a:solidFill>
                  <a:schemeClr val="tx1"/>
                </a:solidFill>
                <a:latin typeface="Arial" charset="0"/>
                <a:ea typeface="+mn-ea"/>
                <a:cs typeface="Arial" charset="0"/>
              </a:rPr>
              <a:t> in promoting safe international trade in animal and their products </a:t>
            </a:r>
            <a:endParaRPr lang="en-US" sz="1200" b="0" i="0" u="none" strike="noStrike" kern="1200" baseline="0" dirty="0">
              <a:solidFill>
                <a:schemeClr val="tx1"/>
              </a:solidFill>
              <a:latin typeface="Arial" charset="0"/>
              <a:ea typeface="+mn-ea"/>
              <a:cs typeface="Arial" charset="0"/>
            </a:endParaRPr>
          </a:p>
          <a:p>
            <a:r>
              <a:rPr lang="en-US" sz="1200" b="0" i="0" u="none" strike="noStrike" kern="1200" baseline="0" dirty="0">
                <a:solidFill>
                  <a:schemeClr val="tx1"/>
                </a:solidFill>
                <a:latin typeface="Arial" charset="0"/>
                <a:ea typeface="+mn-ea"/>
                <a:cs typeface="Arial" charset="0"/>
              </a:rPr>
              <a:t> The Working Group will develop and apply prioritization criteria to create a list of ten high priority veterinary drugs in need of Codex MRLs. </a:t>
            </a:r>
            <a:endParaRPr lang="en-US" dirty="0"/>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14</a:t>
            </a:fld>
            <a:endParaRPr lang="fr-FR"/>
          </a:p>
        </p:txBody>
      </p:sp>
    </p:spTree>
    <p:extLst>
      <p:ext uri="{BB962C8B-B14F-4D97-AF65-F5344CB8AC3E}">
        <p14:creationId xmlns:p14="http://schemas.microsoft.com/office/powerpoint/2010/main" val="103173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The OIE invited the</a:t>
            </a:r>
            <a:r>
              <a:rPr lang="en-GB" sz="1200" b="1" kern="1200" dirty="0">
                <a:solidFill>
                  <a:schemeClr val="tx1"/>
                </a:solidFill>
                <a:effectLst/>
                <a:latin typeface="Arial" charset="0"/>
                <a:ea typeface="+mn-ea"/>
                <a:cs typeface="Arial" charset="0"/>
              </a:rPr>
              <a:t> </a:t>
            </a:r>
            <a:r>
              <a:rPr lang="en-GB" sz="1200" kern="1200" dirty="0">
                <a:solidFill>
                  <a:schemeClr val="tx1"/>
                </a:solidFill>
                <a:effectLst/>
                <a:latin typeface="Arial" charset="0"/>
                <a:ea typeface="+mn-ea"/>
                <a:cs typeface="Arial" charset="0"/>
              </a:rPr>
              <a:t>WCO to deliver a presentation and </a:t>
            </a:r>
            <a:r>
              <a:rPr lang="en-US" sz="1200" kern="1200" dirty="0">
                <a:solidFill>
                  <a:schemeClr val="tx1"/>
                </a:solidFill>
                <a:effectLst/>
                <a:latin typeface="Arial" charset="0"/>
                <a:ea typeface="+mn-ea"/>
                <a:cs typeface="Arial" charset="0"/>
              </a:rPr>
              <a:t>participated</a:t>
            </a:r>
            <a:r>
              <a:rPr lang="en-GB" sz="1200" kern="1200" dirty="0">
                <a:solidFill>
                  <a:schemeClr val="tx1"/>
                </a:solidFill>
                <a:effectLst/>
                <a:latin typeface="Arial" charset="0"/>
                <a:ea typeface="+mn-ea"/>
                <a:cs typeface="Arial" charset="0"/>
              </a:rPr>
              <a:t> in the discussion on the difficulties associated with detecting counterfeit drugs. The professional collaboration between the OIE and the WCO facilitates dialogue between relevant key players. As a result of this dialogue, the OIE was invited to give a presentation about how they can contribute to the fight against counterfeit veterinary products.  The following question is still open: how can the OIE and WCO collaborate most productively, in partnership with the relevant stakeholder(s), to decrease and eventually eliminate the trade in falsified/counterfeit products?</a:t>
            </a:r>
            <a:endParaRPr lang="en-US" sz="1200"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15</a:t>
            </a:fld>
            <a:endParaRPr lang="fr-FR"/>
          </a:p>
        </p:txBody>
      </p:sp>
    </p:spTree>
    <p:extLst>
      <p:ext uri="{BB962C8B-B14F-4D97-AF65-F5344CB8AC3E}">
        <p14:creationId xmlns:p14="http://schemas.microsoft.com/office/powerpoint/2010/main" val="3471887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16</a:t>
            </a:fld>
            <a:endParaRPr lang="fr-FR"/>
          </a:p>
        </p:txBody>
      </p:sp>
    </p:spTree>
    <p:extLst>
      <p:ext uri="{BB962C8B-B14F-4D97-AF65-F5344CB8AC3E}">
        <p14:creationId xmlns:p14="http://schemas.microsoft.com/office/powerpoint/2010/main" val="2230824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The </a:t>
            </a:r>
            <a:r>
              <a:rPr lang="en-GB" sz="1200" i="1" kern="1200" dirty="0">
                <a:solidFill>
                  <a:schemeClr val="tx1"/>
                </a:solidFill>
                <a:effectLst/>
                <a:latin typeface="Arial" charset="0"/>
                <a:ea typeface="+mn-ea"/>
                <a:cs typeface="Arial" charset="0"/>
              </a:rPr>
              <a:t>OIE Antimicrobial Resistance Strategy</a:t>
            </a:r>
            <a:r>
              <a:rPr lang="en-GB" sz="1200" kern="1200" dirty="0">
                <a:solidFill>
                  <a:schemeClr val="tx1"/>
                </a:solidFill>
                <a:effectLst/>
                <a:latin typeface="Arial" charset="0"/>
                <a:ea typeface="+mn-ea"/>
                <a:cs typeface="Arial" charset="0"/>
              </a:rPr>
              <a:t> provides an important cornerstone to the success of this significant global undertaking, and well supports the OIE’s strategic commitment, </a:t>
            </a:r>
            <a:r>
              <a:rPr lang="en-GB" sz="1200" i="1" kern="1200" dirty="0">
                <a:solidFill>
                  <a:schemeClr val="tx1"/>
                </a:solidFill>
                <a:effectLst/>
                <a:latin typeface="Arial" charset="0"/>
                <a:ea typeface="+mn-ea"/>
                <a:cs typeface="Arial" charset="0"/>
              </a:rPr>
              <a:t>“protecting animals, preserving our future</a:t>
            </a:r>
            <a:r>
              <a:rPr lang="en-GB" sz="1200" kern="1200" dirty="0">
                <a:solidFill>
                  <a:schemeClr val="tx1"/>
                </a:solidFill>
                <a:effectLst/>
                <a:latin typeface="Arial" charset="0"/>
                <a:ea typeface="+mn-ea"/>
                <a:cs typeface="Arial" charset="0"/>
              </a:rPr>
              <a:t>”.</a:t>
            </a:r>
            <a:endParaRPr lang="en-US" sz="1200"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17</a:t>
            </a:fld>
            <a:endParaRPr lang="fr-FR"/>
          </a:p>
        </p:txBody>
      </p:sp>
    </p:spTree>
    <p:extLst>
      <p:ext uri="{BB962C8B-B14F-4D97-AF65-F5344CB8AC3E}">
        <p14:creationId xmlns:p14="http://schemas.microsoft.com/office/powerpoint/2010/main" val="2230824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report provides for the first time an overview of the global use of antimicrobial agents in animals. It presents the findings of the first annual reporting of data on the use of antimicrobial agents in animals, providing a global and regional analysis based on data ranging from 2010 to 2015.</a:t>
            </a:r>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18</a:t>
            </a:fld>
            <a:endParaRPr lang="fr-FR"/>
          </a:p>
        </p:txBody>
      </p:sp>
    </p:spTree>
    <p:extLst>
      <p:ext uri="{BB962C8B-B14F-4D97-AF65-F5344CB8AC3E}">
        <p14:creationId xmlns:p14="http://schemas.microsoft.com/office/powerpoint/2010/main" val="206562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The </a:t>
            </a:r>
            <a:r>
              <a:rPr lang="en-GB" sz="1200" i="1" kern="1200" dirty="0">
                <a:solidFill>
                  <a:schemeClr val="tx1"/>
                </a:solidFill>
                <a:effectLst/>
                <a:latin typeface="Arial" charset="0"/>
                <a:ea typeface="+mn-ea"/>
                <a:cs typeface="Arial" charset="0"/>
              </a:rPr>
              <a:t>OIE Antimicrobial Resistance Strategy</a:t>
            </a:r>
            <a:r>
              <a:rPr lang="en-GB" sz="1200" kern="1200" dirty="0">
                <a:solidFill>
                  <a:schemeClr val="tx1"/>
                </a:solidFill>
                <a:effectLst/>
                <a:latin typeface="Arial" charset="0"/>
                <a:ea typeface="+mn-ea"/>
                <a:cs typeface="Arial" charset="0"/>
              </a:rPr>
              <a:t> provides an important cornerstone to the success of this significant global undertaking, and well supports the OIE’s strategic commitment, </a:t>
            </a:r>
            <a:r>
              <a:rPr lang="en-GB" sz="1200" i="1" kern="1200" dirty="0">
                <a:solidFill>
                  <a:schemeClr val="tx1"/>
                </a:solidFill>
                <a:effectLst/>
                <a:latin typeface="Arial" charset="0"/>
                <a:ea typeface="+mn-ea"/>
                <a:cs typeface="Arial" charset="0"/>
              </a:rPr>
              <a:t>“protecting animals, preserving our future</a:t>
            </a:r>
            <a:r>
              <a:rPr lang="en-GB" sz="1200" kern="1200" dirty="0">
                <a:solidFill>
                  <a:schemeClr val="tx1"/>
                </a:solidFill>
                <a:effectLst/>
                <a:latin typeface="Arial" charset="0"/>
                <a:ea typeface="+mn-ea"/>
                <a:cs typeface="Arial" charset="0"/>
              </a:rPr>
              <a:t>”.</a:t>
            </a:r>
            <a:endParaRPr lang="en-US" sz="1200" kern="1200" dirty="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64A868F2-5643-4BBD-B1D0-4FBB83584740}" type="slidenum">
              <a:rPr lang="fr-FR" smtClean="0"/>
              <a:pPr>
                <a:defRPr/>
              </a:pPr>
              <a:t>20</a:t>
            </a:fld>
            <a:endParaRPr lang="fr-FR"/>
          </a:p>
        </p:txBody>
      </p:sp>
    </p:spTree>
    <p:extLst>
      <p:ext uri="{BB962C8B-B14F-4D97-AF65-F5344CB8AC3E}">
        <p14:creationId xmlns:p14="http://schemas.microsoft.com/office/powerpoint/2010/main" val="42134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Master" Target="../slideMasters/slideMaster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jpe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7" name="Espace réservé du texte 26"/>
          <p:cNvSpPr>
            <a:spLocks noGrp="1"/>
          </p:cNvSpPr>
          <p:nvPr>
            <p:ph type="body" sz="quarter" idx="17" hasCustomPrompt="1"/>
          </p:nvPr>
        </p:nvSpPr>
        <p:spPr>
          <a:xfrm>
            <a:off x="1971" y="1421210"/>
            <a:ext cx="9153525" cy="855662"/>
          </a:xfrm>
          <a:solidFill>
            <a:srgbClr val="A50021"/>
          </a:solid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FFFFFF"/>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p>
        </p:txBody>
      </p:sp>
      <p:sp>
        <p:nvSpPr>
          <p:cNvPr id="30" name="Espace réservé du texte 26"/>
          <p:cNvSpPr>
            <a:spLocks noGrp="1"/>
          </p:cNvSpPr>
          <p:nvPr>
            <p:ph type="body" sz="quarter" idx="18" hasCustomPrompt="1"/>
          </p:nvPr>
        </p:nvSpPr>
        <p:spPr>
          <a:xfrm>
            <a:off x="1971" y="2276872"/>
            <a:ext cx="9153525" cy="855662"/>
          </a:xfrm>
          <a:solidFill>
            <a:srgbClr val="676F91"/>
          </a:solid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FFFFFF"/>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p>
        </p:txBody>
      </p:sp>
      <p:sp>
        <p:nvSpPr>
          <p:cNvPr id="31" name="Espace réservé du texte 26"/>
          <p:cNvSpPr>
            <a:spLocks noGrp="1"/>
          </p:cNvSpPr>
          <p:nvPr>
            <p:ph type="body" sz="quarter" idx="19" hasCustomPrompt="1"/>
          </p:nvPr>
        </p:nvSpPr>
        <p:spPr>
          <a:xfrm>
            <a:off x="1971" y="3140968"/>
            <a:ext cx="9153525" cy="855662"/>
          </a:xfrm>
          <a:solidFill>
            <a:srgbClr val="769091"/>
          </a:solid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FFFFFF"/>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p>
        </p:txBody>
      </p:sp>
      <p:sp>
        <p:nvSpPr>
          <p:cNvPr id="32" name="Espace réservé du texte 26"/>
          <p:cNvSpPr>
            <a:spLocks noGrp="1"/>
          </p:cNvSpPr>
          <p:nvPr>
            <p:ph type="body" sz="quarter" idx="20" hasCustomPrompt="1"/>
          </p:nvPr>
        </p:nvSpPr>
        <p:spPr>
          <a:xfrm>
            <a:off x="1971" y="4005064"/>
            <a:ext cx="9153525" cy="855662"/>
          </a:xfrm>
          <a:solidFill>
            <a:srgbClr val="D2AD86"/>
          </a:solid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FFFFFF"/>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p>
        </p:txBody>
      </p:sp>
      <p:sp>
        <p:nvSpPr>
          <p:cNvPr id="33" name="Espace réservé du texte 26"/>
          <p:cNvSpPr>
            <a:spLocks noGrp="1"/>
          </p:cNvSpPr>
          <p:nvPr>
            <p:ph type="body" sz="quarter" idx="21" hasCustomPrompt="1"/>
          </p:nvPr>
        </p:nvSpPr>
        <p:spPr>
          <a:xfrm>
            <a:off x="1971" y="4869160"/>
            <a:ext cx="9153525" cy="855662"/>
          </a:xfrm>
          <a:solidFill>
            <a:srgbClr val="636463"/>
          </a:solid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FFFFFF"/>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p>
        </p:txBody>
      </p:sp>
      <p:sp>
        <p:nvSpPr>
          <p:cNvPr id="3" name="Espace réservé du texte 8"/>
          <p:cNvSpPr>
            <a:spLocks noGrp="1"/>
          </p:cNvSpPr>
          <p:nvPr userDrawn="1">
            <p:ph type="body" sz="quarter" idx="11" hasCustomPrompt="1"/>
          </p:nvPr>
        </p:nvSpPr>
        <p:spPr>
          <a:xfrm>
            <a:off x="179388" y="188913"/>
            <a:ext cx="8496300" cy="493712"/>
          </a:xfrm>
        </p:spPr>
        <p:txBody>
          <a:bodyPr/>
          <a:lstStyle>
            <a:lvl1pPr marL="0" indent="0">
              <a:buNone/>
              <a:defRPr lang="fr-FR" sz="2800" b="0" kern="1200" dirty="0" smtClean="0">
                <a:solidFill>
                  <a:srgbClr val="A50021"/>
                </a:solidFill>
                <a:latin typeface="Arial"/>
                <a:ea typeface="+mn-ea"/>
                <a:cs typeface="+mn-cs"/>
              </a:defRPr>
            </a:lvl1pPr>
            <a:lvl5pPr marL="1828800" indent="0">
              <a:buNone/>
              <a:defRPr/>
            </a:lvl5pPr>
          </a:lstStyle>
          <a:p>
            <a:pPr lvl="0"/>
            <a:r>
              <a:rPr lang="fr-FR" dirty="0"/>
              <a:t>Agenda</a:t>
            </a:r>
          </a:p>
        </p:txBody>
      </p:sp>
    </p:spTree>
    <p:extLst>
      <p:ext uri="{BB962C8B-B14F-4D97-AF65-F5344CB8AC3E}">
        <p14:creationId xmlns:p14="http://schemas.microsoft.com/office/powerpoint/2010/main" val="131201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7" name="Rectangle 3"/>
          <p:cNvSpPr>
            <a:spLocks noGrp="1" noChangeArrowheads="1"/>
          </p:cNvSpPr>
          <p:nvPr>
            <p:ph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000"/>
            </a:lvl1pPr>
            <a:lvl2pPr>
              <a:defRPr sz="2800"/>
            </a:lvl2pPr>
            <a:lvl3pPr>
              <a:defRPr sz="2400">
                <a:latin typeface="Arial" panose="020B0604020202020204" pitchFamily="34" charset="0"/>
                <a:cs typeface="Arial" panose="020B0604020202020204" pitchFamily="34" charset="0"/>
              </a:defRPr>
            </a:lvl3pPr>
            <a:lvl4pPr>
              <a:defRPr sz="20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78191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f the Presentation 1">
    <p:spTree>
      <p:nvGrpSpPr>
        <p:cNvPr id="1" name=""/>
        <p:cNvGrpSpPr/>
        <p:nvPr/>
      </p:nvGrpSpPr>
      <p:grpSpPr>
        <a:xfrm>
          <a:off x="0" y="0"/>
          <a:ext cx="0" cy="0"/>
          <a:chOff x="0" y="0"/>
          <a:chExt cx="0" cy="0"/>
        </a:xfrm>
      </p:grpSpPr>
      <p:sp>
        <p:nvSpPr>
          <p:cNvPr id="6" name="Espace réservé du texte 5"/>
          <p:cNvSpPr>
            <a:spLocks noGrp="1"/>
          </p:cNvSpPr>
          <p:nvPr>
            <p:ph type="body" sz="quarter" idx="10" hasCustomPrompt="1"/>
          </p:nvPr>
        </p:nvSpPr>
        <p:spPr>
          <a:xfrm>
            <a:off x="1166813" y="5145088"/>
            <a:ext cx="5842000" cy="862012"/>
          </a:xfrm>
        </p:spPr>
        <p:txBody>
          <a:bodyPr/>
          <a:lstStyle>
            <a:lvl1pPr marL="0" indent="0" algn="r">
              <a:buNone/>
              <a:defRPr sz="1400" b="1"/>
            </a:lvl1pPr>
          </a:lstStyle>
          <a:p>
            <a:pPr lvl="0"/>
            <a:r>
              <a:rPr lang="fr-FR" dirty="0"/>
              <a:t>Location of the </a:t>
            </a:r>
            <a:r>
              <a:rPr lang="fr-FR" dirty="0" err="1"/>
              <a:t>event</a:t>
            </a:r>
            <a:endParaRPr lang="fr-FR" dirty="0"/>
          </a:p>
          <a:p>
            <a:pPr lvl="0"/>
            <a:r>
              <a:rPr lang="fr-FR" dirty="0"/>
              <a:t>Date</a:t>
            </a:r>
          </a:p>
          <a:p>
            <a:pPr lvl="0"/>
            <a:r>
              <a:rPr lang="fr-FR" dirty="0"/>
              <a:t>Arial 14 pt. </a:t>
            </a:r>
          </a:p>
        </p:txBody>
      </p:sp>
      <p:sp>
        <p:nvSpPr>
          <p:cNvPr id="2" name="Titre 1"/>
          <p:cNvSpPr>
            <a:spLocks noGrp="1"/>
          </p:cNvSpPr>
          <p:nvPr>
            <p:ph type="ctrTitle" hasCustomPrompt="1"/>
          </p:nvPr>
        </p:nvSpPr>
        <p:spPr>
          <a:xfrm>
            <a:off x="1174750" y="2130426"/>
            <a:ext cx="5849938" cy="362470"/>
          </a:xfrm>
          <a:prstGeom prst="rect">
            <a:avLst/>
          </a:prstGeom>
        </p:spPr>
        <p:txBody>
          <a:bodyPr/>
          <a:lstStyle>
            <a:lvl1pPr algn="r">
              <a:defRPr lang="fr-FR" sz="1800" b="1" kern="1200" dirty="0">
                <a:solidFill>
                  <a:srgbClr val="636463"/>
                </a:solidFill>
                <a:latin typeface="Arial" panose="020B0604020202020204" pitchFamily="34" charset="0"/>
                <a:ea typeface="+mn-ea"/>
                <a:cs typeface="Arial" panose="020B0604020202020204" pitchFamily="34" charset="0"/>
              </a:defRPr>
            </a:lvl1pPr>
          </a:lstStyle>
          <a:p>
            <a:r>
              <a:rPr lang="fr-FR" dirty="0"/>
              <a:t>Name of the speaker</a:t>
            </a:r>
            <a:br>
              <a:rPr lang="fr-FR" dirty="0"/>
            </a:br>
            <a:br>
              <a:rPr lang="fr-FR" dirty="0"/>
            </a:br>
            <a:endParaRPr lang="fr-FR" dirty="0"/>
          </a:p>
        </p:txBody>
      </p:sp>
      <p:sp>
        <p:nvSpPr>
          <p:cNvPr id="3" name="Sous-titre 2"/>
          <p:cNvSpPr>
            <a:spLocks noGrp="1"/>
          </p:cNvSpPr>
          <p:nvPr>
            <p:ph type="subTitle" idx="1" hasCustomPrompt="1"/>
          </p:nvPr>
        </p:nvSpPr>
        <p:spPr>
          <a:xfrm>
            <a:off x="1174750" y="3692624"/>
            <a:ext cx="5837610" cy="1170483"/>
          </a:xfrm>
        </p:spPr>
        <p:txBody>
          <a:bodyPr/>
          <a:lstStyle>
            <a:lvl1pPr marL="0" indent="0" algn="r">
              <a:buNone/>
              <a:defRPr lang="fr-FR" sz="2400" kern="1200" dirty="0">
                <a:solidFill>
                  <a:srgbClr val="A5002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err="1"/>
              <a:t>Title</a:t>
            </a:r>
            <a:r>
              <a:rPr lang="fr-FR" dirty="0"/>
              <a:t> of the </a:t>
            </a:r>
            <a:r>
              <a:rPr lang="fr-FR" dirty="0" err="1"/>
              <a:t>presentation</a:t>
            </a:r>
            <a:endParaRPr lang="fr-FR" dirty="0"/>
          </a:p>
          <a:p>
            <a:r>
              <a:rPr lang="fr-FR" dirty="0"/>
              <a:t>Arial 24 pt.</a:t>
            </a:r>
          </a:p>
        </p:txBody>
      </p:sp>
      <p:pic>
        <p:nvPicPr>
          <p:cNvPr id="4" name="Imagen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95379" y="869521"/>
            <a:ext cx="1913428" cy="838630"/>
          </a:xfrm>
          <a:prstGeom prst="rect">
            <a:avLst/>
          </a:prstGeom>
        </p:spPr>
      </p:pic>
      <p:pic>
        <p:nvPicPr>
          <p:cNvPr id="8" name="Imagen 9"/>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637348" y="6483563"/>
            <a:ext cx="5387340" cy="121920"/>
          </a:xfrm>
          <a:prstGeom prst="rect">
            <a:avLst/>
          </a:prstGeom>
        </p:spPr>
      </p:pic>
      <p:pic>
        <p:nvPicPr>
          <p:cNvPr id="11" name="99638db0-9fa5-495f-99d5-02ce6da1733e" descr="7107F13B-2B31-4DE3-9BEB-496579FAA57C@oielan2"/>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179523" y="6443258"/>
            <a:ext cx="672505" cy="29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texte 5"/>
          <p:cNvSpPr>
            <a:spLocks noGrp="1"/>
          </p:cNvSpPr>
          <p:nvPr>
            <p:ph type="body" sz="quarter" idx="11" hasCustomPrompt="1"/>
          </p:nvPr>
        </p:nvSpPr>
        <p:spPr>
          <a:xfrm>
            <a:off x="1182688" y="2420888"/>
            <a:ext cx="5842000" cy="288032"/>
          </a:xfrm>
        </p:spPr>
        <p:txBody>
          <a:bodyPr/>
          <a:lstStyle>
            <a:lvl1pPr marL="0" indent="0" algn="r">
              <a:buNone/>
              <a:defRPr sz="1800" b="0"/>
            </a:lvl1pPr>
          </a:lstStyle>
          <a:p>
            <a:pPr lvl="0"/>
            <a:r>
              <a:rPr lang="fr-FR" dirty="0"/>
              <a:t>Position of the speaker</a:t>
            </a:r>
          </a:p>
        </p:txBody>
      </p:sp>
    </p:spTree>
    <p:extLst>
      <p:ext uri="{BB962C8B-B14F-4D97-AF65-F5344CB8AC3E}">
        <p14:creationId xmlns:p14="http://schemas.microsoft.com/office/powerpoint/2010/main" val="383968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f the Presentation 2">
    <p:spTree>
      <p:nvGrpSpPr>
        <p:cNvPr id="1" name=""/>
        <p:cNvGrpSpPr/>
        <p:nvPr/>
      </p:nvGrpSpPr>
      <p:grpSpPr>
        <a:xfrm>
          <a:off x="0" y="0"/>
          <a:ext cx="0" cy="0"/>
          <a:chOff x="0" y="0"/>
          <a:chExt cx="0" cy="0"/>
        </a:xfrm>
      </p:grpSpPr>
      <p:sp>
        <p:nvSpPr>
          <p:cNvPr id="16" name="Espace réservé du texte 2"/>
          <p:cNvSpPr>
            <a:spLocks noGrp="1"/>
          </p:cNvSpPr>
          <p:nvPr>
            <p:ph type="body" sz="quarter" idx="12" hasCustomPrompt="1"/>
          </p:nvPr>
        </p:nvSpPr>
        <p:spPr>
          <a:xfrm>
            <a:off x="1170334" y="5096793"/>
            <a:ext cx="5849938" cy="852487"/>
          </a:xfrm>
        </p:spPr>
        <p:txBody>
          <a:bodyPr/>
          <a:lstStyle>
            <a:lvl1pPr marL="0" indent="0" algn="r">
              <a:buNone/>
              <a:defRPr sz="1400" b="1" baseline="0"/>
            </a:lvl1pPr>
          </a:lstStyle>
          <a:p>
            <a:pPr lvl="0"/>
            <a:r>
              <a:rPr lang="fr-FR" dirty="0"/>
              <a:t>Location  of the </a:t>
            </a:r>
            <a:r>
              <a:rPr lang="fr-FR" dirty="0" err="1"/>
              <a:t>event</a:t>
            </a:r>
            <a:endParaRPr lang="fr-FR" dirty="0"/>
          </a:p>
          <a:p>
            <a:pPr lvl="0"/>
            <a:r>
              <a:rPr lang="fr-FR" dirty="0"/>
              <a:t>Date</a:t>
            </a:r>
          </a:p>
          <a:p>
            <a:pPr lvl="0"/>
            <a:r>
              <a:rPr lang="fr-FR" dirty="0"/>
              <a:t>Arial 14 pt.</a:t>
            </a:r>
          </a:p>
        </p:txBody>
      </p:sp>
      <p:sp>
        <p:nvSpPr>
          <p:cNvPr id="5" name="Espace réservé du texte 4"/>
          <p:cNvSpPr>
            <a:spLocks noGrp="1"/>
          </p:cNvSpPr>
          <p:nvPr>
            <p:ph type="body" sz="quarter" idx="11" hasCustomPrompt="1"/>
          </p:nvPr>
        </p:nvSpPr>
        <p:spPr>
          <a:xfrm>
            <a:off x="1170334" y="2566988"/>
            <a:ext cx="5849938" cy="1704975"/>
          </a:xfrm>
        </p:spPr>
        <p:txBody>
          <a:bodyPr/>
          <a:lstStyle>
            <a:lvl1pPr marL="0" indent="0" algn="r">
              <a:buNone/>
              <a:defRPr lang="fr-FR" sz="2400" kern="1200" dirty="0">
                <a:solidFill>
                  <a:srgbClr val="A50021"/>
                </a:solidFill>
                <a:latin typeface="Arial"/>
                <a:ea typeface="+mn-ea"/>
                <a:cs typeface="+mn-cs"/>
              </a:defRPr>
            </a:lvl1pPr>
          </a:lstStyle>
          <a:p>
            <a:pPr lvl="0"/>
            <a:r>
              <a:rPr lang="fr-FR" dirty="0" err="1"/>
              <a:t>Presentation</a:t>
            </a:r>
            <a:r>
              <a:rPr lang="fr-FR" dirty="0"/>
              <a:t> </a:t>
            </a:r>
            <a:r>
              <a:rPr lang="fr-FR" dirty="0" err="1"/>
              <a:t>Title</a:t>
            </a:r>
            <a:endParaRPr lang="fr-FR" dirty="0"/>
          </a:p>
          <a:p>
            <a:pPr lvl="0"/>
            <a:r>
              <a:rPr lang="fr-FR" dirty="0"/>
              <a:t>Arial 24 pt.</a:t>
            </a:r>
          </a:p>
        </p:txBody>
      </p:sp>
      <p:sp>
        <p:nvSpPr>
          <p:cNvPr id="3" name="Espace réservé du texte 2"/>
          <p:cNvSpPr>
            <a:spLocks noGrp="1"/>
          </p:cNvSpPr>
          <p:nvPr>
            <p:ph type="body" sz="quarter" idx="10" hasCustomPrompt="1"/>
          </p:nvPr>
        </p:nvSpPr>
        <p:spPr>
          <a:xfrm>
            <a:off x="1170334" y="855663"/>
            <a:ext cx="5849938" cy="341089"/>
          </a:xfrm>
        </p:spPr>
        <p:txBody>
          <a:bodyPr/>
          <a:lstStyle>
            <a:lvl1pPr marL="0" indent="0" algn="r">
              <a:buNone/>
              <a:defRPr sz="1800" b="1" baseline="0"/>
            </a:lvl1pPr>
          </a:lstStyle>
          <a:p>
            <a:pPr lvl="0"/>
            <a:r>
              <a:rPr lang="fr-FR" dirty="0"/>
              <a:t>Name of the speaker</a:t>
            </a:r>
          </a:p>
        </p:txBody>
      </p:sp>
      <p:pic>
        <p:nvPicPr>
          <p:cNvPr id="9" name="Imagen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699915" y="5369462"/>
            <a:ext cx="1260000" cy="552241"/>
          </a:xfrm>
          <a:prstGeom prst="rect">
            <a:avLst/>
          </a:prstGeom>
        </p:spPr>
      </p:pic>
      <p:pic>
        <p:nvPicPr>
          <p:cNvPr id="14" name="Imagen 9"/>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637348" y="6483563"/>
            <a:ext cx="5387340" cy="121920"/>
          </a:xfrm>
          <a:prstGeom prst="rect">
            <a:avLst/>
          </a:prstGeom>
        </p:spPr>
      </p:pic>
      <p:sp>
        <p:nvSpPr>
          <p:cNvPr id="7" name="Espace réservé du texte 2"/>
          <p:cNvSpPr>
            <a:spLocks noGrp="1"/>
          </p:cNvSpPr>
          <p:nvPr>
            <p:ph type="body" sz="quarter" idx="13" hasCustomPrompt="1"/>
          </p:nvPr>
        </p:nvSpPr>
        <p:spPr>
          <a:xfrm>
            <a:off x="1170334" y="1124745"/>
            <a:ext cx="5849938" cy="288032"/>
          </a:xfrm>
        </p:spPr>
        <p:txBody>
          <a:bodyPr/>
          <a:lstStyle>
            <a:lvl1pPr marL="0" indent="0" algn="r">
              <a:buNone/>
              <a:defRPr sz="1800" b="0" baseline="0"/>
            </a:lvl1pPr>
          </a:lstStyle>
          <a:p>
            <a:pPr lvl="0"/>
            <a:r>
              <a:rPr lang="fr-FR" dirty="0"/>
              <a:t>Position of the speaker</a:t>
            </a:r>
          </a:p>
        </p:txBody>
      </p:sp>
    </p:spTree>
    <p:extLst>
      <p:ext uri="{BB962C8B-B14F-4D97-AF65-F5344CB8AC3E}">
        <p14:creationId xmlns:p14="http://schemas.microsoft.com/office/powerpoint/2010/main" val="1098268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7" name="CuadroTexto 5"/>
          <p:cNvSpPr txBox="1"/>
          <p:nvPr userDrawn="1"/>
        </p:nvSpPr>
        <p:spPr>
          <a:xfrm>
            <a:off x="1" y="1707904"/>
            <a:ext cx="9144000" cy="3902322"/>
          </a:xfrm>
          <a:prstGeom prst="rect">
            <a:avLst/>
          </a:prstGeom>
          <a:solidFill>
            <a:srgbClr val="A5002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4" name="Sous-titre 2"/>
          <p:cNvSpPr>
            <a:spLocks noGrp="1"/>
          </p:cNvSpPr>
          <p:nvPr>
            <p:ph type="subTitle" idx="1" hasCustomPrompt="1"/>
          </p:nvPr>
        </p:nvSpPr>
        <p:spPr>
          <a:xfrm>
            <a:off x="395536" y="260649"/>
            <a:ext cx="8352928" cy="1296143"/>
          </a:xfrm>
        </p:spPr>
        <p:txBody>
          <a:bodyPr anchor="ctr"/>
          <a:lstStyle>
            <a:lvl1pPr marL="0" indent="0" algn="ctr">
              <a:buNone/>
              <a:defRPr lang="fr-FR" sz="4000" b="1" kern="1200" baseline="0" dirty="0">
                <a:solidFill>
                  <a:srgbClr val="A5002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err="1"/>
              <a:t>Thank</a:t>
            </a:r>
            <a:r>
              <a:rPr lang="fr-FR" dirty="0"/>
              <a:t> </a:t>
            </a:r>
            <a:r>
              <a:rPr lang="fr-FR" dirty="0" err="1"/>
              <a:t>you</a:t>
            </a:r>
            <a:r>
              <a:rPr lang="fr-FR" dirty="0"/>
              <a:t> for </a:t>
            </a:r>
            <a:r>
              <a:rPr lang="fr-FR" dirty="0" err="1"/>
              <a:t>your</a:t>
            </a:r>
            <a:r>
              <a:rPr lang="fr-FR" dirty="0"/>
              <a:t> attention</a:t>
            </a:r>
          </a:p>
        </p:txBody>
      </p:sp>
      <p:pic>
        <p:nvPicPr>
          <p:cNvPr id="8" name="Imagen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579219" y="4430628"/>
            <a:ext cx="4116735" cy="510540"/>
          </a:xfrm>
          <a:prstGeom prst="rect">
            <a:avLst/>
          </a:prstGeom>
        </p:spPr>
      </p:pic>
      <p:sp>
        <p:nvSpPr>
          <p:cNvPr id="3" name="Espace réservé pour une image  2"/>
          <p:cNvSpPr>
            <a:spLocks noGrp="1"/>
          </p:cNvSpPr>
          <p:nvPr>
            <p:ph type="pic" sz="quarter" idx="10"/>
          </p:nvPr>
        </p:nvSpPr>
        <p:spPr>
          <a:xfrm>
            <a:off x="395288" y="1989138"/>
            <a:ext cx="3600450" cy="3240087"/>
          </a:xfrm>
        </p:spPr>
        <p:txBody>
          <a:bodyPr/>
          <a:lstStyle/>
          <a:p>
            <a:endParaRPr lang="fr-FR" dirty="0"/>
          </a:p>
        </p:txBody>
      </p:sp>
      <p:sp>
        <p:nvSpPr>
          <p:cNvPr id="9" name="Espace réservé du texte 2"/>
          <p:cNvSpPr>
            <a:spLocks noGrp="1"/>
          </p:cNvSpPr>
          <p:nvPr>
            <p:ph type="body" sz="quarter" idx="11" hasCustomPrompt="1"/>
          </p:nvPr>
        </p:nvSpPr>
        <p:spPr>
          <a:xfrm>
            <a:off x="4321175" y="2420938"/>
            <a:ext cx="4465638" cy="858837"/>
          </a:xfrm>
        </p:spPr>
        <p:txBody>
          <a:bodyPr/>
          <a:lstStyle>
            <a:lvl1pPr marL="0" indent="0" algn="r">
              <a:buNone/>
              <a:defRPr sz="1400">
                <a:solidFill>
                  <a:schemeClr val="bg1"/>
                </a:solidFill>
              </a:defRPr>
            </a:lvl1pPr>
          </a:lstStyle>
          <a:p>
            <a:pPr lvl="0"/>
            <a:r>
              <a:rPr lang="fr-FR" dirty="0"/>
              <a:t>Name of the speaker</a:t>
            </a:r>
          </a:p>
        </p:txBody>
      </p:sp>
      <p:sp>
        <p:nvSpPr>
          <p:cNvPr id="16" name="CuadroTexto 9"/>
          <p:cNvSpPr txBox="1"/>
          <p:nvPr userDrawn="1"/>
        </p:nvSpPr>
        <p:spPr>
          <a:xfrm>
            <a:off x="755576" y="5810524"/>
            <a:ext cx="3240360"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5F5F5F"/>
                </a:solidFill>
                <a:cs typeface="Arial" pitchFamily="34" charset="0"/>
              </a:rPr>
              <a:t>12, rue de Prony, 75017 Paris, France </a:t>
            </a:r>
          </a:p>
          <a:p>
            <a:pPr algn="r" fontAlgn="auto">
              <a:spcAft>
                <a:spcPts val="0"/>
              </a:spcAft>
              <a:defRPr/>
            </a:pPr>
            <a:r>
              <a:rPr lang="fr-FR" sz="1400" b="1" kern="0" dirty="0">
                <a:solidFill>
                  <a:srgbClr val="5F5F5F"/>
                </a:solidFill>
                <a:cs typeface="Arial" pitchFamily="34" charset="0"/>
              </a:rPr>
              <a:t>www.oie.int</a:t>
            </a:r>
          </a:p>
          <a:p>
            <a:pPr algn="r" fontAlgn="auto">
              <a:spcAft>
                <a:spcPts val="0"/>
              </a:spcAft>
              <a:defRPr/>
            </a:pPr>
            <a:r>
              <a:rPr lang="fr-FR" sz="1400" b="0" kern="0" dirty="0">
                <a:solidFill>
                  <a:srgbClr val="5F5F5F"/>
                </a:solidFill>
                <a:cs typeface="Arial" pitchFamily="34" charset="0"/>
              </a:rPr>
              <a:t>media@oie.int</a:t>
            </a:r>
            <a:r>
              <a:rPr lang="fr-FR" sz="1400" b="0" kern="0" baseline="0" dirty="0">
                <a:solidFill>
                  <a:srgbClr val="5F5F5F"/>
                </a:solidFill>
                <a:cs typeface="Arial" pitchFamily="34" charset="0"/>
              </a:rPr>
              <a:t>  -  </a:t>
            </a:r>
            <a:r>
              <a:rPr lang="fr-FR" sz="1400" b="0" kern="0" dirty="0">
                <a:solidFill>
                  <a:srgbClr val="5F5F5F"/>
                </a:solidFill>
                <a:cs typeface="Arial" pitchFamily="34" charset="0"/>
              </a:rPr>
              <a:t>oie@oie.int </a:t>
            </a:r>
          </a:p>
        </p:txBody>
      </p:sp>
      <p:pic>
        <p:nvPicPr>
          <p:cNvPr id="15" name="Picture 23" descr="O:\Pubmz\ADMIN\CHARTE GRAPHIQUE OIE\Logos réseaux sociaux carrés\Youtube_gris.png"/>
          <p:cNvPicPr>
            <a:picLocks noChangeAspect="1" noChangeArrowheads="1"/>
          </p:cNvPicPr>
          <p:nvPr userDrawn="1"/>
        </p:nvPicPr>
        <p:blipFill rotWithShape="1">
          <a:blip r:embed="rId3" cstate="email">
            <a:extLst>
              <a:ext uri="{28A0092B-C50C-407E-A947-70E740481C1C}">
                <a14:useLocalDpi xmlns:a14="http://schemas.microsoft.com/office/drawing/2010/main" val="0"/>
              </a:ext>
            </a:extLst>
          </a:blip>
          <a:srcRect t="12943"/>
          <a:stretch/>
        </p:blipFill>
        <p:spPr bwMode="auto">
          <a:xfrm>
            <a:off x="7812312" y="6086507"/>
            <a:ext cx="504081" cy="43883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4" descr="O:\Pubmz\ADMIN\CHARTE GRAPHIQUE OIE\Logos réseaux sociaux carrés\Facebook_gris.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2943"/>
          <a:stretch/>
        </p:blipFill>
        <p:spPr bwMode="auto">
          <a:xfrm>
            <a:off x="6804150" y="6086507"/>
            <a:ext cx="504081" cy="4388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5" descr="O:\Pubmz\ADMIN\CHARTE GRAPHIQUE OIE\Logos réseaux sociaux carrés\FlickR_gris.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4776"/>
          <a:stretch/>
        </p:blipFill>
        <p:spPr bwMode="auto">
          <a:xfrm>
            <a:off x="8316391" y="6086507"/>
            <a:ext cx="504081" cy="4296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6" descr="O:\Pubmz\ADMIN\CHARTE GRAPHIQUE OIE\Logos réseaux sociaux carrés\Twitter_gris.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2943"/>
          <a:stretch/>
        </p:blipFill>
        <p:spPr bwMode="auto">
          <a:xfrm>
            <a:off x="7308231" y="6086507"/>
            <a:ext cx="504081" cy="43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18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7" name="CuadroTexto 5"/>
          <p:cNvSpPr txBox="1"/>
          <p:nvPr userDrawn="1"/>
        </p:nvSpPr>
        <p:spPr>
          <a:xfrm>
            <a:off x="1" y="1707904"/>
            <a:ext cx="9144000" cy="3902322"/>
          </a:xfrm>
          <a:prstGeom prst="rect">
            <a:avLst/>
          </a:prstGeom>
          <a:solidFill>
            <a:srgbClr val="A5002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3" name="Espace réservé du texte 2"/>
          <p:cNvSpPr>
            <a:spLocks noGrp="1"/>
          </p:cNvSpPr>
          <p:nvPr>
            <p:ph type="body" sz="quarter" idx="10" hasCustomPrompt="1"/>
          </p:nvPr>
        </p:nvSpPr>
        <p:spPr>
          <a:xfrm>
            <a:off x="4321175" y="2420938"/>
            <a:ext cx="4465638" cy="858837"/>
          </a:xfrm>
        </p:spPr>
        <p:txBody>
          <a:bodyPr/>
          <a:lstStyle>
            <a:lvl1pPr marL="0" indent="0" algn="r">
              <a:buNone/>
              <a:defRPr sz="1400">
                <a:solidFill>
                  <a:schemeClr val="bg1"/>
                </a:solidFill>
              </a:defRPr>
            </a:lvl1pPr>
          </a:lstStyle>
          <a:p>
            <a:pPr lvl="0"/>
            <a:r>
              <a:rPr lang="fr-FR" dirty="0"/>
              <a:t>Name of the speaker</a:t>
            </a:r>
          </a:p>
        </p:txBody>
      </p:sp>
      <p:sp>
        <p:nvSpPr>
          <p:cNvPr id="4" name="Sous-titre 2"/>
          <p:cNvSpPr>
            <a:spLocks noGrp="1"/>
          </p:cNvSpPr>
          <p:nvPr>
            <p:ph type="subTitle" idx="1" hasCustomPrompt="1"/>
          </p:nvPr>
        </p:nvSpPr>
        <p:spPr>
          <a:xfrm>
            <a:off x="395536" y="260649"/>
            <a:ext cx="8352928" cy="1296143"/>
          </a:xfrm>
        </p:spPr>
        <p:txBody>
          <a:bodyPr anchor="ctr"/>
          <a:lstStyle>
            <a:lvl1pPr marL="0" indent="0" algn="ctr">
              <a:buNone/>
              <a:defRPr lang="fr-FR" sz="4000" b="1" kern="1200" baseline="0" dirty="0">
                <a:solidFill>
                  <a:srgbClr val="A5002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err="1"/>
              <a:t>Thank</a:t>
            </a:r>
            <a:r>
              <a:rPr lang="fr-FR" dirty="0"/>
              <a:t> </a:t>
            </a:r>
            <a:r>
              <a:rPr lang="fr-FR" dirty="0" err="1"/>
              <a:t>you</a:t>
            </a:r>
            <a:r>
              <a:rPr lang="fr-FR" dirty="0"/>
              <a:t> for </a:t>
            </a:r>
            <a:r>
              <a:rPr lang="fr-FR" dirty="0" err="1"/>
              <a:t>your</a:t>
            </a:r>
            <a:r>
              <a:rPr lang="fr-FR" dirty="0"/>
              <a:t> attention</a:t>
            </a:r>
          </a:p>
        </p:txBody>
      </p:sp>
      <p:pic>
        <p:nvPicPr>
          <p:cNvPr id="8" name="Imagen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579219" y="4430628"/>
            <a:ext cx="4116735" cy="510540"/>
          </a:xfrm>
          <a:prstGeom prst="rect">
            <a:avLst/>
          </a:prstGeom>
        </p:spPr>
      </p:pic>
      <p:pic>
        <p:nvPicPr>
          <p:cNvPr id="9" name="Picture 6" descr="page10-1035-full copie"/>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1043608" y="1811516"/>
            <a:ext cx="2226657" cy="369509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CuadroTexto 9"/>
          <p:cNvSpPr txBox="1"/>
          <p:nvPr userDrawn="1"/>
        </p:nvSpPr>
        <p:spPr>
          <a:xfrm>
            <a:off x="251520" y="5810524"/>
            <a:ext cx="3240360"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5F5F5F"/>
                </a:solidFill>
                <a:cs typeface="Arial" pitchFamily="34" charset="0"/>
              </a:rPr>
              <a:t>12, rue de Prony, 75017 Paris, France </a:t>
            </a:r>
          </a:p>
          <a:p>
            <a:pPr algn="r" fontAlgn="auto">
              <a:spcAft>
                <a:spcPts val="0"/>
              </a:spcAft>
              <a:defRPr/>
            </a:pPr>
            <a:r>
              <a:rPr lang="fr-FR" sz="1400" b="1" kern="0" dirty="0">
                <a:solidFill>
                  <a:srgbClr val="5F5F5F"/>
                </a:solidFill>
                <a:cs typeface="Arial" pitchFamily="34" charset="0"/>
              </a:rPr>
              <a:t>www.oie.int</a:t>
            </a:r>
          </a:p>
          <a:p>
            <a:pPr algn="r" fontAlgn="auto">
              <a:spcAft>
                <a:spcPts val="0"/>
              </a:spcAft>
              <a:defRPr/>
            </a:pPr>
            <a:r>
              <a:rPr lang="fr-FR" sz="1400" b="0" kern="0" dirty="0">
                <a:solidFill>
                  <a:srgbClr val="5F5F5F"/>
                </a:solidFill>
                <a:cs typeface="Arial" pitchFamily="34" charset="0"/>
              </a:rPr>
              <a:t>media@oie.int</a:t>
            </a:r>
            <a:r>
              <a:rPr lang="fr-FR" sz="1400" b="0" kern="0" baseline="0" dirty="0">
                <a:solidFill>
                  <a:srgbClr val="5F5F5F"/>
                </a:solidFill>
                <a:cs typeface="Arial" pitchFamily="34" charset="0"/>
              </a:rPr>
              <a:t>  -  </a:t>
            </a:r>
            <a:r>
              <a:rPr lang="fr-FR" sz="1400" b="0" kern="0" dirty="0">
                <a:solidFill>
                  <a:srgbClr val="5F5F5F"/>
                </a:solidFill>
                <a:cs typeface="Arial" pitchFamily="34" charset="0"/>
              </a:rPr>
              <a:t>oie@oie.int </a:t>
            </a:r>
          </a:p>
        </p:txBody>
      </p:sp>
      <p:pic>
        <p:nvPicPr>
          <p:cNvPr id="15" name="Picture 23" descr="O:\Pubmz\ADMIN\CHARTE GRAPHIQUE OIE\Logos réseaux sociaux carrés\Youtube_gris.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2943"/>
          <a:stretch/>
        </p:blipFill>
        <p:spPr bwMode="auto">
          <a:xfrm>
            <a:off x="7812312" y="6086507"/>
            <a:ext cx="504081" cy="4388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4" descr="O:\Pubmz\ADMIN\CHARTE GRAPHIQUE OIE\Logos réseaux sociaux carrés\Facebook_gris.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2943"/>
          <a:stretch/>
        </p:blipFill>
        <p:spPr bwMode="auto">
          <a:xfrm>
            <a:off x="6804150" y="6086507"/>
            <a:ext cx="504081" cy="4388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5" descr="O:\Pubmz\ADMIN\CHARTE GRAPHIQUE OIE\Logos réseaux sociaux carrés\FlickR_gris.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4776"/>
          <a:stretch/>
        </p:blipFill>
        <p:spPr bwMode="auto">
          <a:xfrm>
            <a:off x="8316391" y="6086507"/>
            <a:ext cx="504081" cy="4296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6" descr="O:\Pubmz\ADMIN\CHARTE GRAPHIQUE OIE\Logos réseaux sociaux carrés\Twitter_gris.png"/>
          <p:cNvPicPr>
            <a:picLocks noChangeAspect="1" noChangeArrowheads="1"/>
          </p:cNvPicPr>
          <p:nvPr userDrawn="1"/>
        </p:nvPicPr>
        <p:blipFill rotWithShape="1">
          <a:blip r:embed="rId7" cstate="email">
            <a:extLst>
              <a:ext uri="{28A0092B-C50C-407E-A947-70E740481C1C}">
                <a14:useLocalDpi xmlns:a14="http://schemas.microsoft.com/office/drawing/2010/main" val="0"/>
              </a:ext>
            </a:extLst>
          </a:blip>
          <a:srcRect t="12943"/>
          <a:stretch/>
        </p:blipFill>
        <p:spPr bwMode="auto">
          <a:xfrm>
            <a:off x="7308231" y="6086507"/>
            <a:ext cx="504081" cy="43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55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3">
    <p:spTree>
      <p:nvGrpSpPr>
        <p:cNvPr id="1" name=""/>
        <p:cNvGrpSpPr/>
        <p:nvPr/>
      </p:nvGrpSpPr>
      <p:grpSpPr>
        <a:xfrm>
          <a:off x="0" y="0"/>
          <a:ext cx="0" cy="0"/>
          <a:chOff x="0" y="0"/>
          <a:chExt cx="0" cy="0"/>
        </a:xfrm>
      </p:grpSpPr>
      <p:sp>
        <p:nvSpPr>
          <p:cNvPr id="7" name="CuadroTexto 5"/>
          <p:cNvSpPr txBox="1"/>
          <p:nvPr userDrawn="1"/>
        </p:nvSpPr>
        <p:spPr>
          <a:xfrm>
            <a:off x="1" y="1707904"/>
            <a:ext cx="9144000" cy="3902322"/>
          </a:xfrm>
          <a:prstGeom prst="rect">
            <a:avLst/>
          </a:prstGeom>
          <a:solidFill>
            <a:srgbClr val="676F9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4" name="Sous-titre 2"/>
          <p:cNvSpPr>
            <a:spLocks noGrp="1"/>
          </p:cNvSpPr>
          <p:nvPr>
            <p:ph type="subTitle" idx="1" hasCustomPrompt="1"/>
          </p:nvPr>
        </p:nvSpPr>
        <p:spPr>
          <a:xfrm>
            <a:off x="395536" y="260649"/>
            <a:ext cx="8352928" cy="1296143"/>
          </a:xfrm>
        </p:spPr>
        <p:txBody>
          <a:bodyPr anchor="ctr"/>
          <a:lstStyle>
            <a:lvl1pPr marL="0" indent="0" algn="ctr">
              <a:buNone/>
              <a:defRPr lang="fr-FR" sz="4000" kern="1200" baseline="0" dirty="0">
                <a:solidFill>
                  <a:srgbClr val="676F9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err="1"/>
              <a:t>Thank</a:t>
            </a:r>
            <a:r>
              <a:rPr lang="fr-FR" dirty="0"/>
              <a:t> </a:t>
            </a:r>
            <a:r>
              <a:rPr lang="fr-FR" dirty="0" err="1"/>
              <a:t>you</a:t>
            </a:r>
            <a:r>
              <a:rPr lang="fr-FR" dirty="0"/>
              <a:t> for </a:t>
            </a:r>
            <a:r>
              <a:rPr lang="fr-FR" dirty="0" err="1"/>
              <a:t>your</a:t>
            </a:r>
            <a:r>
              <a:rPr lang="fr-FR" dirty="0"/>
              <a:t> attention</a:t>
            </a:r>
          </a:p>
        </p:txBody>
      </p:sp>
      <p:pic>
        <p:nvPicPr>
          <p:cNvPr id="1027" name="Picture 3" descr="C:\Users\yaf\APPDATA\LOCAL\TEMP\wz8291\PNG\iso+logo+slogan-CMYK-ANG-clos.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51720" y="5733256"/>
            <a:ext cx="4995753" cy="929257"/>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9"/>
          <p:cNvSpPr txBox="1"/>
          <p:nvPr userDrawn="1"/>
        </p:nvSpPr>
        <p:spPr>
          <a:xfrm>
            <a:off x="4105484" y="3645024"/>
            <a:ext cx="4681537"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FFFFFF"/>
                </a:solidFill>
                <a:cs typeface="Arial" pitchFamily="34" charset="0"/>
              </a:rPr>
              <a:t>12, rue de Prony, 75017 Paris, France </a:t>
            </a:r>
          </a:p>
          <a:p>
            <a:pPr algn="r" fontAlgn="auto">
              <a:spcAft>
                <a:spcPts val="0"/>
              </a:spcAft>
              <a:defRPr/>
            </a:pPr>
            <a:r>
              <a:rPr lang="fr-FR" sz="1400" b="1" kern="0" dirty="0">
                <a:solidFill>
                  <a:srgbClr val="FFFFFF"/>
                </a:solidFill>
                <a:cs typeface="Arial" pitchFamily="34" charset="0"/>
              </a:rPr>
              <a:t>www.oie.int</a:t>
            </a:r>
          </a:p>
          <a:p>
            <a:pPr algn="r" fontAlgn="auto">
              <a:spcAft>
                <a:spcPts val="0"/>
              </a:spcAft>
              <a:defRPr/>
            </a:pPr>
            <a:r>
              <a:rPr lang="fr-FR" sz="1400" b="0" kern="0" dirty="0">
                <a:solidFill>
                  <a:schemeClr val="bg1"/>
                </a:solidFill>
                <a:cs typeface="Arial" pitchFamily="34" charset="0"/>
              </a:rPr>
              <a:t>media@oie.int</a:t>
            </a:r>
            <a:r>
              <a:rPr lang="fr-FR" sz="1400" b="0" kern="0" baseline="0" dirty="0">
                <a:solidFill>
                  <a:schemeClr val="bg1"/>
                </a:solidFill>
                <a:cs typeface="Arial" pitchFamily="34" charset="0"/>
              </a:rPr>
              <a:t>  -  </a:t>
            </a:r>
            <a:r>
              <a:rPr lang="fr-FR" sz="1400" b="0" kern="0" dirty="0">
                <a:solidFill>
                  <a:srgbClr val="FFFFFF"/>
                </a:solidFill>
                <a:cs typeface="Arial" pitchFamily="34" charset="0"/>
              </a:rPr>
              <a:t>oie@oie.int </a:t>
            </a:r>
          </a:p>
        </p:txBody>
      </p:sp>
      <p:sp>
        <p:nvSpPr>
          <p:cNvPr id="16" name="Espace réservé du texte 2"/>
          <p:cNvSpPr>
            <a:spLocks noGrp="1"/>
          </p:cNvSpPr>
          <p:nvPr>
            <p:ph type="body" sz="quarter" idx="10" hasCustomPrompt="1"/>
          </p:nvPr>
        </p:nvSpPr>
        <p:spPr>
          <a:xfrm>
            <a:off x="4321175" y="2132856"/>
            <a:ext cx="4465638" cy="858837"/>
          </a:xfrm>
        </p:spPr>
        <p:txBody>
          <a:bodyPr/>
          <a:lstStyle>
            <a:lvl1pPr marL="0" indent="0" algn="r">
              <a:buNone/>
              <a:defRPr sz="1400">
                <a:solidFill>
                  <a:schemeClr val="bg1"/>
                </a:solidFill>
              </a:defRPr>
            </a:lvl1pPr>
          </a:lstStyle>
          <a:p>
            <a:pPr lvl="0"/>
            <a:r>
              <a:rPr lang="fr-FR" dirty="0"/>
              <a:t>Name of the speaker</a:t>
            </a:r>
          </a:p>
        </p:txBody>
      </p:sp>
      <p:pic>
        <p:nvPicPr>
          <p:cNvPr id="11" name="Picture 2" descr="O:\com\Pubmz\PRODUCTIONS\ANIMAL-HEATH\2011\Photos\3e de couverture_gauche\_MG_6378_hd copie.jpg"/>
          <p:cNvPicPr>
            <a:picLocks noChangeAspect="1" noChangeArrowheads="1"/>
          </p:cNvPicPr>
          <p:nvPr userDrawn="1"/>
        </p:nvPicPr>
        <p:blipFill rotWithShape="1">
          <a:blip r:embed="rId3" cstate="email">
            <a:extLst>
              <a:ext uri="{28A0092B-C50C-407E-A947-70E740481C1C}">
                <a14:useLocalDpi xmlns:a14="http://schemas.microsoft.com/office/drawing/2010/main" val="0"/>
              </a:ext>
            </a:extLst>
          </a:blip>
          <a:srcRect l="-13" r="393"/>
          <a:stretch/>
        </p:blipFill>
        <p:spPr bwMode="auto">
          <a:xfrm>
            <a:off x="395536" y="2157126"/>
            <a:ext cx="4486275" cy="30038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7" name="Picture 16" descr="O:\Pubmz\ADMIN\CHARTE GRAPHIQUE OIE\Logos réseaux sociaux carrés\Youtube_blanc.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5575"/>
          <a:stretch/>
        </p:blipFill>
        <p:spPr bwMode="auto">
          <a:xfrm>
            <a:off x="7812410"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O:\Pubmz\ADMIN\CHARTE GRAPHIQUE OIE\Logos réseaux sociaux carrés\Twitter_blanc.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5575"/>
          <a:stretch/>
        </p:blipFill>
        <p:spPr bwMode="auto">
          <a:xfrm>
            <a:off x="7308329"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O:\Pubmz\ADMIN\CHARTE GRAPHIQUE OIE\Logos réseaux sociaux carrés\Facebook_blanc.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5575"/>
          <a:stretch/>
        </p:blipFill>
        <p:spPr bwMode="auto">
          <a:xfrm>
            <a:off x="6804248"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O:\Pubmz\ADMIN\CHARTE GRAPHIQUE OIE\Logos réseaux sociaux carrés\FlickR_blanc.png"/>
          <p:cNvPicPr>
            <a:picLocks noChangeAspect="1" noChangeArrowheads="1"/>
          </p:cNvPicPr>
          <p:nvPr userDrawn="1"/>
        </p:nvPicPr>
        <p:blipFill rotWithShape="1">
          <a:blip r:embed="rId7" cstate="email">
            <a:extLst>
              <a:ext uri="{28A0092B-C50C-407E-A947-70E740481C1C}">
                <a14:useLocalDpi xmlns:a14="http://schemas.microsoft.com/office/drawing/2010/main" val="0"/>
              </a:ext>
            </a:extLst>
          </a:blip>
          <a:srcRect t="15579"/>
          <a:stretch/>
        </p:blipFill>
        <p:spPr bwMode="auto">
          <a:xfrm>
            <a:off x="8316490" y="5019675"/>
            <a:ext cx="504081" cy="42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30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4">
    <p:bg>
      <p:bgPr>
        <a:solidFill>
          <a:srgbClr val="5F5F5F"/>
        </a:solidFill>
        <a:effectLst/>
      </p:bgPr>
    </p:bg>
    <p:spTree>
      <p:nvGrpSpPr>
        <p:cNvPr id="1" name=""/>
        <p:cNvGrpSpPr/>
        <p:nvPr/>
      </p:nvGrpSpPr>
      <p:grpSpPr>
        <a:xfrm>
          <a:off x="0" y="0"/>
          <a:ext cx="0" cy="0"/>
          <a:chOff x="0" y="0"/>
          <a:chExt cx="0" cy="0"/>
        </a:xfrm>
      </p:grpSpPr>
      <p:pic>
        <p:nvPicPr>
          <p:cNvPr id="1026" name="Picture 2" descr="O:\Pubmz\ADMIN\CHARTE GRAPHIQUE OIE\REFONTE 2013\ELEMENTS Guide Visual OIE\04-iso+logo+slogan+BN\black background\jpgs\iso+logo+slogan-BN-darkback-OIE-ANG-closing.jpg"/>
          <p:cNvPicPr>
            <a:picLocks noChangeAspect="1" noChangeArrowheads="1"/>
          </p:cNvPicPr>
          <p:nvPr userDrawn="1"/>
        </p:nvPicPr>
        <p:blipFill rotWithShape="1">
          <a:blip r:embed="rId2" cstate="email">
            <a:clrChange>
              <a:clrFrom>
                <a:srgbClr val="181717"/>
              </a:clrFrom>
              <a:clrTo>
                <a:srgbClr val="181717">
                  <a:alpha val="0"/>
                </a:srgbClr>
              </a:clrTo>
            </a:clrChange>
            <a:extLst>
              <a:ext uri="{28A0092B-C50C-407E-A947-70E740481C1C}">
                <a14:useLocalDpi xmlns:a14="http://schemas.microsoft.com/office/drawing/2010/main" val="0"/>
              </a:ext>
            </a:extLst>
          </a:blip>
          <a:srcRect l="9666" t="7834" r="8610" b="8331"/>
          <a:stretch/>
        </p:blipFill>
        <p:spPr bwMode="auto">
          <a:xfrm>
            <a:off x="4499992" y="1057275"/>
            <a:ext cx="4292851" cy="81915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8"/>
          <p:cNvSpPr txBox="1"/>
          <p:nvPr userDrawn="1"/>
        </p:nvSpPr>
        <p:spPr>
          <a:xfrm>
            <a:off x="4111306" y="2566988"/>
            <a:ext cx="4681537" cy="1704974"/>
          </a:xfrm>
          <a:prstGeom prst="rect">
            <a:avLst/>
          </a:prstGeom>
          <a:noFill/>
        </p:spPr>
        <p:txBody>
          <a:bodyPr wrap="square" lIns="0" tIns="0" rIns="0" bIns="0" rtlCol="0" anchor="ctr" anchorCtr="0">
            <a:noAutofit/>
          </a:bodyPr>
          <a:lstStyle/>
          <a:p>
            <a:pPr algn="r">
              <a:lnSpc>
                <a:spcPct val="120000"/>
              </a:lnSpc>
            </a:pPr>
            <a:r>
              <a:rPr lang="es-ES" sz="4800" dirty="0" err="1">
                <a:solidFill>
                  <a:srgbClr val="FFFFFF"/>
                </a:solidFill>
              </a:rPr>
              <a:t>Thank</a:t>
            </a:r>
            <a:r>
              <a:rPr lang="es-ES" sz="4800" dirty="0">
                <a:solidFill>
                  <a:srgbClr val="FFFFFF"/>
                </a:solidFill>
              </a:rPr>
              <a:t> </a:t>
            </a:r>
            <a:r>
              <a:rPr lang="es-ES" sz="4800" dirty="0" err="1">
                <a:solidFill>
                  <a:srgbClr val="FFFFFF"/>
                </a:solidFill>
              </a:rPr>
              <a:t>you</a:t>
            </a:r>
            <a:r>
              <a:rPr lang="es-ES" sz="4800" dirty="0">
                <a:solidFill>
                  <a:srgbClr val="FFFFFF"/>
                </a:solidFill>
              </a:rPr>
              <a:t> </a:t>
            </a:r>
            <a:r>
              <a:rPr lang="es-ES" sz="4800" dirty="0" err="1">
                <a:solidFill>
                  <a:srgbClr val="FFFFFF"/>
                </a:solidFill>
              </a:rPr>
              <a:t>for</a:t>
            </a:r>
            <a:r>
              <a:rPr lang="es-ES" sz="4800" dirty="0">
                <a:solidFill>
                  <a:srgbClr val="FFFFFF"/>
                </a:solidFill>
              </a:rPr>
              <a:t> </a:t>
            </a:r>
            <a:r>
              <a:rPr lang="es-ES" sz="4800" dirty="0" err="1">
                <a:solidFill>
                  <a:srgbClr val="FFFFFF"/>
                </a:solidFill>
              </a:rPr>
              <a:t>your</a:t>
            </a:r>
            <a:r>
              <a:rPr lang="es-ES" sz="4800" dirty="0">
                <a:solidFill>
                  <a:srgbClr val="FFFFFF"/>
                </a:solidFill>
              </a:rPr>
              <a:t> </a:t>
            </a:r>
            <a:r>
              <a:rPr lang="es-ES" sz="4800" dirty="0" err="1">
                <a:solidFill>
                  <a:srgbClr val="FFFFFF"/>
                </a:solidFill>
              </a:rPr>
              <a:t>attention</a:t>
            </a:r>
            <a:endParaRPr lang="es-ES" sz="4800" dirty="0">
              <a:solidFill>
                <a:srgbClr val="FFFFFF"/>
              </a:solidFill>
            </a:endParaRPr>
          </a:p>
        </p:txBody>
      </p:sp>
      <p:sp>
        <p:nvSpPr>
          <p:cNvPr id="15" name="Espace réservé pour une image  2"/>
          <p:cNvSpPr>
            <a:spLocks noGrp="1"/>
          </p:cNvSpPr>
          <p:nvPr userDrawn="1">
            <p:ph type="pic" sz="quarter" idx="10"/>
          </p:nvPr>
        </p:nvSpPr>
        <p:spPr>
          <a:xfrm>
            <a:off x="0" y="116632"/>
            <a:ext cx="4283968" cy="6741368"/>
          </a:xfrm>
        </p:spPr>
        <p:txBody>
          <a:bodyPr/>
          <a:lstStyle/>
          <a:p>
            <a:endParaRPr lang="fr-FR"/>
          </a:p>
        </p:txBody>
      </p:sp>
      <p:pic>
        <p:nvPicPr>
          <p:cNvPr id="16" name="Imagen 2" descr="779_high_resolution1.jpg"/>
          <p:cNvPicPr>
            <a:picLocks noChangeAspect="1"/>
          </p:cNvPicPr>
          <p:nvPr userDrawn="1"/>
        </p:nvPicPr>
        <p:blipFill rotWithShape="1">
          <a:blip r:embed="rId3" cstate="email">
            <a:extLst>
              <a:ext uri="{28A0092B-C50C-407E-A947-70E740481C1C}">
                <a14:useLocalDpi xmlns:a14="http://schemas.microsoft.com/office/drawing/2010/main" val="0"/>
              </a:ext>
            </a:extLst>
          </a:blip>
          <a:srcRect b="1023"/>
          <a:stretch/>
        </p:blipFill>
        <p:spPr>
          <a:xfrm>
            <a:off x="0" y="114299"/>
            <a:ext cx="4305421" cy="6743701"/>
          </a:xfrm>
          <a:prstGeom prst="rect">
            <a:avLst/>
          </a:prstGeom>
        </p:spPr>
      </p:pic>
      <p:sp>
        <p:nvSpPr>
          <p:cNvPr id="19" name="CuadroTexto 9"/>
          <p:cNvSpPr txBox="1"/>
          <p:nvPr userDrawn="1"/>
        </p:nvSpPr>
        <p:spPr>
          <a:xfrm>
            <a:off x="4111306" y="4514380"/>
            <a:ext cx="4681537"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FFFFFF"/>
                </a:solidFill>
                <a:cs typeface="Arial" pitchFamily="34" charset="0"/>
              </a:rPr>
              <a:t>12, rue de Prony, 75017 Paris, France </a:t>
            </a:r>
          </a:p>
          <a:p>
            <a:pPr algn="r" fontAlgn="auto">
              <a:spcAft>
                <a:spcPts val="0"/>
              </a:spcAft>
              <a:defRPr/>
            </a:pPr>
            <a:r>
              <a:rPr lang="fr-FR" sz="1400" b="1" kern="0" dirty="0">
                <a:solidFill>
                  <a:srgbClr val="FFFFFF"/>
                </a:solidFill>
                <a:cs typeface="Arial" pitchFamily="34" charset="0"/>
              </a:rPr>
              <a:t>www.oie.int</a:t>
            </a:r>
          </a:p>
          <a:p>
            <a:pPr algn="r" fontAlgn="auto">
              <a:spcAft>
                <a:spcPts val="0"/>
              </a:spcAft>
              <a:defRPr/>
            </a:pPr>
            <a:r>
              <a:rPr lang="fr-FR" sz="1400" b="0" kern="0" dirty="0">
                <a:solidFill>
                  <a:schemeClr val="bg1"/>
                </a:solidFill>
                <a:cs typeface="Arial" pitchFamily="34" charset="0"/>
              </a:rPr>
              <a:t>media@oie.int</a:t>
            </a:r>
            <a:r>
              <a:rPr lang="fr-FR" sz="1400" b="0" kern="0" baseline="0" dirty="0">
                <a:solidFill>
                  <a:schemeClr val="bg1"/>
                </a:solidFill>
                <a:cs typeface="Arial" pitchFamily="34" charset="0"/>
              </a:rPr>
              <a:t>  -  </a:t>
            </a:r>
            <a:r>
              <a:rPr lang="fr-FR" sz="1400" b="0" kern="0" dirty="0">
                <a:solidFill>
                  <a:srgbClr val="FFFFFF"/>
                </a:solidFill>
                <a:cs typeface="Arial" pitchFamily="34" charset="0"/>
              </a:rPr>
              <a:t>oie@oie.int </a:t>
            </a:r>
          </a:p>
        </p:txBody>
      </p:sp>
      <p:pic>
        <p:nvPicPr>
          <p:cNvPr id="14" name="Picture 16" descr="O:\Pubmz\ADMIN\CHARTE GRAPHIQUE OIE\Logos réseaux sociaux carrés\Youtube_blanc.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5575"/>
          <a:stretch/>
        </p:blipFill>
        <p:spPr bwMode="auto">
          <a:xfrm>
            <a:off x="7812410"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7" descr="O:\Pubmz\ADMIN\CHARTE GRAPHIQUE OIE\Logos réseaux sociaux carrés\Twitter_blanc.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5575"/>
          <a:stretch/>
        </p:blipFill>
        <p:spPr bwMode="auto">
          <a:xfrm>
            <a:off x="7308329"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8" descr="O:\Pubmz\ADMIN\CHARTE GRAPHIQUE OIE\Logos réseaux sociaux carrés\Facebook_blanc.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5575"/>
          <a:stretch/>
        </p:blipFill>
        <p:spPr bwMode="auto">
          <a:xfrm>
            <a:off x="6804248"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9" descr="O:\Pubmz\ADMIN\CHARTE GRAPHIQUE OIE\Logos réseaux sociaux carrés\FlickR_blanc.png"/>
          <p:cNvPicPr>
            <a:picLocks noChangeAspect="1" noChangeArrowheads="1"/>
          </p:cNvPicPr>
          <p:nvPr userDrawn="1"/>
        </p:nvPicPr>
        <p:blipFill rotWithShape="1">
          <a:blip r:embed="rId7" cstate="email">
            <a:extLst>
              <a:ext uri="{28A0092B-C50C-407E-A947-70E740481C1C}">
                <a14:useLocalDpi xmlns:a14="http://schemas.microsoft.com/office/drawing/2010/main" val="0"/>
              </a:ext>
            </a:extLst>
          </a:blip>
          <a:srcRect t="15579"/>
          <a:stretch/>
        </p:blipFill>
        <p:spPr bwMode="auto">
          <a:xfrm>
            <a:off x="8316490" y="5883746"/>
            <a:ext cx="504081" cy="42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792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5">
    <p:bg>
      <p:bgPr>
        <a:solidFill>
          <a:srgbClr val="5F5F5F"/>
        </a:solidFill>
        <a:effectLst/>
      </p:bgPr>
    </p:bg>
    <p:spTree>
      <p:nvGrpSpPr>
        <p:cNvPr id="1" name=""/>
        <p:cNvGrpSpPr/>
        <p:nvPr/>
      </p:nvGrpSpPr>
      <p:grpSpPr>
        <a:xfrm>
          <a:off x="0" y="0"/>
          <a:ext cx="0" cy="0"/>
          <a:chOff x="0" y="0"/>
          <a:chExt cx="0" cy="0"/>
        </a:xfrm>
      </p:grpSpPr>
      <p:pic>
        <p:nvPicPr>
          <p:cNvPr id="10" name="Picture 2" descr="O:\Pubmz\ADMIN\CHARTE GRAPHIQUE OIE\REFONTE 2013\ELEMENTS Guide Visual OIE\04-iso+logo+slogan+BN\black background\jpgs\iso+logo+slogan-BN-darkback-OIE-ANG-closing.jpg"/>
          <p:cNvPicPr>
            <a:picLocks noChangeAspect="1" noChangeArrowheads="1"/>
          </p:cNvPicPr>
          <p:nvPr userDrawn="1"/>
        </p:nvPicPr>
        <p:blipFill rotWithShape="1">
          <a:blip r:embed="rId2" cstate="email">
            <a:clrChange>
              <a:clrFrom>
                <a:srgbClr val="181717"/>
              </a:clrFrom>
              <a:clrTo>
                <a:srgbClr val="181717">
                  <a:alpha val="0"/>
                </a:srgbClr>
              </a:clrTo>
            </a:clrChange>
            <a:extLst>
              <a:ext uri="{28A0092B-C50C-407E-A947-70E740481C1C}">
                <a14:useLocalDpi xmlns:a14="http://schemas.microsoft.com/office/drawing/2010/main" val="0"/>
              </a:ext>
            </a:extLst>
          </a:blip>
          <a:srcRect l="9666" t="7834" r="8610" b="8331"/>
          <a:stretch/>
        </p:blipFill>
        <p:spPr bwMode="auto">
          <a:xfrm>
            <a:off x="4499992" y="1057275"/>
            <a:ext cx="4292851" cy="81915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8"/>
          <p:cNvSpPr txBox="1"/>
          <p:nvPr userDrawn="1"/>
        </p:nvSpPr>
        <p:spPr>
          <a:xfrm>
            <a:off x="4111306" y="2566988"/>
            <a:ext cx="4681537" cy="1704974"/>
          </a:xfrm>
          <a:prstGeom prst="rect">
            <a:avLst/>
          </a:prstGeom>
          <a:noFill/>
        </p:spPr>
        <p:txBody>
          <a:bodyPr wrap="square" lIns="0" tIns="0" rIns="0" bIns="0" rtlCol="0" anchor="ctr" anchorCtr="0">
            <a:noAutofit/>
          </a:bodyPr>
          <a:lstStyle/>
          <a:p>
            <a:pPr algn="r">
              <a:lnSpc>
                <a:spcPct val="120000"/>
              </a:lnSpc>
            </a:pPr>
            <a:r>
              <a:rPr lang="es-ES" sz="4800" dirty="0" err="1">
                <a:solidFill>
                  <a:srgbClr val="FFFFFF"/>
                </a:solidFill>
              </a:rPr>
              <a:t>Thank</a:t>
            </a:r>
            <a:r>
              <a:rPr lang="es-ES" sz="4800" dirty="0">
                <a:solidFill>
                  <a:srgbClr val="FFFFFF"/>
                </a:solidFill>
              </a:rPr>
              <a:t> </a:t>
            </a:r>
            <a:r>
              <a:rPr lang="es-ES" sz="4800" dirty="0" err="1">
                <a:solidFill>
                  <a:srgbClr val="FFFFFF"/>
                </a:solidFill>
              </a:rPr>
              <a:t>you</a:t>
            </a:r>
            <a:r>
              <a:rPr lang="es-ES" sz="4800" dirty="0">
                <a:solidFill>
                  <a:srgbClr val="FFFFFF"/>
                </a:solidFill>
              </a:rPr>
              <a:t> </a:t>
            </a:r>
            <a:r>
              <a:rPr lang="es-ES" sz="4800" dirty="0" err="1">
                <a:solidFill>
                  <a:srgbClr val="FFFFFF"/>
                </a:solidFill>
              </a:rPr>
              <a:t>for</a:t>
            </a:r>
            <a:r>
              <a:rPr lang="es-ES" sz="4800" dirty="0">
                <a:solidFill>
                  <a:srgbClr val="FFFFFF"/>
                </a:solidFill>
              </a:rPr>
              <a:t> </a:t>
            </a:r>
            <a:r>
              <a:rPr lang="es-ES" sz="4800" dirty="0" err="1">
                <a:solidFill>
                  <a:srgbClr val="FFFFFF"/>
                </a:solidFill>
              </a:rPr>
              <a:t>your</a:t>
            </a:r>
            <a:r>
              <a:rPr lang="es-ES" sz="4800" dirty="0">
                <a:solidFill>
                  <a:srgbClr val="FFFFFF"/>
                </a:solidFill>
              </a:rPr>
              <a:t> </a:t>
            </a:r>
            <a:r>
              <a:rPr lang="es-ES" sz="4800" dirty="0" err="1">
                <a:solidFill>
                  <a:srgbClr val="FFFFFF"/>
                </a:solidFill>
              </a:rPr>
              <a:t>attention</a:t>
            </a:r>
            <a:endParaRPr lang="es-ES" sz="4800" dirty="0">
              <a:solidFill>
                <a:srgbClr val="FFFFFF"/>
              </a:solidFill>
            </a:endParaRPr>
          </a:p>
        </p:txBody>
      </p:sp>
      <p:sp>
        <p:nvSpPr>
          <p:cNvPr id="15" name="Espace réservé pour une image  2"/>
          <p:cNvSpPr>
            <a:spLocks noGrp="1"/>
          </p:cNvSpPr>
          <p:nvPr>
            <p:ph type="pic" sz="quarter" idx="10"/>
          </p:nvPr>
        </p:nvSpPr>
        <p:spPr>
          <a:xfrm>
            <a:off x="0" y="116632"/>
            <a:ext cx="4283968" cy="6741368"/>
          </a:xfrm>
        </p:spPr>
        <p:txBody>
          <a:bodyPr/>
          <a:lstStyle/>
          <a:p>
            <a:endParaRPr lang="fr-FR"/>
          </a:p>
        </p:txBody>
      </p:sp>
      <p:sp>
        <p:nvSpPr>
          <p:cNvPr id="21" name="CuadroTexto 9"/>
          <p:cNvSpPr txBox="1"/>
          <p:nvPr userDrawn="1"/>
        </p:nvSpPr>
        <p:spPr>
          <a:xfrm>
            <a:off x="4111306" y="4514380"/>
            <a:ext cx="4681537"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FFFFFF"/>
                </a:solidFill>
                <a:cs typeface="Arial" pitchFamily="34" charset="0"/>
              </a:rPr>
              <a:t>12, rue de Prony, 75017 Paris, France </a:t>
            </a:r>
          </a:p>
          <a:p>
            <a:pPr algn="r" fontAlgn="auto">
              <a:spcAft>
                <a:spcPts val="0"/>
              </a:spcAft>
              <a:defRPr/>
            </a:pPr>
            <a:r>
              <a:rPr lang="fr-FR" sz="1400" b="1" kern="0" dirty="0">
                <a:solidFill>
                  <a:srgbClr val="FFFFFF"/>
                </a:solidFill>
                <a:cs typeface="Arial" pitchFamily="34" charset="0"/>
              </a:rPr>
              <a:t>www.oie.int</a:t>
            </a:r>
          </a:p>
          <a:p>
            <a:pPr algn="r" fontAlgn="auto">
              <a:spcAft>
                <a:spcPts val="0"/>
              </a:spcAft>
              <a:defRPr/>
            </a:pPr>
            <a:r>
              <a:rPr lang="fr-FR" sz="1400" b="0" kern="0" dirty="0">
                <a:solidFill>
                  <a:schemeClr val="bg1"/>
                </a:solidFill>
                <a:cs typeface="Arial" pitchFamily="34" charset="0"/>
              </a:rPr>
              <a:t>media@oie.int</a:t>
            </a:r>
            <a:r>
              <a:rPr lang="fr-FR" sz="1400" b="0" kern="0" baseline="0" dirty="0">
                <a:solidFill>
                  <a:schemeClr val="bg1"/>
                </a:solidFill>
                <a:cs typeface="Arial" pitchFamily="34" charset="0"/>
              </a:rPr>
              <a:t>  -  </a:t>
            </a:r>
            <a:r>
              <a:rPr lang="fr-FR" sz="1400" b="0" kern="0" dirty="0">
                <a:solidFill>
                  <a:srgbClr val="FFFFFF"/>
                </a:solidFill>
                <a:cs typeface="Arial" pitchFamily="34" charset="0"/>
              </a:rPr>
              <a:t>oie@oie.int </a:t>
            </a:r>
          </a:p>
        </p:txBody>
      </p:sp>
      <p:pic>
        <p:nvPicPr>
          <p:cNvPr id="11" name="Picture 16" descr="O:\Pubmz\ADMIN\CHARTE GRAPHIQUE OIE\Logos réseaux sociaux carrés\Youtube_blanc.png"/>
          <p:cNvPicPr>
            <a:picLocks noChangeAspect="1" noChangeArrowheads="1"/>
          </p:cNvPicPr>
          <p:nvPr userDrawn="1"/>
        </p:nvPicPr>
        <p:blipFill rotWithShape="1">
          <a:blip r:embed="rId3" cstate="email">
            <a:extLst>
              <a:ext uri="{28A0092B-C50C-407E-A947-70E740481C1C}">
                <a14:useLocalDpi xmlns:a14="http://schemas.microsoft.com/office/drawing/2010/main" val="0"/>
              </a:ext>
            </a:extLst>
          </a:blip>
          <a:srcRect t="15575"/>
          <a:stretch/>
        </p:blipFill>
        <p:spPr bwMode="auto">
          <a:xfrm>
            <a:off x="7812410"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7" descr="O:\Pubmz\ADMIN\CHARTE GRAPHIQUE OIE\Logos réseaux sociaux carrés\Twitter_blanc.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5575"/>
          <a:stretch/>
        </p:blipFill>
        <p:spPr bwMode="auto">
          <a:xfrm>
            <a:off x="7308329"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descr="O:\Pubmz\ADMIN\CHARTE GRAPHIQUE OIE\Logos réseaux sociaux carrés\Facebook_blanc.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5575"/>
          <a:stretch/>
        </p:blipFill>
        <p:spPr bwMode="auto">
          <a:xfrm>
            <a:off x="6804248" y="5883746"/>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9" descr="O:\Pubmz\ADMIN\CHARTE GRAPHIQUE OIE\Logos réseaux sociaux carrés\FlickR_blanc.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5579"/>
          <a:stretch/>
        </p:blipFill>
        <p:spPr bwMode="auto">
          <a:xfrm>
            <a:off x="8316490" y="5883746"/>
            <a:ext cx="504081" cy="42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93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Tree>
    <p:extLst>
      <p:ext uri="{BB962C8B-B14F-4D97-AF65-F5344CB8AC3E}">
        <p14:creationId xmlns:p14="http://schemas.microsoft.com/office/powerpoint/2010/main" val="387519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7" name="Rectangle 3"/>
          <p:cNvSpPr>
            <a:spLocks noGrp="1" noChangeArrowheads="1"/>
          </p:cNvSpPr>
          <p:nvPr>
            <p:ph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000"/>
            </a:lvl1pPr>
            <a:lvl2pPr>
              <a:defRPr sz="2800"/>
            </a:lvl2pPr>
            <a:lvl3pPr>
              <a:defRPr sz="2400">
                <a:latin typeface="Arial" panose="020B0604020202020204" pitchFamily="34" charset="0"/>
                <a:cs typeface="Arial" panose="020B0604020202020204" pitchFamily="34" charset="0"/>
              </a:defRPr>
            </a:lvl3pPr>
            <a:lvl4pPr>
              <a:defRPr sz="20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172227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1">
    <p:spTree>
      <p:nvGrpSpPr>
        <p:cNvPr id="1" name=""/>
        <p:cNvGrpSpPr/>
        <p:nvPr/>
      </p:nvGrpSpPr>
      <p:grpSpPr>
        <a:xfrm>
          <a:off x="0" y="0"/>
          <a:ext cx="0" cy="0"/>
          <a:chOff x="0" y="0"/>
          <a:chExt cx="0" cy="0"/>
        </a:xfrm>
      </p:grpSpPr>
      <p:sp>
        <p:nvSpPr>
          <p:cNvPr id="5" name="CuadroTexto 5"/>
          <p:cNvSpPr txBox="1"/>
          <p:nvPr userDrawn="1"/>
        </p:nvSpPr>
        <p:spPr>
          <a:xfrm>
            <a:off x="0" y="1707904"/>
            <a:ext cx="9143999" cy="3902322"/>
          </a:xfrm>
          <a:prstGeom prst="rect">
            <a:avLst/>
          </a:prstGeom>
          <a:solidFill>
            <a:srgbClr val="A5002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2" name="Titre 1"/>
          <p:cNvSpPr>
            <a:spLocks noGrp="1"/>
          </p:cNvSpPr>
          <p:nvPr>
            <p:ph type="title" hasCustomPrompt="1"/>
          </p:nvPr>
        </p:nvSpPr>
        <p:spPr>
          <a:xfrm>
            <a:off x="179512" y="188640"/>
            <a:ext cx="8016751" cy="494062"/>
          </a:xfrm>
          <a:prstGeom prst="rect">
            <a:avLst/>
          </a:prstGeom>
        </p:spPr>
        <p:txBody>
          <a:bodyPr/>
          <a:lstStyle>
            <a:lvl1pPr algn="l">
              <a:defRPr lang="fr-FR" sz="2800" b="0" kern="1200" dirty="0">
                <a:solidFill>
                  <a:srgbClr val="A50021"/>
                </a:solidFill>
                <a:latin typeface="Arial"/>
                <a:ea typeface="+mn-ea"/>
                <a:cs typeface="+mn-cs"/>
              </a:defRPr>
            </a:lvl1pPr>
          </a:lstStyle>
          <a:p>
            <a:r>
              <a:rPr lang="fr-FR" dirty="0" err="1"/>
              <a:t>Chapter</a:t>
            </a:r>
            <a:r>
              <a:rPr lang="fr-FR" dirty="0"/>
              <a:t> 1</a:t>
            </a:r>
          </a:p>
        </p:txBody>
      </p:sp>
      <p:sp>
        <p:nvSpPr>
          <p:cNvPr id="7" name="Sous-titre 2"/>
          <p:cNvSpPr>
            <a:spLocks noGrp="1"/>
          </p:cNvSpPr>
          <p:nvPr>
            <p:ph type="subTitle" idx="1"/>
          </p:nvPr>
        </p:nvSpPr>
        <p:spPr>
          <a:xfrm>
            <a:off x="1326678" y="2852936"/>
            <a:ext cx="5837610" cy="1593701"/>
          </a:xfrm>
        </p:spPr>
        <p:txBody>
          <a:bodyPr/>
          <a:lstStyle>
            <a:lvl1pPr marL="0" indent="0" algn="r">
              <a:buNone/>
              <a:defRPr lang="fr-FR" sz="2400" kern="1200" dirty="0">
                <a:solidFill>
                  <a:schemeClr val="bg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extLst>
      <p:ext uri="{BB962C8B-B14F-4D97-AF65-F5344CB8AC3E}">
        <p14:creationId xmlns:p14="http://schemas.microsoft.com/office/powerpoint/2010/main" val="41413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7" name="Rectangle 3"/>
          <p:cNvSpPr>
            <a:spLocks noGrp="1" noChangeArrowheads="1"/>
          </p:cNvSpPr>
          <p:nvPr>
            <p:ph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000"/>
            </a:lvl1pPr>
            <a:lvl2pPr>
              <a:defRPr sz="2800"/>
            </a:lvl2pPr>
            <a:lvl3pPr>
              <a:defRPr sz="2400">
                <a:latin typeface="Arial" panose="020B0604020202020204" pitchFamily="34" charset="0"/>
                <a:cs typeface="Arial" panose="020B0604020202020204" pitchFamily="34" charset="0"/>
              </a:defRPr>
            </a:lvl3pPr>
            <a:lvl4pPr>
              <a:defRPr sz="20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541648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lumns">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4"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contenu 3"/>
          <p:cNvSpPr>
            <a:spLocks noGrp="1"/>
          </p:cNvSpPr>
          <p:nvPr>
            <p:ph sz="half" idx="2"/>
          </p:nvPr>
        </p:nvSpPr>
        <p:spPr>
          <a:xfrm>
            <a:off x="4648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1586823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lumns">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4"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contenu 3"/>
          <p:cNvSpPr>
            <a:spLocks noGrp="1"/>
          </p:cNvSpPr>
          <p:nvPr>
            <p:ph sz="half" idx="2"/>
          </p:nvPr>
        </p:nvSpPr>
        <p:spPr>
          <a:xfrm>
            <a:off x="4648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520996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text, objec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48200"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Tree>
    <p:extLst>
      <p:ext uri="{BB962C8B-B14F-4D97-AF65-F5344CB8AC3E}">
        <p14:creationId xmlns:p14="http://schemas.microsoft.com/office/powerpoint/2010/main" val="808621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text, objec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48200"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
        <p:nvSpPr>
          <p:cNvPr id="7"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36849960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bject,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644008"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1392"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Tree>
    <p:extLst>
      <p:ext uri="{BB962C8B-B14F-4D97-AF65-F5344CB8AC3E}">
        <p14:creationId xmlns:p14="http://schemas.microsoft.com/office/powerpoint/2010/main" val="4194989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object,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644008"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1392"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
        <p:nvSpPr>
          <p:cNvPr id="7"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1963470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Tree>
    <p:extLst>
      <p:ext uri="{BB962C8B-B14F-4D97-AF65-F5344CB8AC3E}">
        <p14:creationId xmlns:p14="http://schemas.microsoft.com/office/powerpoint/2010/main" val="57689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7" name="Rectangle 3"/>
          <p:cNvSpPr>
            <a:spLocks noGrp="1" noChangeArrowheads="1"/>
          </p:cNvSpPr>
          <p:nvPr>
            <p:ph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000"/>
            </a:lvl1pPr>
            <a:lvl2pPr>
              <a:defRPr sz="2800"/>
            </a:lvl2pPr>
            <a:lvl3pPr>
              <a:defRPr sz="2400">
                <a:latin typeface="Arial" panose="020B0604020202020204" pitchFamily="34" charset="0"/>
                <a:cs typeface="Arial" panose="020B0604020202020204" pitchFamily="34" charset="0"/>
              </a:defRPr>
            </a:lvl3pPr>
            <a:lvl4pPr>
              <a:defRPr sz="20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3946574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7" name="Rectangle 3"/>
          <p:cNvSpPr>
            <a:spLocks noGrp="1" noChangeArrowheads="1"/>
          </p:cNvSpPr>
          <p:nvPr>
            <p:ph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000"/>
            </a:lvl1pPr>
            <a:lvl2pPr>
              <a:defRPr sz="2800"/>
            </a:lvl2pPr>
            <a:lvl3pPr>
              <a:defRPr sz="2400">
                <a:latin typeface="Arial" panose="020B0604020202020204" pitchFamily="34" charset="0"/>
                <a:cs typeface="Arial" panose="020B0604020202020204" pitchFamily="34" charset="0"/>
              </a:defRPr>
            </a:lvl3pPr>
            <a:lvl4pPr>
              <a:defRPr sz="20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1346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2">
    <p:spTree>
      <p:nvGrpSpPr>
        <p:cNvPr id="1" name=""/>
        <p:cNvGrpSpPr/>
        <p:nvPr/>
      </p:nvGrpSpPr>
      <p:grpSpPr>
        <a:xfrm>
          <a:off x="0" y="0"/>
          <a:ext cx="0" cy="0"/>
          <a:chOff x="0" y="0"/>
          <a:chExt cx="0" cy="0"/>
        </a:xfrm>
      </p:grpSpPr>
      <p:sp>
        <p:nvSpPr>
          <p:cNvPr id="5" name="CuadroTexto 5"/>
          <p:cNvSpPr txBox="1"/>
          <p:nvPr userDrawn="1"/>
        </p:nvSpPr>
        <p:spPr>
          <a:xfrm>
            <a:off x="0" y="1707904"/>
            <a:ext cx="9143999" cy="3902322"/>
          </a:xfrm>
          <a:prstGeom prst="rect">
            <a:avLst/>
          </a:prstGeom>
          <a:solidFill>
            <a:srgbClr val="676F9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2" name="Titre 1"/>
          <p:cNvSpPr>
            <a:spLocks noGrp="1"/>
          </p:cNvSpPr>
          <p:nvPr>
            <p:ph type="title" hasCustomPrompt="1"/>
          </p:nvPr>
        </p:nvSpPr>
        <p:spPr>
          <a:xfrm>
            <a:off x="179512" y="188640"/>
            <a:ext cx="8016751" cy="494062"/>
          </a:xfrm>
          <a:prstGeom prst="rect">
            <a:avLst/>
          </a:prstGeom>
        </p:spPr>
        <p:txBody>
          <a:bodyPr/>
          <a:lstStyle>
            <a:lvl1pPr algn="l">
              <a:defRPr lang="fr-FR" sz="2800" b="0" kern="1200" dirty="0">
                <a:solidFill>
                  <a:srgbClr val="676F91"/>
                </a:solidFill>
                <a:latin typeface="Arial"/>
                <a:ea typeface="+mn-ea"/>
                <a:cs typeface="+mn-cs"/>
              </a:defRPr>
            </a:lvl1pPr>
          </a:lstStyle>
          <a:p>
            <a:r>
              <a:rPr lang="fr-FR" dirty="0" err="1"/>
              <a:t>Chapter</a:t>
            </a:r>
            <a:r>
              <a:rPr lang="fr-FR" dirty="0"/>
              <a:t> 2</a:t>
            </a:r>
          </a:p>
        </p:txBody>
      </p:sp>
      <p:sp>
        <p:nvSpPr>
          <p:cNvPr id="7" name="Sous-titre 2"/>
          <p:cNvSpPr>
            <a:spLocks noGrp="1"/>
          </p:cNvSpPr>
          <p:nvPr>
            <p:ph type="subTitle" idx="1"/>
          </p:nvPr>
        </p:nvSpPr>
        <p:spPr>
          <a:xfrm>
            <a:off x="1326678" y="2852936"/>
            <a:ext cx="5837610" cy="1593701"/>
          </a:xfrm>
        </p:spPr>
        <p:txBody>
          <a:bodyPr/>
          <a:lstStyle>
            <a:lvl1pPr marL="0" indent="0" algn="r">
              <a:buNone/>
              <a:defRPr lang="fr-FR" sz="2400" kern="1200" dirty="0">
                <a:solidFill>
                  <a:schemeClr val="bg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extLst>
      <p:ext uri="{BB962C8B-B14F-4D97-AF65-F5344CB8AC3E}">
        <p14:creationId xmlns:p14="http://schemas.microsoft.com/office/powerpoint/2010/main" val="173286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2 columns">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4"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contenu 3"/>
          <p:cNvSpPr>
            <a:spLocks noGrp="1"/>
          </p:cNvSpPr>
          <p:nvPr>
            <p:ph sz="half" idx="2"/>
          </p:nvPr>
        </p:nvSpPr>
        <p:spPr>
          <a:xfrm>
            <a:off x="4648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4138619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2 columns">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4"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contenu 3"/>
          <p:cNvSpPr>
            <a:spLocks noGrp="1"/>
          </p:cNvSpPr>
          <p:nvPr>
            <p:ph sz="half" idx="2"/>
          </p:nvPr>
        </p:nvSpPr>
        <p:spPr>
          <a:xfrm>
            <a:off x="4648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790360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text, objec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48200"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Tree>
    <p:extLst>
      <p:ext uri="{BB962C8B-B14F-4D97-AF65-F5344CB8AC3E}">
        <p14:creationId xmlns:p14="http://schemas.microsoft.com/office/powerpoint/2010/main" val="32824684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ubtitle, text, objec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57200"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48200"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
        <p:nvSpPr>
          <p:cNvPr id="7"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31084988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bject,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644008"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1392"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Tree>
    <p:extLst>
      <p:ext uri="{BB962C8B-B14F-4D97-AF65-F5344CB8AC3E}">
        <p14:creationId xmlns:p14="http://schemas.microsoft.com/office/powerpoint/2010/main" val="1564742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object, text">
    <p:spTree>
      <p:nvGrpSpPr>
        <p:cNvPr id="1" name=""/>
        <p:cNvGrpSpPr/>
        <p:nvPr/>
      </p:nvGrpSpPr>
      <p:grpSpPr>
        <a:xfrm>
          <a:off x="0" y="0"/>
          <a:ext cx="0" cy="0"/>
          <a:chOff x="0" y="0"/>
          <a:chExt cx="0" cy="0"/>
        </a:xfrm>
      </p:grpSpPr>
      <p:sp>
        <p:nvSpPr>
          <p:cNvPr id="13" name="Rectángulo 9"/>
          <p:cNvSpPr/>
          <p:nvPr userDrawn="1"/>
        </p:nvSpPr>
        <p:spPr>
          <a:xfrm>
            <a:off x="0" y="0"/>
            <a:ext cx="9140996" cy="108000"/>
          </a:xfrm>
          <a:prstGeom prst="rect">
            <a:avLst/>
          </a:prstGeom>
          <a:gradFill rotWithShape="1">
            <a:gsLst>
              <a:gs pos="0">
                <a:srgbClr val="A50021"/>
              </a:gs>
              <a:gs pos="100000">
                <a:srgbClr val="636463"/>
              </a:gs>
            </a:gsLst>
            <a:lin ang="16200000" scaled="0"/>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rgbClr val="F3EBDD"/>
              </a:solidFill>
              <a:effectLst/>
              <a:uLnTx/>
              <a:uFillTx/>
              <a:latin typeface="Arial"/>
              <a:ea typeface="+mn-ea"/>
              <a:cs typeface="+mn-cs"/>
            </a:endParaRPr>
          </a:p>
        </p:txBody>
      </p:sp>
      <p:sp>
        <p:nvSpPr>
          <p:cNvPr id="6" name="Rectangle 2"/>
          <p:cNvSpPr>
            <a:spLocks noGrp="1" noChangeArrowheads="1"/>
          </p:cNvSpPr>
          <p:nvPr>
            <p:ph type="title" hasCustomPrompt="1"/>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br>
              <a:rPr lang="fr-FR" dirty="0"/>
            </a:br>
            <a:endParaRPr lang="fr-FR" dirty="0"/>
          </a:p>
        </p:txBody>
      </p:sp>
      <p:sp>
        <p:nvSpPr>
          <p:cNvPr id="8" name="Espace réservé du texte 2"/>
          <p:cNvSpPr>
            <a:spLocks noGrp="1"/>
          </p:cNvSpPr>
          <p:nvPr>
            <p:ph type="body" sz="half" idx="1"/>
          </p:nvPr>
        </p:nvSpPr>
        <p:spPr>
          <a:xfrm>
            <a:off x="4644008" y="1614505"/>
            <a:ext cx="4038600" cy="4536504"/>
          </a:xfrm>
        </p:spPr>
        <p:txBody>
          <a:bodyPr/>
          <a:lstStyle>
            <a:lvl1pPr marL="342900" indent="-342900">
              <a:buClr>
                <a:srgbClr val="A50021"/>
              </a:buClr>
              <a:buFont typeface="Wingdings" pitchFamily="2" charset="2"/>
              <a:buChar char="§"/>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3"/>
          <p:cNvSpPr>
            <a:spLocks noGrp="1"/>
          </p:cNvSpPr>
          <p:nvPr>
            <p:ph sz="half" idx="2"/>
          </p:nvPr>
        </p:nvSpPr>
        <p:spPr>
          <a:xfrm>
            <a:off x="461392" y="1614505"/>
            <a:ext cx="4038600" cy="4536504"/>
          </a:xfrm>
        </p:spPr>
        <p:txBody>
          <a:bodyPr/>
          <a:lstStyle>
            <a:lvl1pPr marL="0" indent="0">
              <a:buClr>
                <a:srgbClr val="A50021"/>
              </a:buClr>
              <a:buFont typeface="Wingdings" pitchFamily="2" charset="2"/>
              <a:buNone/>
              <a:defRPr sz="3000">
                <a:latin typeface="Arial" pitchFamily="34" charset="0"/>
                <a:cs typeface="Arial" pitchFamily="34" charset="0"/>
              </a:defRPr>
            </a:lvl1pPr>
            <a:lvl2pPr marL="742950" indent="-285750">
              <a:buSzPct val="100000"/>
              <a:buFont typeface="Arial" pitchFamily="34" charset="0"/>
              <a:buChar char="•"/>
              <a:defRPr>
                <a:latin typeface="Arial" pitchFamily="34" charset="0"/>
                <a:cs typeface="Arial" pitchFamily="34" charset="0"/>
              </a:defRPr>
            </a:lvl2pPr>
          </a:lstStyle>
          <a:p>
            <a:pPr lvl="0"/>
            <a:endParaRPr lang="fr-FR" dirty="0"/>
          </a:p>
        </p:txBody>
      </p:sp>
      <p:sp>
        <p:nvSpPr>
          <p:cNvPr id="7" name="Espace réservé du texte 4"/>
          <p:cNvSpPr>
            <a:spLocks noGrp="1"/>
          </p:cNvSpPr>
          <p:nvPr>
            <p:ph type="body" sz="quarter" idx="12"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583796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Espace réservé du contenu 4"/>
          <p:cNvSpPr>
            <a:spLocks noGrp="1"/>
          </p:cNvSpPr>
          <p:nvPr>
            <p:ph sz="quarter" idx="11"/>
          </p:nvPr>
        </p:nvSpPr>
        <p:spPr>
          <a:xfrm>
            <a:off x="0" y="2133773"/>
            <a:ext cx="9159875" cy="2519363"/>
          </a:xfrm>
          <a:solidFill>
            <a:srgbClr val="A50021">
              <a:alpha val="50000"/>
            </a:srgbClr>
          </a:solidFill>
        </p:spPr>
        <p:txBody>
          <a:bodyPr wrap="square" lIns="180000" tIns="180000" rIns="2340000" bIns="180000" rtlCol="0" anchor="ctr" anchorCtr="0">
            <a:noAutofit/>
          </a:bodyPr>
          <a:lstStyle>
            <a:lvl1pPr marL="0" indent="0">
              <a:buNone/>
              <a:defRPr lang="fr-FR" sz="2000" kern="1200" dirty="0">
                <a:solidFill>
                  <a:srgbClr val="FFFFFF"/>
                </a:solidFill>
                <a:cs typeface="+mn-cs"/>
              </a:defRPr>
            </a:lvl1pPr>
          </a:lstStyle>
          <a:p>
            <a:pPr lvl="0" algn="r">
              <a:lnSpc>
                <a:spcPct val="120000"/>
              </a:lnSpc>
              <a:spcBef>
                <a:spcPct val="0"/>
              </a:spcBef>
            </a:pPr>
            <a:endParaRPr lang="fr-FR" dirty="0"/>
          </a:p>
        </p:txBody>
      </p:sp>
      <p:sp>
        <p:nvSpPr>
          <p:cNvPr id="9" name="Espace réservé pour une image  8"/>
          <p:cNvSpPr>
            <a:spLocks noGrp="1"/>
          </p:cNvSpPr>
          <p:nvPr>
            <p:ph type="pic" sz="quarter" idx="10"/>
          </p:nvPr>
        </p:nvSpPr>
        <p:spPr>
          <a:xfrm>
            <a:off x="0" y="115888"/>
            <a:ext cx="9144000" cy="6742112"/>
          </a:xfrm>
        </p:spPr>
        <p:txBody>
          <a:bodyPr/>
          <a:lstStyle/>
          <a:p>
            <a:endParaRPr lang="fr-FR"/>
          </a:p>
        </p:txBody>
      </p:sp>
      <p:sp>
        <p:nvSpPr>
          <p:cNvPr id="2" name="Titre 1"/>
          <p:cNvSpPr>
            <a:spLocks noGrp="1"/>
          </p:cNvSpPr>
          <p:nvPr>
            <p:ph type="title" hasCustomPrompt="1"/>
          </p:nvPr>
        </p:nvSpPr>
        <p:spPr>
          <a:xfrm>
            <a:off x="0" y="2780928"/>
            <a:ext cx="6911752" cy="1143000"/>
          </a:xfrm>
          <a:prstGeom prst="rect">
            <a:avLst/>
          </a:prstGeom>
        </p:spPr>
        <p:txBody>
          <a:bodyPr/>
          <a:lstStyle>
            <a:lvl1pPr algn="r">
              <a:defRPr lang="fr-FR" sz="2000" b="0" kern="1200" baseline="0" dirty="0">
                <a:solidFill>
                  <a:srgbClr val="FFFFFF"/>
                </a:solidFill>
                <a:latin typeface="Arial" pitchFamily="34" charset="0"/>
                <a:ea typeface="+mn-ea"/>
                <a:cs typeface="+mn-cs"/>
              </a:defRPr>
            </a:lvl1pPr>
          </a:lstStyle>
          <a:p>
            <a:r>
              <a:rPr lang="fr-FR" dirty="0" err="1"/>
              <a:t>Quote</a:t>
            </a:r>
            <a:r>
              <a:rPr lang="fr-FR" dirty="0"/>
              <a:t> Arial Regular, 20 pt., </a:t>
            </a:r>
            <a:br>
              <a:rPr lang="fr-FR" dirty="0"/>
            </a:br>
            <a:r>
              <a:rPr lang="fr-FR" dirty="0" err="1"/>
              <a:t>aligned</a:t>
            </a:r>
            <a:r>
              <a:rPr lang="fr-FR" dirty="0"/>
              <a:t> to the right</a:t>
            </a:r>
          </a:p>
        </p:txBody>
      </p:sp>
    </p:spTree>
    <p:extLst>
      <p:ext uri="{BB962C8B-B14F-4D97-AF65-F5344CB8AC3E}">
        <p14:creationId xmlns:p14="http://schemas.microsoft.com/office/powerpoint/2010/main" val="36067372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s of frames (Examples)">
    <p:spTree>
      <p:nvGrpSpPr>
        <p:cNvPr id="1" name=""/>
        <p:cNvGrpSpPr/>
        <p:nvPr/>
      </p:nvGrpSpPr>
      <p:grpSpPr>
        <a:xfrm>
          <a:off x="0" y="0"/>
          <a:ext cx="0" cy="0"/>
          <a:chOff x="0" y="0"/>
          <a:chExt cx="0" cy="0"/>
        </a:xfrm>
      </p:grpSpPr>
      <p:sp>
        <p:nvSpPr>
          <p:cNvPr id="20" name="Rectangle 2"/>
          <p:cNvSpPr>
            <a:spLocks noGrp="1" noChangeArrowheads="1"/>
          </p:cNvSpPr>
          <p:nvPr>
            <p:ph type="title"/>
          </p:nvPr>
        </p:nvSpPr>
        <p:spPr bwMode="auto">
          <a:xfrm>
            <a:off x="457200" y="274638"/>
            <a:ext cx="82296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Cliquez pour modifier le style du titre</a:t>
            </a:r>
          </a:p>
        </p:txBody>
      </p:sp>
      <p:sp>
        <p:nvSpPr>
          <p:cNvPr id="24" name="Espace réservé du texte 8"/>
          <p:cNvSpPr>
            <a:spLocks noGrp="1"/>
          </p:cNvSpPr>
          <p:nvPr>
            <p:ph type="body" sz="quarter" idx="11" hasCustomPrompt="1"/>
          </p:nvPr>
        </p:nvSpPr>
        <p:spPr>
          <a:xfrm>
            <a:off x="0" y="1700808"/>
            <a:ext cx="4576194" cy="648072"/>
          </a:xfrm>
          <a:solidFill>
            <a:srgbClr val="A50021"/>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sz="1800">
                <a:solidFill>
                  <a:schemeClr val="bg1"/>
                </a:solidFill>
              </a:defRPr>
            </a:lvl2pPr>
            <a:lvl5pPr marL="1828800" indent="0">
              <a:buNone/>
              <a:defRPr/>
            </a:lvl5pPr>
          </a:lstStyle>
          <a:p>
            <a:pPr lvl="1"/>
            <a:r>
              <a:rPr lang="fr-FR" dirty="0" err="1"/>
              <a:t>Text</a:t>
            </a:r>
            <a:endParaRPr lang="fr-FR" dirty="0"/>
          </a:p>
        </p:txBody>
      </p:sp>
      <p:sp>
        <p:nvSpPr>
          <p:cNvPr id="26" name="Espace réservé du texte 8"/>
          <p:cNvSpPr>
            <a:spLocks noGrp="1"/>
          </p:cNvSpPr>
          <p:nvPr>
            <p:ph type="body" sz="quarter" idx="13" hasCustomPrompt="1"/>
          </p:nvPr>
        </p:nvSpPr>
        <p:spPr>
          <a:xfrm>
            <a:off x="4572000" y="1700808"/>
            <a:ext cx="4576194" cy="648072"/>
          </a:xfrm>
          <a:solidFill>
            <a:srgbClr val="636463"/>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sz="1800">
                <a:solidFill>
                  <a:schemeClr val="bg1"/>
                </a:solidFill>
              </a:defRPr>
            </a:lvl2pPr>
            <a:lvl5pPr marL="1828800" indent="0">
              <a:buNone/>
              <a:defRPr/>
            </a:lvl5pPr>
          </a:lstStyle>
          <a:p>
            <a:pPr lvl="1"/>
            <a:r>
              <a:rPr lang="fr-FR" dirty="0" err="1"/>
              <a:t>Text</a:t>
            </a:r>
            <a:endParaRPr lang="fr-FR" dirty="0"/>
          </a:p>
        </p:txBody>
      </p:sp>
      <p:sp>
        <p:nvSpPr>
          <p:cNvPr id="27" name="Espace réservé du texte 8"/>
          <p:cNvSpPr>
            <a:spLocks noGrp="1"/>
          </p:cNvSpPr>
          <p:nvPr>
            <p:ph type="body" sz="quarter" idx="14" hasCustomPrompt="1"/>
          </p:nvPr>
        </p:nvSpPr>
        <p:spPr>
          <a:xfrm>
            <a:off x="0" y="3134586"/>
            <a:ext cx="4576194" cy="648072"/>
          </a:xfrm>
          <a:solidFill>
            <a:srgbClr val="676F91"/>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sz="1800">
                <a:solidFill>
                  <a:schemeClr val="bg1"/>
                </a:solidFill>
              </a:defRPr>
            </a:lvl2pPr>
            <a:lvl5pPr marL="1828800" indent="0">
              <a:buNone/>
              <a:defRPr/>
            </a:lvl5pPr>
          </a:lstStyle>
          <a:p>
            <a:pPr lvl="1"/>
            <a:r>
              <a:rPr lang="fr-FR" dirty="0" err="1"/>
              <a:t>Text</a:t>
            </a:r>
            <a:endParaRPr lang="fr-FR" dirty="0"/>
          </a:p>
        </p:txBody>
      </p:sp>
      <p:sp>
        <p:nvSpPr>
          <p:cNvPr id="30" name="Espace réservé du texte 8"/>
          <p:cNvSpPr>
            <a:spLocks noGrp="1"/>
          </p:cNvSpPr>
          <p:nvPr>
            <p:ph type="body" sz="quarter" idx="15" hasCustomPrompt="1"/>
          </p:nvPr>
        </p:nvSpPr>
        <p:spPr>
          <a:xfrm>
            <a:off x="4567806" y="3128204"/>
            <a:ext cx="4576194" cy="654454"/>
          </a:xfrm>
          <a:solidFill>
            <a:srgbClr val="769091"/>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sz="1800">
                <a:solidFill>
                  <a:schemeClr val="bg1"/>
                </a:solidFill>
              </a:defRPr>
            </a:lvl2pPr>
            <a:lvl5pPr marL="1828800" indent="0">
              <a:buNone/>
              <a:defRPr/>
            </a:lvl5pPr>
          </a:lstStyle>
          <a:p>
            <a:pPr lvl="1"/>
            <a:r>
              <a:rPr lang="fr-FR" dirty="0" err="1"/>
              <a:t>Text</a:t>
            </a:r>
            <a:endParaRPr lang="fr-FR" dirty="0"/>
          </a:p>
        </p:txBody>
      </p:sp>
      <p:sp>
        <p:nvSpPr>
          <p:cNvPr id="31" name="Espace réservé du texte 8"/>
          <p:cNvSpPr>
            <a:spLocks noGrp="1"/>
          </p:cNvSpPr>
          <p:nvPr>
            <p:ph type="body" sz="quarter" idx="16" hasCustomPrompt="1"/>
          </p:nvPr>
        </p:nvSpPr>
        <p:spPr>
          <a:xfrm>
            <a:off x="6474" y="5229200"/>
            <a:ext cx="4565526" cy="648072"/>
          </a:xfrm>
          <a:solidFill>
            <a:schemeClr val="accent6">
              <a:lumMod val="60000"/>
              <a:lumOff val="4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rgbClr val="636463"/>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lvl="1"/>
            <a:r>
              <a:rPr lang="fr-FR" dirty="0" err="1"/>
              <a:t>Text</a:t>
            </a:r>
            <a:endParaRPr lang="fr-FR" dirty="0"/>
          </a:p>
        </p:txBody>
      </p:sp>
      <p:sp>
        <p:nvSpPr>
          <p:cNvPr id="32" name="Espace réservé du texte 8"/>
          <p:cNvSpPr>
            <a:spLocks noGrp="1"/>
          </p:cNvSpPr>
          <p:nvPr>
            <p:ph type="body" sz="quarter" idx="17" hasCustomPrompt="1"/>
          </p:nvPr>
        </p:nvSpPr>
        <p:spPr>
          <a:xfrm>
            <a:off x="13742" y="4581128"/>
            <a:ext cx="4558258" cy="648072"/>
          </a:xfrm>
          <a:solidFill>
            <a:srgbClr val="D2AD86"/>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rgbClr val="636463"/>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lvl="1"/>
            <a:r>
              <a:rPr lang="fr-FR" dirty="0" err="1"/>
              <a:t>Text</a:t>
            </a:r>
            <a:endParaRPr lang="fr-FR" dirty="0"/>
          </a:p>
        </p:txBody>
      </p:sp>
      <p:sp>
        <p:nvSpPr>
          <p:cNvPr id="33" name="Espace réservé du texte 8"/>
          <p:cNvSpPr>
            <a:spLocks noGrp="1"/>
          </p:cNvSpPr>
          <p:nvPr>
            <p:ph type="body" sz="quarter" idx="18" hasCustomPrompt="1"/>
          </p:nvPr>
        </p:nvSpPr>
        <p:spPr>
          <a:xfrm>
            <a:off x="4572000" y="4581128"/>
            <a:ext cx="4572000" cy="648072"/>
          </a:xfrm>
          <a:solidFill>
            <a:srgbClr val="A3AD90"/>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rgbClr val="636463"/>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lvl="1"/>
            <a:r>
              <a:rPr lang="fr-FR" dirty="0" err="1"/>
              <a:t>Text</a:t>
            </a:r>
            <a:endParaRPr lang="fr-FR" dirty="0"/>
          </a:p>
        </p:txBody>
      </p:sp>
      <p:sp>
        <p:nvSpPr>
          <p:cNvPr id="14" name="Espace réservé du texte 8"/>
          <p:cNvSpPr>
            <a:spLocks noGrp="1"/>
          </p:cNvSpPr>
          <p:nvPr>
            <p:ph type="body" sz="quarter" idx="21" hasCustomPrompt="1"/>
          </p:nvPr>
        </p:nvSpPr>
        <p:spPr>
          <a:xfrm>
            <a:off x="-4167" y="3782658"/>
            <a:ext cx="4576194" cy="648072"/>
          </a:xfrm>
          <a:solidFill>
            <a:schemeClr val="accent3">
              <a:lumMod val="40000"/>
              <a:lumOff val="6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marL="742950" lvl="1" indent="-285750" algn="l" rtl="0" eaLnBrk="0" fontAlgn="base" hangingPunct="0">
              <a:spcBef>
                <a:spcPct val="20000"/>
              </a:spcBef>
              <a:spcAft>
                <a:spcPct val="0"/>
              </a:spcAft>
              <a:buClr>
                <a:srgbClr val="636463"/>
              </a:buClr>
              <a:buSzPct val="100000"/>
              <a:buFont typeface="Arial" panose="020B0604020202020204" pitchFamily="34" charset="0"/>
              <a:buChar char="▫"/>
            </a:pPr>
            <a:r>
              <a:rPr lang="fr-FR" dirty="0" err="1"/>
              <a:t>Text</a:t>
            </a:r>
            <a:endParaRPr lang="fr-FR" dirty="0"/>
          </a:p>
        </p:txBody>
      </p:sp>
      <p:sp>
        <p:nvSpPr>
          <p:cNvPr id="17" name="Espace réservé du texte 8"/>
          <p:cNvSpPr>
            <a:spLocks noGrp="1"/>
          </p:cNvSpPr>
          <p:nvPr>
            <p:ph type="body" sz="quarter" idx="22" hasCustomPrompt="1"/>
          </p:nvPr>
        </p:nvSpPr>
        <p:spPr>
          <a:xfrm>
            <a:off x="4567806" y="3782658"/>
            <a:ext cx="4576194" cy="654454"/>
          </a:xfrm>
          <a:solidFill>
            <a:schemeClr val="accent5">
              <a:lumMod val="40000"/>
              <a:lumOff val="6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lvl="1"/>
            <a:r>
              <a:rPr lang="fr-FR" dirty="0" err="1"/>
              <a:t>Text</a:t>
            </a:r>
            <a:endParaRPr lang="fr-FR" dirty="0"/>
          </a:p>
        </p:txBody>
      </p:sp>
      <p:sp>
        <p:nvSpPr>
          <p:cNvPr id="19" name="Espace réservé du texte 8"/>
          <p:cNvSpPr>
            <a:spLocks noGrp="1"/>
          </p:cNvSpPr>
          <p:nvPr>
            <p:ph type="body" sz="quarter" idx="23" hasCustomPrompt="1"/>
          </p:nvPr>
        </p:nvSpPr>
        <p:spPr>
          <a:xfrm>
            <a:off x="4572000" y="2348880"/>
            <a:ext cx="4576194" cy="648072"/>
          </a:xfrm>
          <a:solidFill>
            <a:schemeClr val="accent2">
              <a:lumMod val="60000"/>
              <a:lumOff val="4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sz="1800">
                <a:solidFill>
                  <a:schemeClr val="bg1"/>
                </a:solidFill>
              </a:defRPr>
            </a:lvl2pPr>
            <a:lvl5pPr marL="1828800" indent="0">
              <a:buNone/>
              <a:defRPr/>
            </a:lvl5pPr>
          </a:lstStyle>
          <a:p>
            <a:pPr lvl="1"/>
            <a:r>
              <a:rPr lang="fr-FR" dirty="0" err="1"/>
              <a:t>Text</a:t>
            </a:r>
            <a:endParaRPr lang="fr-FR" dirty="0"/>
          </a:p>
        </p:txBody>
      </p:sp>
      <p:sp>
        <p:nvSpPr>
          <p:cNvPr id="22" name="Espace réservé du texte 8"/>
          <p:cNvSpPr>
            <a:spLocks noGrp="1"/>
          </p:cNvSpPr>
          <p:nvPr>
            <p:ph type="body" sz="quarter" idx="24" hasCustomPrompt="1"/>
          </p:nvPr>
        </p:nvSpPr>
        <p:spPr>
          <a:xfrm>
            <a:off x="0" y="2348880"/>
            <a:ext cx="4576194" cy="654454"/>
          </a:xfrm>
          <a:solidFill>
            <a:schemeClr val="accent1">
              <a:lumMod val="20000"/>
              <a:lumOff val="8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chemeClr val="bg1"/>
              </a:buClr>
              <a:buFont typeface="Arial" panose="020B0604020202020204" pitchFamily="34" charset="0"/>
              <a:buChar char="▫"/>
              <a:defRPr lang="fr-FR" sz="1800" kern="1200" dirty="0" smtClean="0">
                <a:solidFill>
                  <a:schemeClr val="bg1"/>
                </a:solidFill>
                <a:latin typeface="Arial"/>
                <a:ea typeface="+mn-ea"/>
                <a:cs typeface="+mn-cs"/>
              </a:defRPr>
            </a:lvl2pPr>
            <a:lvl5pPr marL="1828800" indent="0">
              <a:buNone/>
              <a:defRPr/>
            </a:lvl5pPr>
          </a:lstStyle>
          <a:p>
            <a:pPr lvl="1"/>
            <a:r>
              <a:rPr lang="fr-FR" dirty="0" err="1"/>
              <a:t>Text</a:t>
            </a:r>
            <a:endParaRPr lang="fr-FR" dirty="0"/>
          </a:p>
        </p:txBody>
      </p:sp>
      <p:sp>
        <p:nvSpPr>
          <p:cNvPr id="18" name="Espace réservé du texte 8"/>
          <p:cNvSpPr>
            <a:spLocks noGrp="1"/>
          </p:cNvSpPr>
          <p:nvPr>
            <p:ph type="body" sz="quarter" idx="25" hasCustomPrompt="1"/>
          </p:nvPr>
        </p:nvSpPr>
        <p:spPr>
          <a:xfrm>
            <a:off x="4572000" y="5229200"/>
            <a:ext cx="4572000" cy="648072"/>
          </a:xfrm>
          <a:solidFill>
            <a:schemeClr val="accent4">
              <a:lumMod val="20000"/>
              <a:lumOff val="80000"/>
            </a:schemeClr>
          </a:solidFill>
        </p:spPr>
        <p:txBody>
          <a:bodyPr/>
          <a:lstStyle>
            <a:lvl1pPr marL="457200" indent="-457200">
              <a:buClr>
                <a:schemeClr val="bg1"/>
              </a:buClr>
              <a:buFont typeface="Arial" panose="020B0604020202020204" pitchFamily="34" charset="0"/>
              <a:buChar char="▫"/>
              <a:defRPr lang="fr-FR" sz="2800" b="0" kern="1200" dirty="0" smtClean="0">
                <a:solidFill>
                  <a:schemeClr val="bg1"/>
                </a:solidFill>
                <a:latin typeface="Arial"/>
                <a:ea typeface="+mn-ea"/>
                <a:cs typeface="+mn-cs"/>
              </a:defRPr>
            </a:lvl1pPr>
            <a:lvl2pPr marL="742950" indent="-285750">
              <a:buClr>
                <a:srgbClr val="636463"/>
              </a:buClr>
              <a:buFont typeface="Arial" panose="020B0604020202020204" pitchFamily="34" charset="0"/>
              <a:buChar char="▫"/>
              <a:defRPr lang="fr-FR" sz="1800" kern="1200" dirty="0" smtClean="0">
                <a:solidFill>
                  <a:srgbClr val="636463"/>
                </a:solidFill>
                <a:latin typeface="Arial"/>
                <a:ea typeface="+mn-ea"/>
                <a:cs typeface="+mn-cs"/>
              </a:defRPr>
            </a:lvl2pPr>
            <a:lvl5pPr marL="1828800" indent="0">
              <a:buNone/>
              <a:defRPr/>
            </a:lvl5pPr>
          </a:lstStyle>
          <a:p>
            <a:pPr lvl="1"/>
            <a:r>
              <a:rPr lang="fr-FR" dirty="0" err="1"/>
              <a:t>Text</a:t>
            </a:r>
            <a:endParaRPr lang="fr-FR" dirty="0"/>
          </a:p>
        </p:txBody>
      </p:sp>
      <p:sp>
        <p:nvSpPr>
          <p:cNvPr id="21" name="Espace réservé du texte 4"/>
          <p:cNvSpPr>
            <a:spLocks noGrp="1"/>
          </p:cNvSpPr>
          <p:nvPr>
            <p:ph type="body" sz="quarter" idx="26" hasCustomPrompt="1"/>
          </p:nvPr>
        </p:nvSpPr>
        <p:spPr>
          <a:xfrm>
            <a:off x="468312" y="908720"/>
            <a:ext cx="8208143" cy="504056"/>
          </a:xfrm>
          <a:noFill/>
        </p:spPr>
        <p:txBody>
          <a:bodyPr/>
          <a:lstStyle>
            <a:lvl1pPr marL="0" indent="0" algn="ctr" rtl="0" eaLnBrk="0" fontAlgn="base" hangingPunct="0">
              <a:spcBef>
                <a:spcPct val="0"/>
              </a:spcBef>
              <a:spcAft>
                <a:spcPct val="0"/>
              </a:spcAft>
              <a:buNone/>
              <a:defRPr lang="fr-FR" sz="2400" b="0" i="1" kern="1200" dirty="0" smtClean="0">
                <a:solidFill>
                  <a:srgbClr val="636463"/>
                </a:solidFill>
                <a:latin typeface="Arial"/>
                <a:ea typeface="+mn-ea"/>
                <a:cs typeface="+mn-cs"/>
              </a:defRPr>
            </a:lvl1pPr>
          </a:lstStyle>
          <a:p>
            <a:pPr lvl="0"/>
            <a:r>
              <a:rPr lang="fr-FR" dirty="0" err="1"/>
              <a:t>Subtitle</a:t>
            </a:r>
            <a:r>
              <a:rPr lang="fr-FR" dirty="0"/>
              <a:t> </a:t>
            </a:r>
          </a:p>
        </p:txBody>
      </p:sp>
    </p:spTree>
    <p:extLst>
      <p:ext uri="{BB962C8B-B14F-4D97-AF65-F5344CB8AC3E}">
        <p14:creationId xmlns:p14="http://schemas.microsoft.com/office/powerpoint/2010/main" val="29442682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nt (Colors)">
    <p:spTree>
      <p:nvGrpSpPr>
        <p:cNvPr id="1" name=""/>
        <p:cNvGrpSpPr/>
        <p:nvPr/>
      </p:nvGrpSpPr>
      <p:grpSpPr>
        <a:xfrm>
          <a:off x="0" y="0"/>
          <a:ext cx="0" cy="0"/>
          <a:chOff x="0" y="0"/>
          <a:chExt cx="0" cy="0"/>
        </a:xfrm>
      </p:grpSpPr>
      <p:sp>
        <p:nvSpPr>
          <p:cNvPr id="27" name="Espace réservé du texte 26"/>
          <p:cNvSpPr>
            <a:spLocks noGrp="1"/>
          </p:cNvSpPr>
          <p:nvPr>
            <p:ph type="body" sz="quarter" idx="17" hasCustomPrompt="1"/>
          </p:nvPr>
        </p:nvSpPr>
        <p:spPr>
          <a:xfrm>
            <a:off x="1971" y="1421210"/>
            <a:ext cx="9153525" cy="855662"/>
          </a:xfrm>
          <a:no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A50021"/>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r>
              <a:rPr lang="fr-FR" dirty="0" err="1"/>
              <a:t>Text</a:t>
            </a:r>
            <a:endParaRPr lang="fr-FR" dirty="0"/>
          </a:p>
        </p:txBody>
      </p:sp>
      <p:sp>
        <p:nvSpPr>
          <p:cNvPr id="30" name="Espace réservé du texte 26"/>
          <p:cNvSpPr>
            <a:spLocks noGrp="1"/>
          </p:cNvSpPr>
          <p:nvPr>
            <p:ph type="body" sz="quarter" idx="18" hasCustomPrompt="1"/>
          </p:nvPr>
        </p:nvSpPr>
        <p:spPr>
          <a:xfrm>
            <a:off x="1971" y="2276872"/>
            <a:ext cx="9153525" cy="855662"/>
          </a:xfrm>
          <a:no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636463"/>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r>
              <a:rPr lang="fr-FR" dirty="0" err="1"/>
              <a:t>Text</a:t>
            </a:r>
            <a:endParaRPr lang="fr-FR" dirty="0"/>
          </a:p>
        </p:txBody>
      </p:sp>
      <p:sp>
        <p:nvSpPr>
          <p:cNvPr id="31" name="Espace réservé du texte 26"/>
          <p:cNvSpPr>
            <a:spLocks noGrp="1"/>
          </p:cNvSpPr>
          <p:nvPr>
            <p:ph type="body" sz="quarter" idx="19" hasCustomPrompt="1"/>
          </p:nvPr>
        </p:nvSpPr>
        <p:spPr>
          <a:xfrm>
            <a:off x="1971" y="3140968"/>
            <a:ext cx="9153525" cy="855662"/>
          </a:xfrm>
          <a:no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676F91"/>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r>
              <a:rPr lang="fr-FR" dirty="0" err="1"/>
              <a:t>Text</a:t>
            </a:r>
            <a:endParaRPr lang="fr-FR" dirty="0"/>
          </a:p>
        </p:txBody>
      </p:sp>
      <p:sp>
        <p:nvSpPr>
          <p:cNvPr id="32" name="Espace réservé du texte 26"/>
          <p:cNvSpPr>
            <a:spLocks noGrp="1"/>
          </p:cNvSpPr>
          <p:nvPr>
            <p:ph type="body" sz="quarter" idx="20" hasCustomPrompt="1"/>
          </p:nvPr>
        </p:nvSpPr>
        <p:spPr>
          <a:xfrm>
            <a:off x="1971" y="4005064"/>
            <a:ext cx="9153525" cy="855662"/>
          </a:xfrm>
          <a:no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769091"/>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r>
              <a:rPr lang="fr-FR" dirty="0" err="1"/>
              <a:t>Text</a:t>
            </a:r>
            <a:endParaRPr lang="fr-FR" dirty="0"/>
          </a:p>
        </p:txBody>
      </p:sp>
      <p:sp>
        <p:nvSpPr>
          <p:cNvPr id="33" name="Espace réservé du texte 26"/>
          <p:cNvSpPr>
            <a:spLocks noGrp="1"/>
          </p:cNvSpPr>
          <p:nvPr>
            <p:ph type="body" sz="quarter" idx="21" hasCustomPrompt="1"/>
          </p:nvPr>
        </p:nvSpPr>
        <p:spPr>
          <a:xfrm>
            <a:off x="1971" y="4869160"/>
            <a:ext cx="9153525" cy="855662"/>
          </a:xfrm>
          <a:noFill/>
        </p:spPr>
        <p:txBody>
          <a:bodyPr wrap="square" lIns="1152000" tIns="360000" rIns="360000" bIns="360000" rtlCol="0" anchor="ctr" anchorCtr="0">
            <a:noAutofit/>
          </a:bodyPr>
          <a:lstStyle>
            <a:lvl1pPr marL="342900" indent="-342900">
              <a:buClr>
                <a:schemeClr val="bg1"/>
              </a:buClr>
              <a:buFont typeface="Wingdings" panose="05000000000000000000" pitchFamily="2" charset="2"/>
              <a:buChar char="§"/>
              <a:defRPr kumimoji="0" lang="fr-FR" sz="2400" b="0" i="0" u="none" strike="noStrike" kern="0" cap="none" spc="0" normalizeH="0" baseline="0" dirty="0">
                <a:ln>
                  <a:noFill/>
                </a:ln>
                <a:solidFill>
                  <a:srgbClr val="D2AD86"/>
                </a:solidFill>
                <a:effectLst/>
                <a:uLnTx/>
                <a:uFillTx/>
                <a:latin typeface="Arial"/>
                <a:cs typeface="+mn-cs"/>
              </a:defRPr>
            </a:lvl1pPr>
          </a:lstStyle>
          <a:p>
            <a:pPr marL="0" marR="0" lvl="0" indent="0" defTabSz="457200" eaLnBrk="1" fontAlgn="auto" latinLnBrk="0" hangingPunct="1">
              <a:lnSpc>
                <a:spcPct val="100000"/>
              </a:lnSpc>
              <a:spcBef>
                <a:spcPts val="0"/>
              </a:spcBef>
              <a:spcAft>
                <a:spcPts val="0"/>
              </a:spcAft>
              <a:buClrTx/>
              <a:buSzTx/>
              <a:tabLst/>
            </a:pPr>
            <a:r>
              <a:rPr lang="fr-FR" dirty="0"/>
              <a:t>  </a:t>
            </a:r>
            <a:r>
              <a:rPr lang="fr-FR" dirty="0" err="1"/>
              <a:t>Text</a:t>
            </a:r>
            <a:endParaRPr lang="fr-FR" dirty="0"/>
          </a:p>
        </p:txBody>
      </p:sp>
      <p:sp>
        <p:nvSpPr>
          <p:cNvPr id="8" name="Rectangle 2"/>
          <p:cNvSpPr>
            <a:spLocks noGrp="1" noChangeArrowheads="1"/>
          </p:cNvSpPr>
          <p:nvPr>
            <p:ph type="title" hasCustomPrompt="1"/>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A50021"/>
                </a:solidFill>
              </a:defRPr>
            </a:lvl1pPr>
          </a:lstStyle>
          <a:p>
            <a:pPr lvl="0"/>
            <a:r>
              <a:rPr lang="fr-FR" dirty="0"/>
              <a:t>Font </a:t>
            </a:r>
            <a:r>
              <a:rPr lang="fr-FR" dirty="0" err="1"/>
              <a:t>colors</a:t>
            </a:r>
            <a:endParaRPr lang="fr-FR" dirty="0"/>
          </a:p>
        </p:txBody>
      </p:sp>
    </p:spTree>
    <p:extLst>
      <p:ext uri="{BB962C8B-B14F-4D97-AF65-F5344CB8AC3E}">
        <p14:creationId xmlns:p14="http://schemas.microsoft.com/office/powerpoint/2010/main" val="129326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3">
    <p:spTree>
      <p:nvGrpSpPr>
        <p:cNvPr id="1" name=""/>
        <p:cNvGrpSpPr/>
        <p:nvPr/>
      </p:nvGrpSpPr>
      <p:grpSpPr>
        <a:xfrm>
          <a:off x="0" y="0"/>
          <a:ext cx="0" cy="0"/>
          <a:chOff x="0" y="0"/>
          <a:chExt cx="0" cy="0"/>
        </a:xfrm>
      </p:grpSpPr>
      <p:sp>
        <p:nvSpPr>
          <p:cNvPr id="5" name="CuadroTexto 5"/>
          <p:cNvSpPr txBox="1"/>
          <p:nvPr userDrawn="1"/>
        </p:nvSpPr>
        <p:spPr>
          <a:xfrm>
            <a:off x="0" y="1707904"/>
            <a:ext cx="9143999" cy="3902322"/>
          </a:xfrm>
          <a:prstGeom prst="rect">
            <a:avLst/>
          </a:prstGeom>
          <a:solidFill>
            <a:srgbClr val="76909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2" name="Titre 1"/>
          <p:cNvSpPr>
            <a:spLocks noGrp="1"/>
          </p:cNvSpPr>
          <p:nvPr>
            <p:ph type="title" hasCustomPrompt="1"/>
          </p:nvPr>
        </p:nvSpPr>
        <p:spPr>
          <a:xfrm>
            <a:off x="179512" y="188640"/>
            <a:ext cx="8016751" cy="494062"/>
          </a:xfrm>
          <a:prstGeom prst="rect">
            <a:avLst/>
          </a:prstGeom>
        </p:spPr>
        <p:txBody>
          <a:bodyPr/>
          <a:lstStyle>
            <a:lvl1pPr algn="l">
              <a:defRPr lang="fr-FR" sz="2800" b="0" kern="1200" dirty="0">
                <a:solidFill>
                  <a:srgbClr val="769091"/>
                </a:solidFill>
                <a:latin typeface="Arial"/>
                <a:ea typeface="+mn-ea"/>
                <a:cs typeface="+mn-cs"/>
              </a:defRPr>
            </a:lvl1pPr>
          </a:lstStyle>
          <a:p>
            <a:r>
              <a:rPr lang="fr-FR" dirty="0" err="1"/>
              <a:t>Chapter</a:t>
            </a:r>
            <a:r>
              <a:rPr lang="fr-FR" dirty="0"/>
              <a:t> 3</a:t>
            </a:r>
          </a:p>
        </p:txBody>
      </p:sp>
      <p:sp>
        <p:nvSpPr>
          <p:cNvPr id="7" name="Sous-titre 2"/>
          <p:cNvSpPr>
            <a:spLocks noGrp="1"/>
          </p:cNvSpPr>
          <p:nvPr>
            <p:ph type="subTitle" idx="1"/>
          </p:nvPr>
        </p:nvSpPr>
        <p:spPr>
          <a:xfrm>
            <a:off x="1326678" y="2852936"/>
            <a:ext cx="5837610" cy="1593701"/>
          </a:xfrm>
        </p:spPr>
        <p:txBody>
          <a:bodyPr/>
          <a:lstStyle>
            <a:lvl1pPr marL="0" indent="0" algn="r">
              <a:buNone/>
              <a:defRPr lang="fr-FR" sz="2400" kern="1200" dirty="0">
                <a:solidFill>
                  <a:schemeClr val="bg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extLst>
      <p:ext uri="{BB962C8B-B14F-4D97-AF65-F5344CB8AC3E}">
        <p14:creationId xmlns:p14="http://schemas.microsoft.com/office/powerpoint/2010/main" val="173286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4">
    <p:spTree>
      <p:nvGrpSpPr>
        <p:cNvPr id="1" name=""/>
        <p:cNvGrpSpPr/>
        <p:nvPr/>
      </p:nvGrpSpPr>
      <p:grpSpPr>
        <a:xfrm>
          <a:off x="0" y="0"/>
          <a:ext cx="0" cy="0"/>
          <a:chOff x="0" y="0"/>
          <a:chExt cx="0" cy="0"/>
        </a:xfrm>
      </p:grpSpPr>
      <p:sp>
        <p:nvSpPr>
          <p:cNvPr id="5" name="CuadroTexto 5"/>
          <p:cNvSpPr txBox="1"/>
          <p:nvPr userDrawn="1"/>
        </p:nvSpPr>
        <p:spPr>
          <a:xfrm>
            <a:off x="0" y="1707904"/>
            <a:ext cx="9143999" cy="3902322"/>
          </a:xfrm>
          <a:prstGeom prst="rect">
            <a:avLst/>
          </a:prstGeom>
          <a:solidFill>
            <a:srgbClr val="D2AD86"/>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2" name="Titre 1"/>
          <p:cNvSpPr>
            <a:spLocks noGrp="1"/>
          </p:cNvSpPr>
          <p:nvPr>
            <p:ph type="title" hasCustomPrompt="1"/>
          </p:nvPr>
        </p:nvSpPr>
        <p:spPr>
          <a:xfrm>
            <a:off x="179512" y="188640"/>
            <a:ext cx="8016751" cy="494062"/>
          </a:xfrm>
          <a:prstGeom prst="rect">
            <a:avLst/>
          </a:prstGeom>
        </p:spPr>
        <p:txBody>
          <a:bodyPr/>
          <a:lstStyle>
            <a:lvl1pPr algn="l">
              <a:defRPr lang="fr-FR" sz="2800" b="0" kern="1200" dirty="0">
                <a:solidFill>
                  <a:srgbClr val="D2AD86"/>
                </a:solidFill>
                <a:latin typeface="Arial"/>
                <a:ea typeface="+mn-ea"/>
                <a:cs typeface="+mn-cs"/>
              </a:defRPr>
            </a:lvl1pPr>
          </a:lstStyle>
          <a:p>
            <a:r>
              <a:rPr lang="fr-FR" dirty="0" err="1"/>
              <a:t>Chapter</a:t>
            </a:r>
            <a:r>
              <a:rPr lang="fr-FR" dirty="0"/>
              <a:t> 4</a:t>
            </a:r>
          </a:p>
        </p:txBody>
      </p:sp>
      <p:sp>
        <p:nvSpPr>
          <p:cNvPr id="7" name="Sous-titre 2"/>
          <p:cNvSpPr>
            <a:spLocks noGrp="1"/>
          </p:cNvSpPr>
          <p:nvPr>
            <p:ph type="subTitle" idx="1"/>
          </p:nvPr>
        </p:nvSpPr>
        <p:spPr>
          <a:xfrm>
            <a:off x="1326678" y="2852936"/>
            <a:ext cx="5837610" cy="1593701"/>
          </a:xfrm>
        </p:spPr>
        <p:txBody>
          <a:bodyPr/>
          <a:lstStyle>
            <a:lvl1pPr marL="0" indent="0" algn="r">
              <a:buNone/>
              <a:defRPr lang="fr-FR" sz="2400" kern="1200" dirty="0">
                <a:solidFill>
                  <a:schemeClr val="bg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extLst>
      <p:ext uri="{BB962C8B-B14F-4D97-AF65-F5344CB8AC3E}">
        <p14:creationId xmlns:p14="http://schemas.microsoft.com/office/powerpoint/2010/main" val="173286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5">
    <p:spTree>
      <p:nvGrpSpPr>
        <p:cNvPr id="1" name=""/>
        <p:cNvGrpSpPr/>
        <p:nvPr/>
      </p:nvGrpSpPr>
      <p:grpSpPr>
        <a:xfrm>
          <a:off x="0" y="0"/>
          <a:ext cx="0" cy="0"/>
          <a:chOff x="0" y="0"/>
          <a:chExt cx="0" cy="0"/>
        </a:xfrm>
      </p:grpSpPr>
      <p:sp>
        <p:nvSpPr>
          <p:cNvPr id="5" name="CuadroTexto 5"/>
          <p:cNvSpPr txBox="1"/>
          <p:nvPr userDrawn="1"/>
        </p:nvSpPr>
        <p:spPr>
          <a:xfrm>
            <a:off x="0" y="1707904"/>
            <a:ext cx="9143999" cy="3902322"/>
          </a:xfrm>
          <a:prstGeom prst="rect">
            <a:avLst/>
          </a:prstGeom>
          <a:solidFill>
            <a:srgbClr val="636463"/>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2" name="Titre 1"/>
          <p:cNvSpPr>
            <a:spLocks noGrp="1"/>
          </p:cNvSpPr>
          <p:nvPr>
            <p:ph type="title" hasCustomPrompt="1"/>
          </p:nvPr>
        </p:nvSpPr>
        <p:spPr>
          <a:xfrm>
            <a:off x="179512" y="188640"/>
            <a:ext cx="8016751" cy="494062"/>
          </a:xfrm>
          <a:prstGeom prst="rect">
            <a:avLst/>
          </a:prstGeom>
        </p:spPr>
        <p:txBody>
          <a:bodyPr/>
          <a:lstStyle>
            <a:lvl1pPr algn="l">
              <a:defRPr lang="fr-FR" sz="2800" b="0" kern="1200" dirty="0">
                <a:solidFill>
                  <a:srgbClr val="636463"/>
                </a:solidFill>
                <a:latin typeface="Arial"/>
                <a:ea typeface="+mn-ea"/>
                <a:cs typeface="+mn-cs"/>
              </a:defRPr>
            </a:lvl1pPr>
          </a:lstStyle>
          <a:p>
            <a:r>
              <a:rPr lang="fr-FR" dirty="0" err="1"/>
              <a:t>Chapter</a:t>
            </a:r>
            <a:r>
              <a:rPr lang="fr-FR" dirty="0"/>
              <a:t> 5</a:t>
            </a:r>
          </a:p>
        </p:txBody>
      </p:sp>
      <p:sp>
        <p:nvSpPr>
          <p:cNvPr id="7" name="Sous-titre 2"/>
          <p:cNvSpPr>
            <a:spLocks noGrp="1"/>
          </p:cNvSpPr>
          <p:nvPr>
            <p:ph type="subTitle" idx="1"/>
          </p:nvPr>
        </p:nvSpPr>
        <p:spPr>
          <a:xfrm>
            <a:off x="1326678" y="2852936"/>
            <a:ext cx="5837610" cy="1593701"/>
          </a:xfrm>
        </p:spPr>
        <p:txBody>
          <a:bodyPr/>
          <a:lstStyle>
            <a:lvl1pPr marL="0" indent="0" algn="r">
              <a:buNone/>
              <a:defRPr lang="fr-FR" sz="2400" kern="1200" dirty="0">
                <a:solidFill>
                  <a:schemeClr val="bg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extLst>
      <p:ext uri="{BB962C8B-B14F-4D97-AF65-F5344CB8AC3E}">
        <p14:creationId xmlns:p14="http://schemas.microsoft.com/office/powerpoint/2010/main" val="222447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ltLang="ja-JP"/>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ltLang="ja-JP"/>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C60D0BF-C10C-4208-9445-2D54D5D58364}" type="slidenum">
              <a:rPr lang="ja-JP" altLang="fr-FR"/>
              <a:pPr>
                <a:defRPr/>
              </a:pPr>
              <a:t>‹#›</a:t>
            </a:fld>
            <a:endParaRPr lang="fr-FR" altLang="ja-JP"/>
          </a:p>
        </p:txBody>
      </p:sp>
    </p:spTree>
    <p:extLst>
      <p:ext uri="{BB962C8B-B14F-4D97-AF65-F5344CB8AC3E}">
        <p14:creationId xmlns:p14="http://schemas.microsoft.com/office/powerpoint/2010/main" val="343304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dirty="0"/>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AA7B23D-4795-49F7-BBA7-80819DD4FADA}" type="slidenum">
              <a:rPr lang="ja-JP" altLang="fr-FR"/>
              <a:pPr>
                <a:defRPr/>
              </a:pPr>
              <a:t>‹#›</a:t>
            </a:fld>
            <a:endParaRPr lang="fr-FR" altLang="ja-JP"/>
          </a:p>
        </p:txBody>
      </p:sp>
    </p:spTree>
    <p:extLst>
      <p:ext uri="{BB962C8B-B14F-4D97-AF65-F5344CB8AC3E}">
        <p14:creationId xmlns:p14="http://schemas.microsoft.com/office/powerpoint/2010/main" val="299809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hank you 3">
    <p:spTree>
      <p:nvGrpSpPr>
        <p:cNvPr id="1" name=""/>
        <p:cNvGrpSpPr/>
        <p:nvPr/>
      </p:nvGrpSpPr>
      <p:grpSpPr>
        <a:xfrm>
          <a:off x="0" y="0"/>
          <a:ext cx="0" cy="0"/>
          <a:chOff x="0" y="0"/>
          <a:chExt cx="0" cy="0"/>
        </a:xfrm>
      </p:grpSpPr>
      <p:sp>
        <p:nvSpPr>
          <p:cNvPr id="7" name="CuadroTexto 5"/>
          <p:cNvSpPr txBox="1"/>
          <p:nvPr userDrawn="1"/>
        </p:nvSpPr>
        <p:spPr>
          <a:xfrm>
            <a:off x="1" y="1707904"/>
            <a:ext cx="9144000" cy="3902322"/>
          </a:xfrm>
          <a:prstGeom prst="rect">
            <a:avLst/>
          </a:prstGeom>
          <a:solidFill>
            <a:srgbClr val="676F91"/>
          </a:solidFill>
        </p:spPr>
        <p:txBody>
          <a:bodyPr wrap="square" lIns="1152000" tIns="360000" rIns="2304000" bIns="360000" rtlCol="0" anchor="ctr" anchorCtr="0">
            <a:noAutofit/>
          </a:bodyPr>
          <a:lstStyle/>
          <a:p>
            <a:pPr marL="0" marR="0" lvl="0" indent="0" algn="r" defTabSz="457200" eaLnBrk="1" fontAlgn="auto" latinLnBrk="0" hangingPunct="1">
              <a:lnSpc>
                <a:spcPct val="12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FFFFFF"/>
              </a:solidFill>
              <a:effectLst/>
              <a:uLnTx/>
              <a:uFillTx/>
              <a:latin typeface="Arial"/>
            </a:endParaRPr>
          </a:p>
        </p:txBody>
      </p:sp>
      <p:sp>
        <p:nvSpPr>
          <p:cNvPr id="4" name="Sous-titre 2"/>
          <p:cNvSpPr>
            <a:spLocks noGrp="1"/>
          </p:cNvSpPr>
          <p:nvPr>
            <p:ph type="subTitle" idx="1" hasCustomPrompt="1"/>
          </p:nvPr>
        </p:nvSpPr>
        <p:spPr>
          <a:xfrm>
            <a:off x="395536" y="260649"/>
            <a:ext cx="8352928" cy="1296143"/>
          </a:xfrm>
        </p:spPr>
        <p:txBody>
          <a:bodyPr anchor="ctr"/>
          <a:lstStyle>
            <a:lvl1pPr marL="0" indent="0" algn="ctr">
              <a:buNone/>
              <a:defRPr lang="fr-FR" sz="4000" kern="1200" baseline="0" dirty="0">
                <a:solidFill>
                  <a:srgbClr val="676F91"/>
                </a:solidFill>
                <a:latin typeface="Arial" pitchFamily="34"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err="1"/>
              <a:t>Thank</a:t>
            </a:r>
            <a:r>
              <a:rPr lang="fr-FR" dirty="0"/>
              <a:t> </a:t>
            </a:r>
            <a:r>
              <a:rPr lang="fr-FR" dirty="0" err="1"/>
              <a:t>you</a:t>
            </a:r>
            <a:r>
              <a:rPr lang="fr-FR" dirty="0"/>
              <a:t> for </a:t>
            </a:r>
            <a:r>
              <a:rPr lang="fr-FR" dirty="0" err="1"/>
              <a:t>your</a:t>
            </a:r>
            <a:r>
              <a:rPr lang="fr-FR" dirty="0"/>
              <a:t> attention</a:t>
            </a:r>
          </a:p>
        </p:txBody>
      </p:sp>
      <p:pic>
        <p:nvPicPr>
          <p:cNvPr id="1027" name="Picture 3" descr="C:\Users\yaf\APPDATA\LOCAL\TEMP\wz8291\PNG\iso+logo+slogan-CMYK-ANG-clos.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51720" y="5733256"/>
            <a:ext cx="4995753" cy="929257"/>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9"/>
          <p:cNvSpPr txBox="1"/>
          <p:nvPr userDrawn="1"/>
        </p:nvSpPr>
        <p:spPr>
          <a:xfrm>
            <a:off x="4105484" y="3645024"/>
            <a:ext cx="4681537" cy="858836"/>
          </a:xfrm>
          <a:prstGeom prst="rect">
            <a:avLst/>
          </a:prstGeom>
          <a:noFill/>
        </p:spPr>
        <p:txBody>
          <a:bodyPr wrap="square" lIns="0" tIns="0" rIns="0" bIns="0" rtlCol="0" anchor="ctr" anchorCtr="0">
            <a:noAutofit/>
          </a:bodyPr>
          <a:lstStyle/>
          <a:p>
            <a:pPr algn="r" fontAlgn="auto">
              <a:spcAft>
                <a:spcPts val="0"/>
              </a:spcAft>
              <a:defRPr/>
            </a:pPr>
            <a:r>
              <a:rPr lang="fr-FR" sz="1200" kern="0" dirty="0">
                <a:solidFill>
                  <a:srgbClr val="FFFFFF"/>
                </a:solidFill>
                <a:cs typeface="Arial" pitchFamily="34" charset="0"/>
              </a:rPr>
              <a:t>12, rue de Prony, 75017 Paris, France </a:t>
            </a:r>
          </a:p>
          <a:p>
            <a:pPr algn="r" fontAlgn="auto">
              <a:spcAft>
                <a:spcPts val="0"/>
              </a:spcAft>
              <a:defRPr/>
            </a:pPr>
            <a:r>
              <a:rPr lang="fr-FR" sz="1400" b="1" kern="0" dirty="0">
                <a:solidFill>
                  <a:srgbClr val="FFFFFF"/>
                </a:solidFill>
                <a:cs typeface="Arial" pitchFamily="34" charset="0"/>
              </a:rPr>
              <a:t>www.oie.int</a:t>
            </a:r>
          </a:p>
          <a:p>
            <a:pPr algn="r" fontAlgn="auto">
              <a:spcAft>
                <a:spcPts val="0"/>
              </a:spcAft>
              <a:defRPr/>
            </a:pPr>
            <a:r>
              <a:rPr lang="fr-FR" sz="1400" b="0" kern="0" dirty="0">
                <a:solidFill>
                  <a:schemeClr val="bg1"/>
                </a:solidFill>
                <a:cs typeface="Arial" pitchFamily="34" charset="0"/>
              </a:rPr>
              <a:t>media@oie.int</a:t>
            </a:r>
            <a:r>
              <a:rPr lang="fr-FR" sz="1400" b="0" kern="0" baseline="0" dirty="0">
                <a:solidFill>
                  <a:schemeClr val="bg1"/>
                </a:solidFill>
                <a:cs typeface="Arial" pitchFamily="34" charset="0"/>
              </a:rPr>
              <a:t>  -  </a:t>
            </a:r>
            <a:r>
              <a:rPr lang="fr-FR" sz="1400" b="0" kern="0" dirty="0">
                <a:solidFill>
                  <a:srgbClr val="FFFFFF"/>
                </a:solidFill>
                <a:cs typeface="Arial" pitchFamily="34" charset="0"/>
              </a:rPr>
              <a:t>oie@oie.int </a:t>
            </a:r>
          </a:p>
        </p:txBody>
      </p:sp>
      <p:sp>
        <p:nvSpPr>
          <p:cNvPr id="16" name="Espace réservé du texte 2"/>
          <p:cNvSpPr>
            <a:spLocks noGrp="1"/>
          </p:cNvSpPr>
          <p:nvPr>
            <p:ph type="body" sz="quarter" idx="10" hasCustomPrompt="1"/>
          </p:nvPr>
        </p:nvSpPr>
        <p:spPr>
          <a:xfrm>
            <a:off x="4321175" y="2132856"/>
            <a:ext cx="4465638" cy="858837"/>
          </a:xfrm>
        </p:spPr>
        <p:txBody>
          <a:bodyPr/>
          <a:lstStyle>
            <a:lvl1pPr marL="0" indent="0" algn="r">
              <a:buNone/>
              <a:defRPr sz="1400">
                <a:solidFill>
                  <a:schemeClr val="bg1"/>
                </a:solidFill>
              </a:defRPr>
            </a:lvl1pPr>
          </a:lstStyle>
          <a:p>
            <a:pPr lvl="0"/>
            <a:r>
              <a:rPr lang="fr-FR" dirty="0"/>
              <a:t>Name of the speaker</a:t>
            </a:r>
          </a:p>
        </p:txBody>
      </p:sp>
      <p:pic>
        <p:nvPicPr>
          <p:cNvPr id="11" name="Picture 2" descr="O:\com\Pubmz\PRODUCTIONS\ANIMAL-HEATH\2011\Photos\3e de couverture_gauche\_MG_6378_hd copie.jpg"/>
          <p:cNvPicPr>
            <a:picLocks noChangeAspect="1" noChangeArrowheads="1"/>
          </p:cNvPicPr>
          <p:nvPr userDrawn="1"/>
        </p:nvPicPr>
        <p:blipFill rotWithShape="1">
          <a:blip r:embed="rId3" cstate="email">
            <a:extLst>
              <a:ext uri="{28A0092B-C50C-407E-A947-70E740481C1C}">
                <a14:useLocalDpi xmlns:a14="http://schemas.microsoft.com/office/drawing/2010/main" val="0"/>
              </a:ext>
            </a:extLst>
          </a:blip>
          <a:srcRect l="-13" r="393"/>
          <a:stretch/>
        </p:blipFill>
        <p:spPr bwMode="auto">
          <a:xfrm>
            <a:off x="395536" y="2157126"/>
            <a:ext cx="4486275" cy="30038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7" name="Picture 16" descr="O:\Pubmz\ADMIN\CHARTE GRAPHIQUE OIE\Logos réseaux sociaux carrés\Youtube_blanc.png"/>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t="15575"/>
          <a:stretch/>
        </p:blipFill>
        <p:spPr bwMode="auto">
          <a:xfrm>
            <a:off x="7812410"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O:\Pubmz\ADMIN\CHARTE GRAPHIQUE OIE\Logos réseaux sociaux carrés\Twitter_blanc.png"/>
          <p:cNvPicPr>
            <a:picLocks noChangeAspect="1" noChangeArrowheads="1"/>
          </p:cNvPicPr>
          <p:nvPr userDrawn="1"/>
        </p:nvPicPr>
        <p:blipFill rotWithShape="1">
          <a:blip r:embed="rId5" cstate="email">
            <a:extLst>
              <a:ext uri="{28A0092B-C50C-407E-A947-70E740481C1C}">
                <a14:useLocalDpi xmlns:a14="http://schemas.microsoft.com/office/drawing/2010/main" val="0"/>
              </a:ext>
            </a:extLst>
          </a:blip>
          <a:srcRect t="15575"/>
          <a:stretch/>
        </p:blipFill>
        <p:spPr bwMode="auto">
          <a:xfrm>
            <a:off x="7308329"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O:\Pubmz\ADMIN\CHARTE GRAPHIQUE OIE\Logos réseaux sociaux carrés\Facebook_blanc.png"/>
          <p:cNvPicPr>
            <a:picLocks noChangeAspect="1" noChangeArrowheads="1"/>
          </p:cNvPicPr>
          <p:nvPr userDrawn="1"/>
        </p:nvPicPr>
        <p:blipFill rotWithShape="1">
          <a:blip r:embed="rId6" cstate="email">
            <a:extLst>
              <a:ext uri="{28A0092B-C50C-407E-A947-70E740481C1C}">
                <a14:useLocalDpi xmlns:a14="http://schemas.microsoft.com/office/drawing/2010/main" val="0"/>
              </a:ext>
            </a:extLst>
          </a:blip>
          <a:srcRect t="15575"/>
          <a:stretch/>
        </p:blipFill>
        <p:spPr bwMode="auto">
          <a:xfrm>
            <a:off x="6804248" y="5019675"/>
            <a:ext cx="504081" cy="42557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O:\Pubmz\ADMIN\CHARTE GRAPHIQUE OIE\Logos réseaux sociaux carrés\FlickR_blanc.png"/>
          <p:cNvPicPr>
            <a:picLocks noChangeAspect="1" noChangeArrowheads="1"/>
          </p:cNvPicPr>
          <p:nvPr userDrawn="1"/>
        </p:nvPicPr>
        <p:blipFill rotWithShape="1">
          <a:blip r:embed="rId7" cstate="email">
            <a:extLst>
              <a:ext uri="{28A0092B-C50C-407E-A947-70E740481C1C}">
                <a14:useLocalDpi xmlns:a14="http://schemas.microsoft.com/office/drawing/2010/main" val="0"/>
              </a:ext>
            </a:extLst>
          </a:blip>
          <a:srcRect t="15579"/>
          <a:stretch/>
        </p:blipFill>
        <p:spPr bwMode="auto">
          <a:xfrm>
            <a:off x="8316490" y="5019675"/>
            <a:ext cx="504081" cy="42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94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1.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png"/><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0000"/>
              </a:schemeClr>
            </a:gs>
            <a:gs pos="60000">
              <a:srgbClr val="FFFFFF"/>
            </a:gs>
          </a:gsLst>
          <a:lin ang="16200000" scaled="0"/>
          <a:tileRect/>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CuadroTexto 21"/>
          <p:cNvSpPr txBox="1"/>
          <p:nvPr/>
        </p:nvSpPr>
        <p:spPr>
          <a:xfrm>
            <a:off x="2333138" y="6467772"/>
            <a:ext cx="6664688" cy="288000"/>
          </a:xfrm>
          <a:prstGeom prst="rect">
            <a:avLst/>
          </a:prstGeom>
          <a:noFill/>
        </p:spPr>
        <p:txBody>
          <a:bodyPr wrap="square" lIns="0" tIns="0" rIns="0" bIns="0" rtlCol="0" anchor="ctr" anchorCtr="0">
            <a:noAutofit/>
          </a:bodyPr>
          <a:lstStyle/>
          <a:p>
            <a:pPr algn="r">
              <a:lnSpc>
                <a:spcPct val="120000"/>
              </a:lnSpc>
            </a:pPr>
            <a:r>
              <a:rPr lang="es-ES" sz="900" dirty="0" err="1">
                <a:solidFill>
                  <a:srgbClr val="636463"/>
                </a:solidFill>
              </a:rPr>
              <a:t>World</a:t>
            </a:r>
            <a:r>
              <a:rPr lang="es-ES" sz="900" dirty="0">
                <a:solidFill>
                  <a:srgbClr val="636463"/>
                </a:solidFill>
              </a:rPr>
              <a:t> </a:t>
            </a:r>
            <a:r>
              <a:rPr lang="es-ES" sz="900" dirty="0" err="1">
                <a:solidFill>
                  <a:srgbClr val="636463"/>
                </a:solidFill>
              </a:rPr>
              <a:t>Organisation</a:t>
            </a:r>
            <a:r>
              <a:rPr lang="es-ES" sz="900" dirty="0">
                <a:solidFill>
                  <a:srgbClr val="636463"/>
                </a:solidFill>
              </a:rPr>
              <a:t> </a:t>
            </a:r>
            <a:r>
              <a:rPr lang="es-ES" sz="900" dirty="0" err="1">
                <a:solidFill>
                  <a:srgbClr val="636463"/>
                </a:solidFill>
              </a:rPr>
              <a:t>for</a:t>
            </a:r>
            <a:r>
              <a:rPr lang="es-ES" sz="900" dirty="0">
                <a:solidFill>
                  <a:srgbClr val="636463"/>
                </a:solidFill>
              </a:rPr>
              <a:t> Animal </a:t>
            </a:r>
            <a:r>
              <a:rPr lang="es-ES" sz="900" dirty="0" err="1">
                <a:solidFill>
                  <a:srgbClr val="636463"/>
                </a:solidFill>
              </a:rPr>
              <a:t>Health</a:t>
            </a:r>
            <a:r>
              <a:rPr lang="es-ES" sz="900" dirty="0">
                <a:solidFill>
                  <a:srgbClr val="636463"/>
                </a:solidFill>
              </a:rPr>
              <a:t> · </a:t>
            </a:r>
            <a:r>
              <a:rPr lang="es-ES" sz="900" dirty="0" err="1">
                <a:solidFill>
                  <a:srgbClr val="636463"/>
                </a:solidFill>
              </a:rPr>
              <a:t>Protecting</a:t>
            </a:r>
            <a:r>
              <a:rPr lang="es-ES" sz="900" dirty="0">
                <a:solidFill>
                  <a:srgbClr val="636463"/>
                </a:solidFill>
              </a:rPr>
              <a:t> </a:t>
            </a:r>
            <a:r>
              <a:rPr lang="es-ES" sz="900" dirty="0" err="1">
                <a:solidFill>
                  <a:srgbClr val="636463"/>
                </a:solidFill>
              </a:rPr>
              <a:t>animals</a:t>
            </a:r>
            <a:r>
              <a:rPr lang="es-ES" sz="900" dirty="0">
                <a:solidFill>
                  <a:srgbClr val="636463"/>
                </a:solidFill>
              </a:rPr>
              <a:t>, </a:t>
            </a:r>
            <a:r>
              <a:rPr lang="es-ES" sz="900" dirty="0" err="1">
                <a:solidFill>
                  <a:srgbClr val="636463"/>
                </a:solidFill>
              </a:rPr>
              <a:t>Preserving</a:t>
            </a:r>
            <a:r>
              <a:rPr lang="es-ES" sz="900" dirty="0">
                <a:solidFill>
                  <a:srgbClr val="636463"/>
                </a:solidFill>
              </a:rPr>
              <a:t> </a:t>
            </a:r>
            <a:r>
              <a:rPr lang="es-ES" sz="900" dirty="0" err="1">
                <a:solidFill>
                  <a:srgbClr val="636463"/>
                </a:solidFill>
              </a:rPr>
              <a:t>our</a:t>
            </a:r>
            <a:r>
              <a:rPr lang="es-ES" sz="900" dirty="0">
                <a:solidFill>
                  <a:srgbClr val="636463"/>
                </a:solidFill>
              </a:rPr>
              <a:t> </a:t>
            </a:r>
            <a:r>
              <a:rPr lang="es-ES" sz="900" dirty="0" err="1">
                <a:solidFill>
                  <a:srgbClr val="636463"/>
                </a:solidFill>
              </a:rPr>
              <a:t>future</a:t>
            </a:r>
            <a:r>
              <a:rPr lang="es-ES" sz="900" dirty="0">
                <a:solidFill>
                  <a:srgbClr val="636463"/>
                </a:solidFill>
              </a:rPr>
              <a:t> | </a:t>
            </a:r>
            <a:fld id="{0D7EA1A0-CE32-4247-BC46-C2A36BF69406}" type="slidenum">
              <a:rPr lang="es-ES" sz="900" b="1">
                <a:solidFill>
                  <a:srgbClr val="636463"/>
                </a:solidFill>
              </a:rPr>
              <a:pPr algn="r">
                <a:lnSpc>
                  <a:spcPct val="120000"/>
                </a:lnSpc>
              </a:pPr>
              <a:t>‹#›</a:t>
            </a:fld>
            <a:r>
              <a:rPr lang="es-ES" sz="800" dirty="0">
                <a:solidFill>
                  <a:srgbClr val="636463"/>
                </a:solidFill>
              </a:rPr>
              <a:t> </a:t>
            </a:r>
            <a:r>
              <a:rPr lang="es-ES" sz="900" dirty="0">
                <a:solidFill>
                  <a:srgbClr val="636463"/>
                </a:solidFill>
              </a:rPr>
              <a:t> </a:t>
            </a:r>
          </a:p>
        </p:txBody>
      </p:sp>
      <p:pic>
        <p:nvPicPr>
          <p:cNvPr id="5123" name="99638db0-9fa5-495f-99d5-02ce6da1733e" descr="7107F13B-2B31-4DE3-9BEB-496579FAA57C@oielan2"/>
          <p:cNvPicPr>
            <a:picLocks noChangeAspect="1" noChangeArrowheads="1"/>
          </p:cNvPicPr>
          <p:nvPr/>
        </p:nvPicPr>
        <p:blipFill>
          <a:blip r:embed="rId12" cstate="email">
            <a:extLst>
              <a:ext uri="{28A0092B-C50C-407E-A947-70E740481C1C}">
                <a14:useLocalDpi xmlns:a14="http://schemas.microsoft.com/office/drawing/2010/main" val="0"/>
              </a:ext>
            </a:extLst>
          </a:blip>
          <a:srcRect/>
          <a:stretch>
            <a:fillRect/>
          </a:stretch>
        </p:blipFill>
        <p:spPr bwMode="auto">
          <a:xfrm>
            <a:off x="179523" y="6443258"/>
            <a:ext cx="672505" cy="29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28"/>
          <p:cNvSpPr/>
          <p:nvPr userDrawn="1"/>
        </p:nvSpPr>
        <p:spPr>
          <a:xfrm>
            <a:off x="0" y="0"/>
            <a:ext cx="9144000" cy="108000"/>
          </a:xfrm>
          <a:prstGeom prst="rect">
            <a:avLst/>
          </a:prstGeom>
          <a:gradFill>
            <a:gsLst>
              <a:gs pos="0">
                <a:srgbClr val="A50021"/>
              </a:gs>
              <a:gs pos="100000">
                <a:srgbClr val="636463"/>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itre 1"/>
          <p:cNvSpPr txBox="1">
            <a:spLocks/>
          </p:cNvSpPr>
          <p:nvPr userDrawn="1"/>
        </p:nvSpPr>
        <p:spPr>
          <a:xfrm>
            <a:off x="179512" y="188640"/>
            <a:ext cx="8496944" cy="494062"/>
          </a:xfrm>
          <a:prstGeom prst="rect">
            <a:avLst/>
          </a:prstGeom>
        </p:spPr>
        <p:txBody>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dirty="0"/>
          </a:p>
        </p:txBody>
      </p:sp>
      <p:sp>
        <p:nvSpPr>
          <p:cNvPr id="13" name="Titre 1"/>
          <p:cNvSpPr txBox="1">
            <a:spLocks/>
          </p:cNvSpPr>
          <p:nvPr userDrawn="1"/>
        </p:nvSpPr>
        <p:spPr bwMode="auto">
          <a:xfrm>
            <a:off x="467544" y="774698"/>
            <a:ext cx="8208912" cy="4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sz="2400" i="1" kern="1200" dirty="0">
              <a:solidFill>
                <a:srgbClr val="636463"/>
              </a:solidFill>
              <a:latin typeface="Arial"/>
              <a:ea typeface="+mn-ea"/>
              <a:cs typeface="+mn-cs"/>
            </a:endParaRPr>
          </a:p>
        </p:txBody>
      </p:sp>
    </p:spTree>
    <p:extLst>
      <p:ext uri="{BB962C8B-B14F-4D97-AF65-F5344CB8AC3E}">
        <p14:creationId xmlns:p14="http://schemas.microsoft.com/office/powerpoint/2010/main" val="336869976"/>
      </p:ext>
    </p:extLst>
  </p:cSld>
  <p:clrMap bg1="lt1" tx1="dk1" bg2="lt2" tx2="dk2" accent1="accent1" accent2="accent2" accent3="accent3" accent4="accent4" accent5="accent5" accent6="accent6" hlink="hlink" folHlink="folHlink"/>
  <p:sldLayoutIdLst>
    <p:sldLayoutId id="2147483844" r:id="rId1"/>
    <p:sldLayoutId id="2147483834" r:id="rId2"/>
    <p:sldLayoutId id="2147483848" r:id="rId3"/>
    <p:sldLayoutId id="2147483849" r:id="rId4"/>
    <p:sldLayoutId id="2147483850" r:id="rId5"/>
    <p:sldLayoutId id="2147483869" r:id="rId6"/>
    <p:sldLayoutId id="2147483884" r:id="rId7"/>
    <p:sldLayoutId id="2147483885" r:id="rId8"/>
    <p:sldLayoutId id="2147483888" r:id="rId9"/>
    <p:sldLayoutId id="2147483889" r:id="rId10"/>
  </p:sldLayoutIdLst>
  <p:hf hdr="0" ftr="0" dt="0"/>
  <p:txStyles>
    <p:titleStyle>
      <a:lvl1pPr algn="ctr" rtl="0" eaLnBrk="0" fontAlgn="base" hangingPunct="0">
        <a:spcBef>
          <a:spcPct val="0"/>
        </a:spcBef>
        <a:spcAft>
          <a:spcPct val="0"/>
        </a:spcAft>
        <a:defRPr sz="3800" b="1">
          <a:solidFill>
            <a:srgbClr val="990033"/>
          </a:solidFill>
          <a:latin typeface="Arial Narrow" pitchFamily="34" charset="0"/>
          <a:ea typeface="+mj-ea"/>
          <a:cs typeface="+mj-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A50021"/>
        </a:buClr>
        <a:buSzPct val="100000"/>
        <a:buFont typeface="Wingdings" pitchFamily="2" charset="2"/>
        <a:buChar char="§"/>
        <a:defRPr sz="3200">
          <a:solidFill>
            <a:srgbClr val="676D6F"/>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800">
          <a:solidFill>
            <a:srgbClr val="676D6F"/>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Arial Narrow"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000">
          <a:solidFill>
            <a:srgbClr val="676D6F"/>
          </a:solidFill>
          <a:latin typeface="Arial Narrow"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2000">
          <a:solidFill>
            <a:srgbClr val="676D6F"/>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0000"/>
              </a:schemeClr>
            </a:gs>
            <a:gs pos="60000">
              <a:srgbClr val="FFFFFF"/>
            </a:gs>
          </a:gsLst>
          <a:lin ang="16200000" scaled="0"/>
          <a:tileRect/>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Rectángulo 28"/>
          <p:cNvSpPr/>
          <p:nvPr userDrawn="1"/>
        </p:nvSpPr>
        <p:spPr>
          <a:xfrm>
            <a:off x="0" y="0"/>
            <a:ext cx="9144000" cy="108000"/>
          </a:xfrm>
          <a:prstGeom prst="rect">
            <a:avLst/>
          </a:prstGeom>
          <a:gradFill>
            <a:gsLst>
              <a:gs pos="0">
                <a:srgbClr val="A50021"/>
              </a:gs>
              <a:gs pos="100000">
                <a:srgbClr val="636463"/>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itre 1"/>
          <p:cNvSpPr txBox="1">
            <a:spLocks/>
          </p:cNvSpPr>
          <p:nvPr userDrawn="1"/>
        </p:nvSpPr>
        <p:spPr>
          <a:xfrm>
            <a:off x="179512" y="188640"/>
            <a:ext cx="8496944" cy="494062"/>
          </a:xfrm>
          <a:prstGeom prst="rect">
            <a:avLst/>
          </a:prstGeom>
        </p:spPr>
        <p:txBody>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dirty="0"/>
          </a:p>
        </p:txBody>
      </p:sp>
      <p:sp>
        <p:nvSpPr>
          <p:cNvPr id="13" name="Titre 1"/>
          <p:cNvSpPr txBox="1">
            <a:spLocks/>
          </p:cNvSpPr>
          <p:nvPr userDrawn="1"/>
        </p:nvSpPr>
        <p:spPr bwMode="auto">
          <a:xfrm>
            <a:off x="467544" y="774698"/>
            <a:ext cx="8208912" cy="4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sz="2400" i="1" kern="1200" dirty="0">
              <a:solidFill>
                <a:srgbClr val="636463"/>
              </a:solidFill>
              <a:latin typeface="Arial"/>
              <a:ea typeface="+mn-ea"/>
              <a:cs typeface="+mn-cs"/>
            </a:endParaRPr>
          </a:p>
        </p:txBody>
      </p:sp>
    </p:spTree>
    <p:extLst>
      <p:ext uri="{BB962C8B-B14F-4D97-AF65-F5344CB8AC3E}">
        <p14:creationId xmlns:p14="http://schemas.microsoft.com/office/powerpoint/2010/main" val="3517148906"/>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5" r:id="rId3"/>
    <p:sldLayoutId id="2147483832" r:id="rId4"/>
    <p:sldLayoutId id="2147483842" r:id="rId5"/>
    <p:sldLayoutId id="2147483851" r:id="rId6"/>
    <p:sldLayoutId id="2147483852" r:id="rId7"/>
  </p:sldLayoutIdLst>
  <p:hf hdr="0" ftr="0" dt="0"/>
  <p:txStyles>
    <p:titleStyle>
      <a:lvl1pPr algn="ctr" rtl="0" eaLnBrk="0" fontAlgn="base" hangingPunct="0">
        <a:spcBef>
          <a:spcPct val="0"/>
        </a:spcBef>
        <a:spcAft>
          <a:spcPct val="0"/>
        </a:spcAft>
        <a:defRPr sz="3800" b="1">
          <a:solidFill>
            <a:srgbClr val="990033"/>
          </a:solidFill>
          <a:latin typeface="Arial Narrow" pitchFamily="34" charset="0"/>
          <a:ea typeface="+mj-ea"/>
          <a:cs typeface="+mj-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A50021"/>
        </a:buClr>
        <a:buSzPct val="100000"/>
        <a:buFont typeface="Wingdings" pitchFamily="2" charset="2"/>
        <a:buChar char="§"/>
        <a:defRPr sz="3200">
          <a:solidFill>
            <a:srgbClr val="676D6F"/>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800">
          <a:solidFill>
            <a:srgbClr val="676D6F"/>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Arial Narrow"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000">
          <a:solidFill>
            <a:srgbClr val="676D6F"/>
          </a:solidFill>
          <a:latin typeface="Arial Narrow"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2000">
          <a:solidFill>
            <a:srgbClr val="676D6F"/>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0000"/>
              </a:schemeClr>
            </a:gs>
            <a:gs pos="60000">
              <a:srgbClr val="FFFFFF"/>
            </a:gs>
          </a:gsLst>
          <a:lin ang="16200000" scaled="0"/>
          <a:tileRect/>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CuadroTexto 21"/>
          <p:cNvSpPr txBox="1"/>
          <p:nvPr/>
        </p:nvSpPr>
        <p:spPr>
          <a:xfrm>
            <a:off x="2333138" y="6467772"/>
            <a:ext cx="6664688" cy="288000"/>
          </a:xfrm>
          <a:prstGeom prst="rect">
            <a:avLst/>
          </a:prstGeom>
          <a:noFill/>
        </p:spPr>
        <p:txBody>
          <a:bodyPr wrap="square" lIns="0" tIns="0" rIns="0" bIns="0" rtlCol="0" anchor="ctr" anchorCtr="0">
            <a:noAutofit/>
          </a:bodyPr>
          <a:lstStyle/>
          <a:p>
            <a:pPr algn="r">
              <a:lnSpc>
                <a:spcPct val="120000"/>
              </a:lnSpc>
            </a:pPr>
            <a:r>
              <a:rPr lang="es-ES" sz="900" dirty="0" err="1">
                <a:solidFill>
                  <a:srgbClr val="636463"/>
                </a:solidFill>
              </a:rPr>
              <a:t>World</a:t>
            </a:r>
            <a:r>
              <a:rPr lang="es-ES" sz="900" dirty="0">
                <a:solidFill>
                  <a:srgbClr val="636463"/>
                </a:solidFill>
              </a:rPr>
              <a:t> </a:t>
            </a:r>
            <a:r>
              <a:rPr lang="es-ES" sz="900" dirty="0" err="1">
                <a:solidFill>
                  <a:srgbClr val="636463"/>
                </a:solidFill>
              </a:rPr>
              <a:t>Organisation</a:t>
            </a:r>
            <a:r>
              <a:rPr lang="es-ES" sz="900" dirty="0">
                <a:solidFill>
                  <a:srgbClr val="636463"/>
                </a:solidFill>
              </a:rPr>
              <a:t> </a:t>
            </a:r>
            <a:r>
              <a:rPr lang="es-ES" sz="900" dirty="0" err="1">
                <a:solidFill>
                  <a:srgbClr val="636463"/>
                </a:solidFill>
              </a:rPr>
              <a:t>for</a:t>
            </a:r>
            <a:r>
              <a:rPr lang="es-ES" sz="900" dirty="0">
                <a:solidFill>
                  <a:srgbClr val="636463"/>
                </a:solidFill>
              </a:rPr>
              <a:t> Animal </a:t>
            </a:r>
            <a:r>
              <a:rPr lang="es-ES" sz="900" dirty="0" err="1">
                <a:solidFill>
                  <a:srgbClr val="636463"/>
                </a:solidFill>
              </a:rPr>
              <a:t>Health</a:t>
            </a:r>
            <a:r>
              <a:rPr lang="es-ES" sz="900" dirty="0">
                <a:solidFill>
                  <a:srgbClr val="636463"/>
                </a:solidFill>
              </a:rPr>
              <a:t> · </a:t>
            </a:r>
            <a:r>
              <a:rPr lang="es-ES" sz="900" dirty="0" err="1">
                <a:solidFill>
                  <a:srgbClr val="636463"/>
                </a:solidFill>
              </a:rPr>
              <a:t>Protecting</a:t>
            </a:r>
            <a:r>
              <a:rPr lang="es-ES" sz="900" dirty="0">
                <a:solidFill>
                  <a:srgbClr val="636463"/>
                </a:solidFill>
              </a:rPr>
              <a:t> </a:t>
            </a:r>
            <a:r>
              <a:rPr lang="es-ES" sz="900" dirty="0" err="1">
                <a:solidFill>
                  <a:srgbClr val="636463"/>
                </a:solidFill>
              </a:rPr>
              <a:t>animals</a:t>
            </a:r>
            <a:r>
              <a:rPr lang="es-ES" sz="900" dirty="0">
                <a:solidFill>
                  <a:srgbClr val="636463"/>
                </a:solidFill>
              </a:rPr>
              <a:t>, </a:t>
            </a:r>
            <a:r>
              <a:rPr lang="es-ES" sz="900" dirty="0" err="1">
                <a:solidFill>
                  <a:srgbClr val="636463"/>
                </a:solidFill>
              </a:rPr>
              <a:t>Preserving</a:t>
            </a:r>
            <a:r>
              <a:rPr lang="es-ES" sz="900" dirty="0">
                <a:solidFill>
                  <a:srgbClr val="636463"/>
                </a:solidFill>
              </a:rPr>
              <a:t> </a:t>
            </a:r>
            <a:r>
              <a:rPr lang="es-ES" sz="900" dirty="0" err="1">
                <a:solidFill>
                  <a:srgbClr val="636463"/>
                </a:solidFill>
              </a:rPr>
              <a:t>our</a:t>
            </a:r>
            <a:r>
              <a:rPr lang="es-ES" sz="900" dirty="0">
                <a:solidFill>
                  <a:srgbClr val="636463"/>
                </a:solidFill>
              </a:rPr>
              <a:t> </a:t>
            </a:r>
            <a:r>
              <a:rPr lang="es-ES" sz="900" dirty="0" err="1">
                <a:solidFill>
                  <a:srgbClr val="636463"/>
                </a:solidFill>
              </a:rPr>
              <a:t>future</a:t>
            </a:r>
            <a:r>
              <a:rPr lang="es-ES" sz="900" dirty="0">
                <a:solidFill>
                  <a:srgbClr val="636463"/>
                </a:solidFill>
              </a:rPr>
              <a:t> | </a:t>
            </a:r>
            <a:fld id="{0D7EA1A0-CE32-4247-BC46-C2A36BF69406}" type="slidenum">
              <a:rPr lang="es-ES" sz="900" b="1">
                <a:solidFill>
                  <a:srgbClr val="636463"/>
                </a:solidFill>
              </a:rPr>
              <a:pPr algn="r">
                <a:lnSpc>
                  <a:spcPct val="120000"/>
                </a:lnSpc>
              </a:pPr>
              <a:t>‹#›</a:t>
            </a:fld>
            <a:r>
              <a:rPr lang="es-ES" sz="800" dirty="0">
                <a:solidFill>
                  <a:srgbClr val="636463"/>
                </a:solidFill>
              </a:rPr>
              <a:t> </a:t>
            </a:r>
            <a:r>
              <a:rPr lang="es-ES" sz="900" dirty="0">
                <a:solidFill>
                  <a:srgbClr val="636463"/>
                </a:solidFill>
              </a:rPr>
              <a:t> </a:t>
            </a:r>
          </a:p>
        </p:txBody>
      </p:sp>
      <p:pic>
        <p:nvPicPr>
          <p:cNvPr id="5123" name="99638db0-9fa5-495f-99d5-02ce6da1733e" descr="7107F13B-2B31-4DE3-9BEB-496579FAA57C@oielan2"/>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179523" y="6443258"/>
            <a:ext cx="672505" cy="29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28"/>
          <p:cNvSpPr/>
          <p:nvPr userDrawn="1"/>
        </p:nvSpPr>
        <p:spPr>
          <a:xfrm>
            <a:off x="0" y="0"/>
            <a:ext cx="9144000" cy="108000"/>
          </a:xfrm>
          <a:prstGeom prst="rect">
            <a:avLst/>
          </a:prstGeom>
          <a:gradFill>
            <a:gsLst>
              <a:gs pos="0">
                <a:srgbClr val="A50021"/>
              </a:gs>
              <a:gs pos="100000">
                <a:srgbClr val="636463"/>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itre 1"/>
          <p:cNvSpPr txBox="1">
            <a:spLocks/>
          </p:cNvSpPr>
          <p:nvPr userDrawn="1"/>
        </p:nvSpPr>
        <p:spPr>
          <a:xfrm>
            <a:off x="179512" y="188640"/>
            <a:ext cx="8496944" cy="494062"/>
          </a:xfrm>
          <a:prstGeom prst="rect">
            <a:avLst/>
          </a:prstGeom>
        </p:spPr>
        <p:txBody>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dirty="0"/>
          </a:p>
        </p:txBody>
      </p:sp>
      <p:sp>
        <p:nvSpPr>
          <p:cNvPr id="13" name="Titre 1"/>
          <p:cNvSpPr txBox="1">
            <a:spLocks/>
          </p:cNvSpPr>
          <p:nvPr userDrawn="1"/>
        </p:nvSpPr>
        <p:spPr bwMode="auto">
          <a:xfrm>
            <a:off x="467544" y="774698"/>
            <a:ext cx="8208912" cy="4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sz="2400" i="1" kern="1200" dirty="0">
              <a:solidFill>
                <a:srgbClr val="636463"/>
              </a:solidFill>
              <a:latin typeface="Arial"/>
              <a:ea typeface="+mn-ea"/>
              <a:cs typeface="+mn-cs"/>
            </a:endParaRPr>
          </a:p>
        </p:txBody>
      </p:sp>
    </p:spTree>
    <p:extLst>
      <p:ext uri="{BB962C8B-B14F-4D97-AF65-F5344CB8AC3E}">
        <p14:creationId xmlns:p14="http://schemas.microsoft.com/office/powerpoint/2010/main" val="1947255631"/>
      </p:ext>
    </p:extLst>
  </p:cSld>
  <p:clrMap bg1="lt1" tx1="dk1" bg2="lt2" tx2="dk2" accent1="accent1" accent2="accent2" accent3="accent3" accent4="accent4" accent5="accent5" accent6="accent6" hlink="hlink" folHlink="folHlink"/>
  <p:sldLayoutIdLst>
    <p:sldLayoutId id="2147483859" r:id="rId1"/>
    <p:sldLayoutId id="2147483868" r:id="rId2"/>
    <p:sldLayoutId id="2147483870" r:id="rId3"/>
    <p:sldLayoutId id="2147483861" r:id="rId4"/>
    <p:sldLayoutId id="2147483865" r:id="rId5"/>
    <p:sldLayoutId id="2147483862" r:id="rId6"/>
    <p:sldLayoutId id="2147483872" r:id="rId7"/>
    <p:sldLayoutId id="2147483871" r:id="rId8"/>
    <p:sldLayoutId id="2147483873" r:id="rId9"/>
  </p:sldLayoutIdLst>
  <p:hf hdr="0" ftr="0" dt="0"/>
  <p:txStyles>
    <p:titleStyle>
      <a:lvl1pPr algn="ctr" rtl="0" eaLnBrk="0" fontAlgn="base" hangingPunct="0">
        <a:spcBef>
          <a:spcPct val="0"/>
        </a:spcBef>
        <a:spcAft>
          <a:spcPct val="0"/>
        </a:spcAft>
        <a:defRPr sz="3800" b="1">
          <a:solidFill>
            <a:srgbClr val="990033"/>
          </a:solidFill>
          <a:latin typeface="Arial Narrow" pitchFamily="34" charset="0"/>
          <a:ea typeface="+mj-ea"/>
          <a:cs typeface="+mj-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A50021"/>
        </a:buClr>
        <a:buSzPct val="100000"/>
        <a:buFont typeface="Wingdings" pitchFamily="2" charset="2"/>
        <a:buChar char="§"/>
        <a:defRPr sz="3000">
          <a:solidFill>
            <a:srgbClr val="676D6F"/>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800">
          <a:solidFill>
            <a:srgbClr val="676D6F"/>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000">
          <a:solidFill>
            <a:srgbClr val="676D6F"/>
          </a:solidFill>
          <a:latin typeface="Arial Narrow"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1800">
          <a:solidFill>
            <a:srgbClr val="676D6F"/>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CuadroTexto 21"/>
          <p:cNvSpPr txBox="1"/>
          <p:nvPr/>
        </p:nvSpPr>
        <p:spPr>
          <a:xfrm>
            <a:off x="2333138" y="6467772"/>
            <a:ext cx="6664688" cy="288000"/>
          </a:xfrm>
          <a:prstGeom prst="rect">
            <a:avLst/>
          </a:prstGeom>
          <a:noFill/>
        </p:spPr>
        <p:txBody>
          <a:bodyPr wrap="square" lIns="0" tIns="0" rIns="0" bIns="0" rtlCol="0" anchor="ctr" anchorCtr="0">
            <a:noAutofit/>
          </a:bodyPr>
          <a:lstStyle/>
          <a:p>
            <a:pPr algn="r">
              <a:lnSpc>
                <a:spcPct val="120000"/>
              </a:lnSpc>
            </a:pPr>
            <a:r>
              <a:rPr lang="es-ES" sz="900" dirty="0" err="1">
                <a:solidFill>
                  <a:srgbClr val="636463"/>
                </a:solidFill>
              </a:rPr>
              <a:t>World</a:t>
            </a:r>
            <a:r>
              <a:rPr lang="es-ES" sz="900" dirty="0">
                <a:solidFill>
                  <a:srgbClr val="636463"/>
                </a:solidFill>
              </a:rPr>
              <a:t> </a:t>
            </a:r>
            <a:r>
              <a:rPr lang="es-ES" sz="900" dirty="0" err="1">
                <a:solidFill>
                  <a:srgbClr val="636463"/>
                </a:solidFill>
              </a:rPr>
              <a:t>Organisation</a:t>
            </a:r>
            <a:r>
              <a:rPr lang="es-ES" sz="900" dirty="0">
                <a:solidFill>
                  <a:srgbClr val="636463"/>
                </a:solidFill>
              </a:rPr>
              <a:t> </a:t>
            </a:r>
            <a:r>
              <a:rPr lang="es-ES" sz="900" dirty="0" err="1">
                <a:solidFill>
                  <a:srgbClr val="636463"/>
                </a:solidFill>
              </a:rPr>
              <a:t>for</a:t>
            </a:r>
            <a:r>
              <a:rPr lang="es-ES" sz="900" dirty="0">
                <a:solidFill>
                  <a:srgbClr val="636463"/>
                </a:solidFill>
              </a:rPr>
              <a:t> Animal </a:t>
            </a:r>
            <a:r>
              <a:rPr lang="es-ES" sz="900" dirty="0" err="1">
                <a:solidFill>
                  <a:srgbClr val="636463"/>
                </a:solidFill>
              </a:rPr>
              <a:t>Health</a:t>
            </a:r>
            <a:r>
              <a:rPr lang="es-ES" sz="900" dirty="0">
                <a:solidFill>
                  <a:srgbClr val="636463"/>
                </a:solidFill>
              </a:rPr>
              <a:t> · </a:t>
            </a:r>
            <a:r>
              <a:rPr lang="es-ES" sz="900" dirty="0" err="1">
                <a:solidFill>
                  <a:srgbClr val="636463"/>
                </a:solidFill>
              </a:rPr>
              <a:t>Protecting</a:t>
            </a:r>
            <a:r>
              <a:rPr lang="es-ES" sz="900" dirty="0">
                <a:solidFill>
                  <a:srgbClr val="636463"/>
                </a:solidFill>
              </a:rPr>
              <a:t> </a:t>
            </a:r>
            <a:r>
              <a:rPr lang="es-ES" sz="900" dirty="0" err="1">
                <a:solidFill>
                  <a:srgbClr val="636463"/>
                </a:solidFill>
              </a:rPr>
              <a:t>animals</a:t>
            </a:r>
            <a:r>
              <a:rPr lang="es-ES" sz="900" dirty="0">
                <a:solidFill>
                  <a:srgbClr val="636463"/>
                </a:solidFill>
              </a:rPr>
              <a:t>, </a:t>
            </a:r>
            <a:r>
              <a:rPr lang="es-ES" sz="900" dirty="0" err="1">
                <a:solidFill>
                  <a:srgbClr val="636463"/>
                </a:solidFill>
              </a:rPr>
              <a:t>Preserving</a:t>
            </a:r>
            <a:r>
              <a:rPr lang="es-ES" sz="900" dirty="0">
                <a:solidFill>
                  <a:srgbClr val="636463"/>
                </a:solidFill>
              </a:rPr>
              <a:t> </a:t>
            </a:r>
            <a:r>
              <a:rPr lang="es-ES" sz="900" dirty="0" err="1">
                <a:solidFill>
                  <a:srgbClr val="636463"/>
                </a:solidFill>
              </a:rPr>
              <a:t>our</a:t>
            </a:r>
            <a:r>
              <a:rPr lang="es-ES" sz="900" dirty="0">
                <a:solidFill>
                  <a:srgbClr val="636463"/>
                </a:solidFill>
              </a:rPr>
              <a:t> </a:t>
            </a:r>
            <a:r>
              <a:rPr lang="es-ES" sz="900" dirty="0" err="1">
                <a:solidFill>
                  <a:srgbClr val="636463"/>
                </a:solidFill>
              </a:rPr>
              <a:t>future</a:t>
            </a:r>
            <a:r>
              <a:rPr lang="es-ES" sz="900" dirty="0">
                <a:solidFill>
                  <a:srgbClr val="636463"/>
                </a:solidFill>
              </a:rPr>
              <a:t> | </a:t>
            </a:r>
            <a:fld id="{0D7EA1A0-CE32-4247-BC46-C2A36BF69406}" type="slidenum">
              <a:rPr lang="es-ES" sz="900" b="1">
                <a:solidFill>
                  <a:srgbClr val="636463"/>
                </a:solidFill>
              </a:rPr>
              <a:pPr algn="r">
                <a:lnSpc>
                  <a:spcPct val="120000"/>
                </a:lnSpc>
              </a:pPr>
              <a:t>‹#›</a:t>
            </a:fld>
            <a:r>
              <a:rPr lang="es-ES" sz="800" dirty="0">
                <a:solidFill>
                  <a:srgbClr val="636463"/>
                </a:solidFill>
              </a:rPr>
              <a:t> </a:t>
            </a:r>
            <a:r>
              <a:rPr lang="es-ES" sz="900" dirty="0">
                <a:solidFill>
                  <a:srgbClr val="636463"/>
                </a:solidFill>
              </a:rPr>
              <a:t> </a:t>
            </a:r>
          </a:p>
        </p:txBody>
      </p:sp>
      <p:pic>
        <p:nvPicPr>
          <p:cNvPr id="5123" name="99638db0-9fa5-495f-99d5-02ce6da1733e" descr="7107F13B-2B31-4DE3-9BEB-496579FAA57C@oielan2"/>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179523" y="6443258"/>
            <a:ext cx="672505" cy="29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28"/>
          <p:cNvSpPr/>
          <p:nvPr userDrawn="1"/>
        </p:nvSpPr>
        <p:spPr>
          <a:xfrm>
            <a:off x="0" y="0"/>
            <a:ext cx="9144000" cy="108000"/>
          </a:xfrm>
          <a:prstGeom prst="rect">
            <a:avLst/>
          </a:prstGeom>
          <a:gradFill>
            <a:gsLst>
              <a:gs pos="0">
                <a:srgbClr val="A50021"/>
              </a:gs>
              <a:gs pos="100000">
                <a:srgbClr val="636463"/>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itre 1"/>
          <p:cNvSpPr txBox="1">
            <a:spLocks/>
          </p:cNvSpPr>
          <p:nvPr userDrawn="1"/>
        </p:nvSpPr>
        <p:spPr>
          <a:xfrm>
            <a:off x="179512" y="188640"/>
            <a:ext cx="8496944" cy="494062"/>
          </a:xfrm>
          <a:prstGeom prst="rect">
            <a:avLst/>
          </a:prstGeom>
        </p:spPr>
        <p:txBody>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dirty="0"/>
          </a:p>
        </p:txBody>
      </p:sp>
      <p:sp>
        <p:nvSpPr>
          <p:cNvPr id="13" name="Titre 1"/>
          <p:cNvSpPr txBox="1">
            <a:spLocks/>
          </p:cNvSpPr>
          <p:nvPr userDrawn="1"/>
        </p:nvSpPr>
        <p:spPr bwMode="auto">
          <a:xfrm>
            <a:off x="467544" y="774698"/>
            <a:ext cx="8208912" cy="4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sz="2400" i="1" kern="1200" dirty="0">
              <a:solidFill>
                <a:srgbClr val="636463"/>
              </a:solidFill>
              <a:latin typeface="Arial"/>
              <a:ea typeface="+mn-ea"/>
              <a:cs typeface="+mn-cs"/>
            </a:endParaRPr>
          </a:p>
        </p:txBody>
      </p:sp>
    </p:spTree>
    <p:extLst>
      <p:ext uri="{BB962C8B-B14F-4D97-AF65-F5344CB8AC3E}">
        <p14:creationId xmlns:p14="http://schemas.microsoft.com/office/powerpoint/2010/main" val="48301139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Lst>
  <p:hf hdr="0" ftr="0" dt="0"/>
  <p:txStyles>
    <p:titleStyle>
      <a:lvl1pPr algn="ctr" rtl="0" eaLnBrk="0" fontAlgn="base" hangingPunct="0">
        <a:spcBef>
          <a:spcPct val="0"/>
        </a:spcBef>
        <a:spcAft>
          <a:spcPct val="0"/>
        </a:spcAft>
        <a:defRPr sz="3800" b="1">
          <a:solidFill>
            <a:srgbClr val="990033"/>
          </a:solidFill>
          <a:latin typeface="Arial Narrow" pitchFamily="34" charset="0"/>
          <a:ea typeface="+mj-ea"/>
          <a:cs typeface="+mj-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A50021"/>
        </a:buClr>
        <a:buSzPct val="100000"/>
        <a:buFont typeface="Wingdings" pitchFamily="2" charset="2"/>
        <a:buChar char="§"/>
        <a:defRPr sz="3000">
          <a:solidFill>
            <a:srgbClr val="676D6F"/>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800">
          <a:solidFill>
            <a:srgbClr val="676D6F"/>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000">
          <a:solidFill>
            <a:srgbClr val="676D6F"/>
          </a:solidFill>
          <a:latin typeface="Arial Narrow"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1800">
          <a:solidFill>
            <a:srgbClr val="676D6F"/>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0000"/>
              </a:schemeClr>
            </a:gs>
            <a:gs pos="60000">
              <a:srgbClr val="FFFFFF"/>
            </a:gs>
          </a:gsLst>
          <a:lin ang="16200000" scaled="0"/>
          <a:tileRect/>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1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Rectángulo 28"/>
          <p:cNvSpPr/>
          <p:nvPr userDrawn="1"/>
        </p:nvSpPr>
        <p:spPr>
          <a:xfrm>
            <a:off x="0" y="0"/>
            <a:ext cx="9144000" cy="108000"/>
          </a:xfrm>
          <a:prstGeom prst="rect">
            <a:avLst/>
          </a:prstGeom>
          <a:gradFill>
            <a:gsLst>
              <a:gs pos="0">
                <a:srgbClr val="A50021"/>
              </a:gs>
              <a:gs pos="100000">
                <a:srgbClr val="636463"/>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itre 1"/>
          <p:cNvSpPr txBox="1">
            <a:spLocks/>
          </p:cNvSpPr>
          <p:nvPr userDrawn="1"/>
        </p:nvSpPr>
        <p:spPr>
          <a:xfrm>
            <a:off x="179512" y="188640"/>
            <a:ext cx="8496944" cy="494062"/>
          </a:xfrm>
          <a:prstGeom prst="rect">
            <a:avLst/>
          </a:prstGeom>
        </p:spPr>
        <p:txBody>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dirty="0"/>
          </a:p>
        </p:txBody>
      </p:sp>
      <p:sp>
        <p:nvSpPr>
          <p:cNvPr id="13" name="Titre 1"/>
          <p:cNvSpPr txBox="1">
            <a:spLocks/>
          </p:cNvSpPr>
          <p:nvPr userDrawn="1"/>
        </p:nvSpPr>
        <p:spPr bwMode="auto">
          <a:xfrm>
            <a:off x="467544" y="774698"/>
            <a:ext cx="8208912" cy="4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fr-FR" sz="2800" b="0" kern="1200" dirty="0">
                <a:solidFill>
                  <a:srgbClr val="A50021"/>
                </a:solidFill>
                <a:latin typeface="Arial"/>
                <a:ea typeface="+mn-ea"/>
                <a:cs typeface="+mn-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fr-FR" sz="2400" i="1" kern="1200" dirty="0">
              <a:solidFill>
                <a:srgbClr val="636463"/>
              </a:solidFill>
              <a:latin typeface="Arial"/>
              <a:ea typeface="+mn-ea"/>
              <a:cs typeface="+mn-cs"/>
            </a:endParaRPr>
          </a:p>
        </p:txBody>
      </p:sp>
    </p:spTree>
    <p:extLst>
      <p:ext uri="{BB962C8B-B14F-4D97-AF65-F5344CB8AC3E}">
        <p14:creationId xmlns:p14="http://schemas.microsoft.com/office/powerpoint/2010/main" val="3266319501"/>
      </p:ext>
    </p:extLst>
  </p:cSld>
  <p:clrMap bg1="lt1" tx1="dk1" bg2="lt2" tx2="dk2" accent1="accent1" accent2="accent2" accent3="accent3" accent4="accent4" accent5="accent5" accent6="accent6" hlink="hlink" folHlink="folHlink"/>
  <p:sldLayoutIdLst>
    <p:sldLayoutId id="2147483833" r:id="rId1"/>
    <p:sldLayoutId id="2147483837" r:id="rId2"/>
    <p:sldLayoutId id="2147483847" r:id="rId3"/>
  </p:sldLayoutIdLst>
  <p:hf hdr="0" ftr="0" dt="0"/>
  <p:txStyles>
    <p:titleStyle>
      <a:lvl1pPr algn="ctr" rtl="0" eaLnBrk="0" fontAlgn="base" hangingPunct="0">
        <a:spcBef>
          <a:spcPct val="0"/>
        </a:spcBef>
        <a:spcAft>
          <a:spcPct val="0"/>
        </a:spcAft>
        <a:defRPr sz="3800" b="1">
          <a:solidFill>
            <a:srgbClr val="990033"/>
          </a:solidFill>
          <a:latin typeface="Arial Narrow" pitchFamily="34" charset="0"/>
          <a:ea typeface="+mj-ea"/>
          <a:cs typeface="+mj-cs"/>
        </a:defRPr>
      </a:lvl1pPr>
      <a:lvl2pPr algn="ctr" rtl="0" eaLnBrk="0" fontAlgn="base" hangingPunct="0">
        <a:spcBef>
          <a:spcPct val="0"/>
        </a:spcBef>
        <a:spcAft>
          <a:spcPct val="0"/>
        </a:spcAft>
        <a:defRPr sz="3600" b="1">
          <a:solidFill>
            <a:srgbClr val="990033"/>
          </a:solidFill>
          <a:latin typeface="Arial Narrow" pitchFamily="34" charset="0"/>
        </a:defRPr>
      </a:lvl2pPr>
      <a:lvl3pPr algn="ctr" rtl="0" eaLnBrk="0" fontAlgn="base" hangingPunct="0">
        <a:spcBef>
          <a:spcPct val="0"/>
        </a:spcBef>
        <a:spcAft>
          <a:spcPct val="0"/>
        </a:spcAft>
        <a:defRPr sz="3600" b="1">
          <a:solidFill>
            <a:srgbClr val="990033"/>
          </a:solidFill>
          <a:latin typeface="Arial Narrow" pitchFamily="34" charset="0"/>
        </a:defRPr>
      </a:lvl3pPr>
      <a:lvl4pPr algn="ctr" rtl="0" eaLnBrk="0" fontAlgn="base" hangingPunct="0">
        <a:spcBef>
          <a:spcPct val="0"/>
        </a:spcBef>
        <a:spcAft>
          <a:spcPct val="0"/>
        </a:spcAft>
        <a:defRPr sz="3600" b="1">
          <a:solidFill>
            <a:srgbClr val="990033"/>
          </a:solidFill>
          <a:latin typeface="Arial Narrow" pitchFamily="34" charset="0"/>
        </a:defRPr>
      </a:lvl4pPr>
      <a:lvl5pPr algn="ctr" rtl="0" eaLnBrk="0" fontAlgn="base" hangingPunct="0">
        <a:spcBef>
          <a:spcPct val="0"/>
        </a:spcBef>
        <a:spcAft>
          <a:spcPct val="0"/>
        </a:spcAft>
        <a:defRPr sz="3600" b="1">
          <a:solidFill>
            <a:srgbClr val="990033"/>
          </a:solidFill>
          <a:latin typeface="Arial Narrow"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A50021"/>
        </a:buClr>
        <a:buSzPct val="100000"/>
        <a:buFont typeface="Wingdings" pitchFamily="2" charset="2"/>
        <a:buChar char="§"/>
        <a:defRPr sz="3200">
          <a:solidFill>
            <a:srgbClr val="676D6F"/>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800">
          <a:solidFill>
            <a:srgbClr val="676D6F"/>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Arial Narrow"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000">
          <a:solidFill>
            <a:srgbClr val="676D6F"/>
          </a:solidFill>
          <a:latin typeface="Arial Narrow"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2000">
          <a:solidFill>
            <a:srgbClr val="676D6F"/>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www.oie.int/fileadmin/Home/eng/Our_scientific_expertise/docs/pdf/AMR/Survey_on_monitoring_antimicrobial_agents_Dec2016.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21.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0" y="2344738"/>
            <a:ext cx="91440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9" rIns="91378" bIns="45689"/>
          <a:lstStyle/>
          <a:p>
            <a:pPr algn="ctr" defTabSz="912813"/>
            <a:endParaRPr lang="fr-FR" sz="3100">
              <a:solidFill>
                <a:srgbClr val="5F6567"/>
              </a:solidFill>
              <a:cs typeface="Arial" pitchFamily="34" charset="0"/>
            </a:endParaRPr>
          </a:p>
        </p:txBody>
      </p:sp>
      <p:sp>
        <p:nvSpPr>
          <p:cNvPr id="64552" name="Rectangle 40"/>
          <p:cNvSpPr>
            <a:spLocks noChangeArrowheads="1"/>
          </p:cNvSpPr>
          <p:nvPr/>
        </p:nvSpPr>
        <p:spPr bwMode="auto">
          <a:xfrm>
            <a:off x="323528" y="2492896"/>
            <a:ext cx="6946900" cy="769389"/>
          </a:xfrm>
          <a:prstGeom prst="rect">
            <a:avLst/>
          </a:prstGeom>
          <a:noFill/>
          <a:ln w="9525">
            <a:noFill/>
            <a:miter lim="800000"/>
            <a:headEnd/>
            <a:tailEnd/>
          </a:ln>
          <a:effectLst/>
        </p:spPr>
        <p:txBody>
          <a:bodyPr lIns="91389" tIns="45694" rIns="91389" bIns="45694">
            <a:spAutoFit/>
          </a:bodyPr>
          <a:lstStyle/>
          <a:p>
            <a:pPr algn="ctr" defTabSz="912813">
              <a:defRPr/>
            </a:pPr>
            <a:endParaRPr lang="fr-FR" sz="4400" b="1" dirty="0">
              <a:solidFill>
                <a:srgbClr val="992035"/>
              </a:solidFill>
              <a:cs typeface="Arial" pitchFamily="34" charset="0"/>
            </a:endParaRPr>
          </a:p>
        </p:txBody>
      </p:sp>
      <p:sp>
        <p:nvSpPr>
          <p:cNvPr id="4" name="WordArt 2"/>
          <p:cNvSpPr>
            <a:spLocks noChangeArrowheads="1" noChangeShapeType="1" noTextEdit="1"/>
          </p:cNvSpPr>
          <p:nvPr/>
        </p:nvSpPr>
        <p:spPr bwMode="auto">
          <a:xfrm>
            <a:off x="395536" y="5013175"/>
            <a:ext cx="6948000" cy="1296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GB" sz="1400" kern="10" spc="280" dirty="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endParaRPr>
          </a:p>
        </p:txBody>
      </p:sp>
      <p:sp>
        <p:nvSpPr>
          <p:cNvPr id="5" name="Titre 4"/>
          <p:cNvSpPr>
            <a:spLocks noGrp="1"/>
          </p:cNvSpPr>
          <p:nvPr>
            <p:ph type="ctrTitle"/>
          </p:nvPr>
        </p:nvSpPr>
        <p:spPr/>
        <p:txBody>
          <a:bodyPr/>
          <a:lstStyle/>
          <a:p>
            <a:r>
              <a:rPr lang="fr-FR" dirty="0"/>
              <a:t>Dr </a:t>
            </a:r>
            <a:r>
              <a:rPr lang="fr-FR" dirty="0" err="1"/>
              <a:t>Mária</a:t>
            </a:r>
            <a:r>
              <a:rPr lang="fr-FR" dirty="0"/>
              <a:t> </a:t>
            </a:r>
            <a:r>
              <a:rPr lang="fr-FR" dirty="0" err="1"/>
              <a:t>Szabó</a:t>
            </a:r>
            <a:br>
              <a:rPr lang="fr-FR" dirty="0"/>
            </a:br>
            <a:endParaRPr lang="fr-FR" dirty="0"/>
          </a:p>
        </p:txBody>
      </p:sp>
      <p:sp>
        <p:nvSpPr>
          <p:cNvPr id="6" name="Sous-titre 5"/>
          <p:cNvSpPr>
            <a:spLocks noGrp="1"/>
          </p:cNvSpPr>
          <p:nvPr>
            <p:ph type="subTitle" idx="1"/>
          </p:nvPr>
        </p:nvSpPr>
        <p:spPr/>
        <p:txBody>
          <a:bodyPr/>
          <a:lstStyle/>
          <a:p>
            <a:r>
              <a:rPr lang="en-US" b="1" dirty="0"/>
              <a:t>The OIE report to the</a:t>
            </a:r>
            <a:br>
              <a:rPr lang="en-US" b="1" dirty="0"/>
            </a:br>
            <a:r>
              <a:rPr lang="en-US" b="1" dirty="0"/>
              <a:t>8th VICH Outreach Forum Meeting</a:t>
            </a:r>
          </a:p>
          <a:p>
            <a:endParaRPr lang="fr-FR" dirty="0"/>
          </a:p>
        </p:txBody>
      </p:sp>
      <p:sp>
        <p:nvSpPr>
          <p:cNvPr id="8" name="Espace réservé du texte 7"/>
          <p:cNvSpPr>
            <a:spLocks noGrp="1"/>
          </p:cNvSpPr>
          <p:nvPr>
            <p:ph type="body" sz="quarter" idx="10"/>
          </p:nvPr>
        </p:nvSpPr>
        <p:spPr/>
        <p:txBody>
          <a:bodyPr/>
          <a:lstStyle/>
          <a:p>
            <a:r>
              <a:rPr lang="fr-FR" dirty="0"/>
              <a:t>Buenos Aires (Argentina), 28 Feb-1 March 2017</a:t>
            </a:r>
          </a:p>
          <a:p>
            <a:endParaRPr lang="fr-FR" dirty="0"/>
          </a:p>
        </p:txBody>
      </p:sp>
      <p:sp>
        <p:nvSpPr>
          <p:cNvPr id="9" name="Espace réservé du texte 8"/>
          <p:cNvSpPr>
            <a:spLocks noGrp="1"/>
          </p:cNvSpPr>
          <p:nvPr>
            <p:ph type="body" sz="quarter" idx="11"/>
          </p:nvPr>
        </p:nvSpPr>
        <p:spPr>
          <a:xfrm>
            <a:off x="1182688" y="2420888"/>
            <a:ext cx="5842000" cy="720080"/>
          </a:xfrm>
        </p:spPr>
        <p:txBody>
          <a:bodyPr/>
          <a:lstStyle/>
          <a:p>
            <a:r>
              <a:rPr lang="fr-FR" dirty="0"/>
              <a:t>Chargée de mission</a:t>
            </a:r>
            <a:br>
              <a:rPr lang="fr-FR" dirty="0"/>
            </a:br>
            <a:r>
              <a:rPr lang="fr-FR" dirty="0"/>
              <a:t>OIE Science and New </a:t>
            </a:r>
            <a:r>
              <a:rPr lang="fr-FR"/>
              <a:t>Technologies Department</a:t>
            </a:r>
            <a:endParaRPr lang="fr-FR" dirty="0"/>
          </a:p>
          <a:p>
            <a:endParaRPr lang="fr-FR" dirty="0"/>
          </a:p>
        </p:txBody>
      </p:sp>
    </p:spTree>
    <p:extLst>
      <p:ext uri="{BB962C8B-B14F-4D97-AF65-F5344CB8AC3E}">
        <p14:creationId xmlns:p14="http://schemas.microsoft.com/office/powerpoint/2010/main" val="45914305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Promotion of VICH Forum activities</a:t>
            </a:r>
          </a:p>
        </p:txBody>
      </p:sp>
      <p:sp>
        <p:nvSpPr>
          <p:cNvPr id="3" name="Content Placeholder 2"/>
          <p:cNvSpPr>
            <a:spLocks noGrp="1"/>
          </p:cNvSpPr>
          <p:nvPr>
            <p:ph idx="1"/>
          </p:nvPr>
        </p:nvSpPr>
        <p:spPr>
          <a:xfrm>
            <a:off x="323528" y="1412776"/>
            <a:ext cx="8435280" cy="4525962"/>
          </a:xfrm>
        </p:spPr>
        <p:txBody>
          <a:bodyPr/>
          <a:lstStyle/>
          <a:p>
            <a:r>
              <a:rPr lang="en-GB" sz="2800" dirty="0">
                <a:solidFill>
                  <a:schemeClr val="tx1"/>
                </a:solidFill>
              </a:rPr>
              <a:t>4</a:t>
            </a:r>
            <a:r>
              <a:rPr lang="en-GB" sz="2800" baseline="30000" dirty="0">
                <a:solidFill>
                  <a:schemeClr val="tx1"/>
                </a:solidFill>
              </a:rPr>
              <a:t>th </a:t>
            </a:r>
            <a:r>
              <a:rPr lang="en-GB" sz="2800" dirty="0">
                <a:solidFill>
                  <a:schemeClr val="tx1"/>
                </a:solidFill>
              </a:rPr>
              <a:t>cycle OIE Focal Points for Veterinary Products training seminars has been completed by the European Seminar in Budapest (11-13 October 2016)</a:t>
            </a:r>
            <a:r>
              <a:rPr lang="en-GB" dirty="0">
                <a:solidFill>
                  <a:schemeClr val="tx1"/>
                </a:solidFill>
              </a:rPr>
              <a:t>:</a:t>
            </a:r>
          </a:p>
          <a:p>
            <a:pPr marL="514350" indent="-457200"/>
            <a:r>
              <a:rPr lang="en-GB" dirty="0">
                <a:solidFill>
                  <a:schemeClr val="tx1"/>
                </a:solidFill>
                <a:sym typeface="Wingdings"/>
              </a:rPr>
              <a:t>Next:</a:t>
            </a:r>
          </a:p>
          <a:p>
            <a:pPr marL="914400" lvl="1" indent="-457200"/>
            <a:r>
              <a:rPr lang="en-GB" dirty="0">
                <a:solidFill>
                  <a:schemeClr val="tx1"/>
                </a:solidFill>
                <a:sym typeface="Wingdings"/>
              </a:rPr>
              <a:t>December 2017, Swaziland </a:t>
            </a:r>
            <a:r>
              <a:rPr lang="en-GB" dirty="0">
                <a:solidFill>
                  <a:schemeClr val="tx1"/>
                </a:solidFill>
              </a:rPr>
              <a:t> </a:t>
            </a:r>
            <a:r>
              <a:rPr lang="en-GB" dirty="0">
                <a:solidFill>
                  <a:schemeClr val="tx1"/>
                </a:solidFill>
                <a:sym typeface="Wingdings"/>
              </a:rPr>
              <a:t> EN speaking African region</a:t>
            </a:r>
          </a:p>
          <a:p>
            <a:pPr marL="914400" lvl="1" indent="-457200"/>
            <a:r>
              <a:rPr lang="en-GB" dirty="0">
                <a:solidFill>
                  <a:schemeClr val="tx1"/>
                </a:solidFill>
                <a:sym typeface="Wingdings"/>
              </a:rPr>
              <a:t>October 2017, Amman  Middle East </a:t>
            </a:r>
          </a:p>
          <a:p>
            <a:pPr lvl="1"/>
            <a:endParaRPr lang="en-GB" sz="800" dirty="0">
              <a:solidFill>
                <a:schemeClr val="tx1"/>
              </a:solidFill>
            </a:endParaRPr>
          </a:p>
          <a:p>
            <a:pPr lvl="1"/>
            <a:endParaRPr lang="en-GB" dirty="0">
              <a:solidFill>
                <a:schemeClr val="tx1"/>
              </a:solidFill>
              <a:sym typeface="Wingdings"/>
            </a:endParaRPr>
          </a:p>
          <a:p>
            <a:pPr lvl="1"/>
            <a:endParaRPr lang="en-GB" dirty="0">
              <a:solidFill>
                <a:schemeClr val="tx1"/>
              </a:solidFill>
              <a:sym typeface="Wingdings"/>
            </a:endParaRPr>
          </a:p>
          <a:p>
            <a:pPr lvl="1"/>
            <a:endParaRPr lang="en-GB" dirty="0">
              <a:solidFill>
                <a:schemeClr val="tx1"/>
              </a:solidFill>
            </a:endParaRPr>
          </a:p>
        </p:txBody>
      </p:sp>
    </p:spTree>
    <p:extLst>
      <p:ext uri="{BB962C8B-B14F-4D97-AF65-F5344CB8AC3E}">
        <p14:creationId xmlns:p14="http://schemas.microsoft.com/office/powerpoint/2010/main" val="16551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lstStyle/>
          <a:p>
            <a:r>
              <a:rPr lang="en-GB" sz="4000" dirty="0"/>
              <a:t>Promotion of VOF activities</a:t>
            </a:r>
          </a:p>
        </p:txBody>
      </p:sp>
      <p:sp>
        <p:nvSpPr>
          <p:cNvPr id="3" name="Content Placeholder 2"/>
          <p:cNvSpPr>
            <a:spLocks noGrp="1"/>
          </p:cNvSpPr>
          <p:nvPr>
            <p:ph idx="1"/>
          </p:nvPr>
        </p:nvSpPr>
        <p:spPr>
          <a:xfrm>
            <a:off x="395536" y="1412875"/>
            <a:ext cx="8229600" cy="4957911"/>
          </a:xfrm>
        </p:spPr>
        <p:txBody>
          <a:bodyPr/>
          <a:lstStyle/>
          <a:p>
            <a:pPr>
              <a:spcBef>
                <a:spcPts val="0"/>
              </a:spcBef>
              <a:spcAft>
                <a:spcPts val="1200"/>
              </a:spcAft>
            </a:pPr>
            <a:r>
              <a:rPr lang="en-GB" sz="2200" dirty="0">
                <a:solidFill>
                  <a:schemeClr val="tx1"/>
                </a:solidFill>
              </a:rPr>
              <a:t>4 </a:t>
            </a:r>
            <a:r>
              <a:rPr lang="en-GB" sz="2400" baseline="30000" dirty="0" err="1">
                <a:solidFill>
                  <a:schemeClr val="tx1"/>
                </a:solidFill>
              </a:rPr>
              <a:t>th</a:t>
            </a:r>
            <a:r>
              <a:rPr lang="en-GB" sz="2400" baseline="30000" dirty="0">
                <a:solidFill>
                  <a:schemeClr val="tx1"/>
                </a:solidFill>
              </a:rPr>
              <a:t> </a:t>
            </a:r>
            <a:r>
              <a:rPr lang="en-GB" sz="2200" dirty="0">
                <a:solidFill>
                  <a:schemeClr val="tx1"/>
                </a:solidFill>
              </a:rPr>
              <a:t>cycle seminar in Budapest was</a:t>
            </a:r>
            <a:r>
              <a:rPr lang="en-GB" sz="2200" u="sng" dirty="0">
                <a:solidFill>
                  <a:schemeClr val="tx1"/>
                </a:solidFill>
              </a:rPr>
              <a:t> targeted mainly to non-EU Member Countries (MCs)</a:t>
            </a:r>
            <a:r>
              <a:rPr lang="en-GB" sz="2200" dirty="0">
                <a:solidFill>
                  <a:schemeClr val="tx1"/>
                </a:solidFill>
              </a:rPr>
              <a:t>  as some</a:t>
            </a:r>
          </a:p>
          <a:p>
            <a:pPr marL="819150" indent="-285750">
              <a:spcBef>
                <a:spcPts val="0"/>
              </a:spcBef>
              <a:spcAft>
                <a:spcPts val="1200"/>
              </a:spcAft>
            </a:pPr>
            <a:r>
              <a:rPr lang="en-GB" sz="2200" b="1" dirty="0">
                <a:solidFill>
                  <a:schemeClr val="tx1"/>
                </a:solidFill>
              </a:rPr>
              <a:t>not yet </a:t>
            </a:r>
            <a:r>
              <a:rPr lang="en-GB" sz="2200" dirty="0">
                <a:solidFill>
                  <a:schemeClr val="tx1"/>
                </a:solidFill>
              </a:rPr>
              <a:t>provided data for the OIE questionnaire on collection of data on the use of antimicrobial agents  </a:t>
            </a:r>
          </a:p>
          <a:p>
            <a:pPr marL="819150" indent="-285750">
              <a:spcBef>
                <a:spcPts val="0"/>
              </a:spcBef>
              <a:spcAft>
                <a:spcPts val="1200"/>
              </a:spcAft>
            </a:pPr>
            <a:r>
              <a:rPr lang="en-GB" sz="2200" b="1" dirty="0">
                <a:solidFill>
                  <a:schemeClr val="tx1"/>
                </a:solidFill>
              </a:rPr>
              <a:t>not yet  </a:t>
            </a:r>
            <a:r>
              <a:rPr lang="en-GB" sz="2200" dirty="0">
                <a:solidFill>
                  <a:schemeClr val="tx1"/>
                </a:solidFill>
              </a:rPr>
              <a:t>demonstrated interest on VICH Outreach Forum (except Russia and Ukraine )</a:t>
            </a:r>
          </a:p>
          <a:p>
            <a:pPr marL="819150" indent="-285750">
              <a:spcBef>
                <a:spcPts val="0"/>
              </a:spcBef>
              <a:spcAft>
                <a:spcPts val="1200"/>
              </a:spcAft>
            </a:pPr>
            <a:r>
              <a:rPr lang="en-GB" sz="2200" dirty="0">
                <a:solidFill>
                  <a:schemeClr val="tx1"/>
                </a:solidFill>
              </a:rPr>
              <a:t>do not have well developed procedures for authorising veterinary drugs and vaccines.</a:t>
            </a:r>
          </a:p>
          <a:p>
            <a:pPr>
              <a:spcBef>
                <a:spcPts val="0"/>
              </a:spcBef>
              <a:spcAft>
                <a:spcPts val="1200"/>
              </a:spcAft>
            </a:pPr>
            <a:r>
              <a:rPr lang="en-GB" sz="2200" b="1" dirty="0">
                <a:solidFill>
                  <a:schemeClr val="tx1"/>
                </a:solidFill>
              </a:rPr>
              <a:t>The seminar was also open to  OIE National Focal Points  from the EU Member Countries  </a:t>
            </a:r>
            <a:r>
              <a:rPr lang="en-GB" sz="2200" dirty="0">
                <a:solidFill>
                  <a:schemeClr val="tx1"/>
                </a:solidFill>
              </a:rPr>
              <a:t>(53 Member Countries)</a:t>
            </a:r>
          </a:p>
          <a:p>
            <a:endParaRPr lang="en-GB" sz="2000" dirty="0"/>
          </a:p>
          <a:p>
            <a:pPr lvl="1"/>
            <a:endParaRPr lang="en-GB" sz="2000" dirty="0">
              <a:solidFill>
                <a:schemeClr val="tx1"/>
              </a:solidFill>
            </a:endParaRPr>
          </a:p>
          <a:p>
            <a:pPr lvl="1"/>
            <a:endParaRPr lang="en-GB" dirty="0">
              <a:solidFill>
                <a:schemeClr val="tx1"/>
              </a:solidFill>
              <a:sym typeface="Wingdings"/>
            </a:endParaRPr>
          </a:p>
          <a:p>
            <a:pPr lvl="1"/>
            <a:endParaRPr lang="en-GB" dirty="0">
              <a:solidFill>
                <a:schemeClr val="tx1"/>
              </a:solidFill>
            </a:endParaRPr>
          </a:p>
        </p:txBody>
      </p:sp>
    </p:spTree>
    <p:extLst>
      <p:ext uri="{BB962C8B-B14F-4D97-AF65-F5344CB8AC3E}">
        <p14:creationId xmlns:p14="http://schemas.microsoft.com/office/powerpoint/2010/main" val="365286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Not just Promotion of VOF activities</a:t>
            </a:r>
          </a:p>
        </p:txBody>
      </p:sp>
      <p:sp>
        <p:nvSpPr>
          <p:cNvPr id="3" name="Content Placeholder 2"/>
          <p:cNvSpPr>
            <a:spLocks noGrp="1"/>
          </p:cNvSpPr>
          <p:nvPr>
            <p:ph idx="1"/>
          </p:nvPr>
        </p:nvSpPr>
        <p:spPr/>
        <p:txBody>
          <a:bodyPr/>
          <a:lstStyle/>
          <a:p>
            <a:pPr>
              <a:spcBef>
                <a:spcPts val="0"/>
              </a:spcBef>
              <a:spcAft>
                <a:spcPts val="600"/>
              </a:spcAft>
            </a:pPr>
            <a:r>
              <a:rPr lang="en-GB" sz="2200" b="1" dirty="0">
                <a:solidFill>
                  <a:srgbClr val="990033"/>
                </a:solidFill>
              </a:rPr>
              <a:t>The aim of this seminar was</a:t>
            </a:r>
            <a:r>
              <a:rPr lang="en-GB" sz="2200" dirty="0">
                <a:solidFill>
                  <a:schemeClr val="tx1"/>
                </a:solidFill>
              </a:rPr>
              <a:t>: </a:t>
            </a:r>
          </a:p>
          <a:p>
            <a:pPr lvl="1">
              <a:spcBef>
                <a:spcPts val="0"/>
              </a:spcBef>
              <a:spcAft>
                <a:spcPts val="600"/>
              </a:spcAft>
            </a:pPr>
            <a:r>
              <a:rPr lang="en-GB" sz="2000" dirty="0">
                <a:solidFill>
                  <a:schemeClr val="tx1"/>
                </a:solidFill>
              </a:rPr>
              <a:t>the </a:t>
            </a:r>
            <a:r>
              <a:rPr lang="en-GB" sz="2000" b="1" dirty="0">
                <a:solidFill>
                  <a:schemeClr val="tx1"/>
                </a:solidFill>
              </a:rPr>
              <a:t>AMR</a:t>
            </a:r>
            <a:r>
              <a:rPr lang="en-GB" sz="2000" dirty="0">
                <a:solidFill>
                  <a:schemeClr val="tx1"/>
                </a:solidFill>
              </a:rPr>
              <a:t> including the Global Action Plan, the OIE database on the use of antimicrobial agents. </a:t>
            </a:r>
          </a:p>
          <a:p>
            <a:pPr lvl="1">
              <a:spcBef>
                <a:spcPts val="0"/>
              </a:spcBef>
              <a:spcAft>
                <a:spcPts val="600"/>
              </a:spcAft>
            </a:pPr>
            <a:r>
              <a:rPr lang="en-GB" sz="2000" b="1" dirty="0">
                <a:solidFill>
                  <a:schemeClr val="tx1"/>
                </a:solidFill>
              </a:rPr>
              <a:t>Overview of authorization </a:t>
            </a:r>
            <a:r>
              <a:rPr lang="en-GB" sz="2000" dirty="0">
                <a:solidFill>
                  <a:schemeClr val="tx1"/>
                </a:solidFill>
              </a:rPr>
              <a:t>system of drugs and vaccines in EU and non-EU MC.</a:t>
            </a:r>
          </a:p>
          <a:p>
            <a:pPr lvl="1">
              <a:spcBef>
                <a:spcPts val="0"/>
              </a:spcBef>
              <a:spcAft>
                <a:spcPts val="600"/>
              </a:spcAft>
            </a:pPr>
            <a:r>
              <a:rPr lang="en-GB" sz="2000" b="1" dirty="0" err="1">
                <a:solidFill>
                  <a:schemeClr val="tx1"/>
                </a:solidFill>
              </a:rPr>
              <a:t>Antiparasitic</a:t>
            </a:r>
            <a:r>
              <a:rPr lang="en-GB" sz="2000" b="1" dirty="0">
                <a:solidFill>
                  <a:schemeClr val="tx1"/>
                </a:solidFill>
              </a:rPr>
              <a:t> drugs and challenges</a:t>
            </a:r>
            <a:r>
              <a:rPr lang="en-GB" sz="2000" dirty="0">
                <a:solidFill>
                  <a:schemeClr val="tx1"/>
                </a:solidFill>
              </a:rPr>
              <a:t>; - quality of veterinary products including the counterfeit medicines.</a:t>
            </a:r>
          </a:p>
          <a:p>
            <a:pPr lvl="1">
              <a:spcBef>
                <a:spcPts val="0"/>
              </a:spcBef>
              <a:spcAft>
                <a:spcPts val="600"/>
              </a:spcAft>
            </a:pPr>
            <a:r>
              <a:rPr lang="en-GB" sz="2000" dirty="0">
                <a:solidFill>
                  <a:schemeClr val="tx1"/>
                </a:solidFill>
              </a:rPr>
              <a:t>General principles and implementation of VICH guidelines, update on </a:t>
            </a:r>
            <a:r>
              <a:rPr lang="en-GB" sz="2000" dirty="0">
                <a:solidFill>
                  <a:srgbClr val="A50021"/>
                </a:solidFill>
              </a:rPr>
              <a:t>VICH Outreach Forum activities</a:t>
            </a:r>
            <a:r>
              <a:rPr lang="en-GB" sz="2000" dirty="0">
                <a:solidFill>
                  <a:schemeClr val="tx1"/>
                </a:solidFill>
              </a:rPr>
              <a:t>. </a:t>
            </a:r>
          </a:p>
          <a:p>
            <a:pPr lvl="1">
              <a:spcBef>
                <a:spcPts val="0"/>
              </a:spcBef>
              <a:spcAft>
                <a:spcPts val="600"/>
              </a:spcAft>
            </a:pPr>
            <a:r>
              <a:rPr lang="en-GB" sz="2000" b="1" dirty="0">
                <a:solidFill>
                  <a:schemeClr val="tx1"/>
                </a:solidFill>
              </a:rPr>
              <a:t>Experience-sharin</a:t>
            </a:r>
            <a:r>
              <a:rPr lang="en-GB" sz="2000" dirty="0">
                <a:solidFill>
                  <a:schemeClr val="tx1"/>
                </a:solidFill>
              </a:rPr>
              <a:t>g and FP activities as well as discussion among countries in the region</a:t>
            </a:r>
            <a:r>
              <a:rPr lang="en-GB" dirty="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358311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8"/>
          <p:cNvSpPr>
            <a:spLocks noGrp="1"/>
          </p:cNvSpPr>
          <p:nvPr>
            <p:ph type="subTitle" idx="1"/>
          </p:nvPr>
        </p:nvSpPr>
        <p:spPr>
          <a:xfrm>
            <a:off x="1619672" y="2708921"/>
            <a:ext cx="5837610" cy="1368152"/>
          </a:xfrm>
          <a:solidFill>
            <a:schemeClr val="bg1"/>
          </a:solidFill>
          <a:ln>
            <a:solidFill>
              <a:schemeClr val="accent1"/>
            </a:solidFill>
          </a:ln>
        </p:spPr>
        <p:txBody>
          <a:bodyPr/>
          <a:lstStyle/>
          <a:p>
            <a:pPr algn="ctr"/>
            <a:r>
              <a:rPr lang="en-GB" sz="2800" b="1" dirty="0">
                <a:solidFill>
                  <a:schemeClr val="tx1"/>
                </a:solidFill>
              </a:rPr>
              <a:t>Meetings with the OIE involvement, which might also be of interest to the VICH</a:t>
            </a:r>
            <a:endParaRPr lang="fr-FR" sz="2800" dirty="0">
              <a:solidFill>
                <a:schemeClr val="tx1"/>
              </a:solidFill>
            </a:endParaRPr>
          </a:p>
        </p:txBody>
      </p:sp>
    </p:spTree>
    <p:extLst>
      <p:ext uri="{BB962C8B-B14F-4D97-AF65-F5344CB8AC3E}">
        <p14:creationId xmlns:p14="http://schemas.microsoft.com/office/powerpoint/2010/main" val="3331330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lstStyle/>
          <a:p>
            <a:r>
              <a:rPr lang="en-GB" sz="3200" dirty="0"/>
              <a:t>Meetings with the OIE involvement, which might also be of interest to the VICH (1)</a:t>
            </a:r>
            <a:br>
              <a:rPr lang="fr-FR" sz="3200" dirty="0">
                <a:solidFill>
                  <a:schemeClr val="tx1"/>
                </a:solidFill>
              </a:rPr>
            </a:br>
            <a:br>
              <a:rPr lang="en-GB" sz="3200" dirty="0">
                <a:solidFill>
                  <a:srgbClr val="A50021"/>
                </a:solidFill>
              </a:rPr>
            </a:br>
            <a:br>
              <a:rPr lang="en-GB" sz="3200" dirty="0">
                <a:solidFill>
                  <a:srgbClr val="A50021"/>
                </a:solidFill>
              </a:rPr>
            </a:br>
            <a:br>
              <a:rPr lang="en-GB" sz="3200" dirty="0">
                <a:solidFill>
                  <a:srgbClr val="A5002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4000" dirty="0">
                <a:solidFill>
                  <a:schemeClr val="tx1"/>
                </a:solidFill>
              </a:rPr>
            </a:br>
            <a:endParaRPr lang="fr-FR" dirty="0"/>
          </a:p>
        </p:txBody>
      </p:sp>
      <p:sp>
        <p:nvSpPr>
          <p:cNvPr id="3" name="Espace réservé du contenu 2"/>
          <p:cNvSpPr>
            <a:spLocks noGrp="1"/>
          </p:cNvSpPr>
          <p:nvPr>
            <p:ph idx="1"/>
          </p:nvPr>
        </p:nvSpPr>
        <p:spPr>
          <a:xfrm>
            <a:off x="457200" y="1124744"/>
            <a:ext cx="8229600" cy="5256583"/>
          </a:xfrm>
        </p:spPr>
        <p:txBody>
          <a:bodyPr>
            <a:normAutofit fontScale="92500"/>
          </a:bodyPr>
          <a:lstStyle/>
          <a:p>
            <a:endParaRPr lang="fr-FR" sz="2800" dirty="0">
              <a:solidFill>
                <a:schemeClr val="tx1"/>
              </a:solidFill>
            </a:endParaRPr>
          </a:p>
          <a:p>
            <a:endParaRPr lang="fr-FR" sz="2800" dirty="0">
              <a:solidFill>
                <a:schemeClr val="tx1"/>
              </a:solidFill>
            </a:endParaRPr>
          </a:p>
          <a:p>
            <a:pPr>
              <a:spcBef>
                <a:spcPts val="0"/>
              </a:spcBef>
              <a:spcAft>
                <a:spcPts val="1200"/>
              </a:spcAft>
            </a:pPr>
            <a:r>
              <a:rPr lang="en-GB" sz="2800" b="1" dirty="0">
                <a:solidFill>
                  <a:schemeClr val="tx1"/>
                </a:solidFill>
              </a:rPr>
              <a:t>23</a:t>
            </a:r>
            <a:r>
              <a:rPr lang="en-GB" sz="2800" b="1" baseline="30000" dirty="0">
                <a:solidFill>
                  <a:schemeClr val="tx1"/>
                </a:solidFill>
              </a:rPr>
              <a:t>rd</a:t>
            </a:r>
            <a:r>
              <a:rPr lang="en-GB" sz="2800" dirty="0">
                <a:solidFill>
                  <a:schemeClr val="tx1"/>
                </a:solidFill>
              </a:rPr>
              <a:t> Session of the Codex Committee on Residues of Veterinary Drugs in Foods (CCRVDF23)</a:t>
            </a:r>
          </a:p>
          <a:p>
            <a:pPr marL="903288" indent="-457200">
              <a:spcBef>
                <a:spcPts val="0"/>
              </a:spcBef>
              <a:spcAft>
                <a:spcPts val="1200"/>
              </a:spcAft>
              <a:tabLst>
                <a:tab pos="533400" algn="l"/>
              </a:tabLst>
            </a:pPr>
            <a:r>
              <a:rPr lang="en-GB" sz="2800" dirty="0">
                <a:solidFill>
                  <a:schemeClr val="tx1"/>
                </a:solidFill>
              </a:rPr>
              <a:t>Houston, Texas, United States of America (17 – 21 October 2016)</a:t>
            </a:r>
          </a:p>
          <a:p>
            <a:pPr marL="903288" indent="-457200">
              <a:spcBef>
                <a:spcPts val="0"/>
              </a:spcBef>
              <a:spcAft>
                <a:spcPts val="1800"/>
              </a:spcAft>
            </a:pPr>
            <a:r>
              <a:rPr lang="en-GB" sz="2800" dirty="0">
                <a:solidFill>
                  <a:schemeClr val="tx1"/>
                </a:solidFill>
              </a:rPr>
              <a:t>The OIE provided a written and an oral report including and highlighting the VICH activities</a:t>
            </a:r>
          </a:p>
          <a:p>
            <a:r>
              <a:rPr lang="en-GB" sz="2800" dirty="0">
                <a:solidFill>
                  <a:schemeClr val="tx1"/>
                </a:solidFill>
              </a:rPr>
              <a:t>Joined the Electronic WG on prioritisation of MRLs for veterinary drugs </a:t>
            </a:r>
            <a:endParaRPr lang="en-US" sz="2800" dirty="0">
              <a:solidFill>
                <a:schemeClr val="tx1"/>
              </a:solidFill>
            </a:endParaRPr>
          </a:p>
        </p:txBody>
      </p:sp>
    </p:spTree>
    <p:extLst>
      <p:ext uri="{BB962C8B-B14F-4D97-AF65-F5344CB8AC3E}">
        <p14:creationId xmlns:p14="http://schemas.microsoft.com/office/powerpoint/2010/main" val="145746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lstStyle/>
          <a:p>
            <a:r>
              <a:rPr lang="en-GB" sz="3200" dirty="0"/>
              <a:t>Meetings with the OIE involvement, which might also be of interest to the VICH (2)</a:t>
            </a:r>
            <a:br>
              <a:rPr lang="en-GB" sz="3200" dirty="0"/>
            </a:br>
            <a:endParaRPr lang="fr-FR" sz="3200" dirty="0"/>
          </a:p>
        </p:txBody>
      </p:sp>
      <p:sp>
        <p:nvSpPr>
          <p:cNvPr id="3" name="Espace réservé du contenu 2"/>
          <p:cNvSpPr>
            <a:spLocks noGrp="1"/>
          </p:cNvSpPr>
          <p:nvPr>
            <p:ph idx="1"/>
          </p:nvPr>
        </p:nvSpPr>
        <p:spPr>
          <a:xfrm>
            <a:off x="457200" y="1772816"/>
            <a:ext cx="8229600" cy="4608511"/>
          </a:xfrm>
        </p:spPr>
        <p:txBody>
          <a:bodyPr>
            <a:normAutofit/>
          </a:bodyPr>
          <a:lstStyle/>
          <a:p>
            <a:pPr>
              <a:spcBef>
                <a:spcPts val="0"/>
              </a:spcBef>
              <a:spcAft>
                <a:spcPts val="1800"/>
              </a:spcAft>
            </a:pPr>
            <a:r>
              <a:rPr lang="en-US" sz="2400" dirty="0">
                <a:solidFill>
                  <a:schemeClr val="tx1"/>
                </a:solidFill>
              </a:rPr>
              <a:t>13th Meeting of the World Custom </a:t>
            </a:r>
            <a:r>
              <a:rPr lang="en-US" sz="2400" dirty="0" err="1">
                <a:solidFill>
                  <a:schemeClr val="tx1"/>
                </a:solidFill>
              </a:rPr>
              <a:t>Organisation</a:t>
            </a:r>
            <a:r>
              <a:rPr lang="en-US" sz="2400" dirty="0">
                <a:solidFill>
                  <a:schemeClr val="tx1"/>
                </a:solidFill>
              </a:rPr>
              <a:t> </a:t>
            </a:r>
            <a:r>
              <a:rPr lang="en-US" sz="2400" b="1" dirty="0">
                <a:solidFill>
                  <a:schemeClr val="tx1"/>
                </a:solidFill>
              </a:rPr>
              <a:t>(WCO) </a:t>
            </a:r>
            <a:r>
              <a:rPr lang="en-US" sz="2400" dirty="0">
                <a:solidFill>
                  <a:schemeClr val="tx1"/>
                </a:solidFill>
              </a:rPr>
              <a:t>Counterfeiting and Piracy (CAP) Group- 28th-30th November 2016</a:t>
            </a:r>
            <a:r>
              <a:rPr lang="fr-FR" sz="2400" dirty="0">
                <a:solidFill>
                  <a:schemeClr val="tx1"/>
                </a:solidFill>
              </a:rPr>
              <a:t> </a:t>
            </a:r>
            <a:r>
              <a:rPr lang="en-US" sz="2400" dirty="0">
                <a:solidFill>
                  <a:schemeClr val="tx1"/>
                </a:solidFill>
              </a:rPr>
              <a:t>Brussels</a:t>
            </a:r>
            <a:r>
              <a:rPr lang="fr-FR" sz="2800" b="1" dirty="0">
                <a:solidFill>
                  <a:schemeClr val="tx1"/>
                </a:solidFill>
              </a:rPr>
              <a:t>    </a:t>
            </a:r>
            <a:endParaRPr lang="en-US" sz="2800" dirty="0">
              <a:solidFill>
                <a:schemeClr val="tx1"/>
              </a:solidFill>
            </a:endParaRPr>
          </a:p>
          <a:p>
            <a:pPr>
              <a:spcBef>
                <a:spcPts val="0"/>
              </a:spcBef>
              <a:spcAft>
                <a:spcPts val="1800"/>
              </a:spcAft>
            </a:pPr>
            <a:r>
              <a:rPr lang="en-GB" sz="2400" b="1" dirty="0">
                <a:solidFill>
                  <a:schemeClr val="tx1"/>
                </a:solidFill>
              </a:rPr>
              <a:t>The OIE provided a presentation </a:t>
            </a:r>
            <a:r>
              <a:rPr lang="en-GB" sz="2400" dirty="0">
                <a:solidFill>
                  <a:schemeClr val="tx1"/>
                </a:solidFill>
              </a:rPr>
              <a:t>on </a:t>
            </a:r>
            <a:r>
              <a:rPr lang="en-US" sz="2400" dirty="0">
                <a:solidFill>
                  <a:schemeClr val="tx1"/>
                </a:solidFill>
              </a:rPr>
              <a:t>“</a:t>
            </a:r>
            <a:r>
              <a:rPr lang="en-GB" sz="2400" i="1" dirty="0">
                <a:solidFill>
                  <a:schemeClr val="tx1"/>
                </a:solidFill>
              </a:rPr>
              <a:t>OIE activities to protect animal and human health: Potential contributions in the fight against counterfeit drugs</a:t>
            </a:r>
            <a:r>
              <a:rPr lang="en-GB" sz="2800" i="1" dirty="0">
                <a:solidFill>
                  <a:schemeClr val="tx1"/>
                </a:solidFill>
              </a:rPr>
              <a:t>“.</a:t>
            </a:r>
          </a:p>
          <a:p>
            <a:pPr>
              <a:spcBef>
                <a:spcPts val="0"/>
              </a:spcBef>
              <a:spcAft>
                <a:spcPts val="1800"/>
              </a:spcAft>
            </a:pPr>
            <a:r>
              <a:rPr lang="en-GB" sz="2400" dirty="0">
                <a:solidFill>
                  <a:schemeClr val="tx1"/>
                </a:solidFill>
              </a:rPr>
              <a:t>The topic “</a:t>
            </a:r>
            <a:r>
              <a:rPr lang="en-US" sz="2400" dirty="0">
                <a:solidFill>
                  <a:schemeClr val="tx1"/>
                </a:solidFill>
              </a:rPr>
              <a:t> </a:t>
            </a:r>
            <a:r>
              <a:rPr lang="en-GB" sz="2400" b="1" dirty="0">
                <a:solidFill>
                  <a:schemeClr val="tx1"/>
                </a:solidFill>
              </a:rPr>
              <a:t>the fight against counterfeit products”</a:t>
            </a:r>
            <a:r>
              <a:rPr lang="en-GB" sz="2400" dirty="0">
                <a:solidFill>
                  <a:schemeClr val="tx1"/>
                </a:solidFill>
              </a:rPr>
              <a:t> could be developed further in the 5</a:t>
            </a:r>
            <a:r>
              <a:rPr lang="en-GB" sz="2400" baseline="30000" dirty="0">
                <a:solidFill>
                  <a:schemeClr val="tx1"/>
                </a:solidFill>
              </a:rPr>
              <a:t>th</a:t>
            </a:r>
            <a:r>
              <a:rPr lang="en-GB" sz="2400" dirty="0">
                <a:solidFill>
                  <a:schemeClr val="tx1"/>
                </a:solidFill>
              </a:rPr>
              <a:t> Cycle of  the OIE training seminar programmes</a:t>
            </a:r>
            <a:r>
              <a:rPr lang="en-GB" sz="2800" dirty="0">
                <a:solidFill>
                  <a:schemeClr val="tx1"/>
                </a:solidFill>
              </a:rPr>
              <a:t>.</a:t>
            </a:r>
            <a:endParaRPr lang="en-US" sz="2800" dirty="0"/>
          </a:p>
        </p:txBody>
      </p:sp>
    </p:spTree>
    <p:extLst>
      <p:ext uri="{BB962C8B-B14F-4D97-AF65-F5344CB8AC3E}">
        <p14:creationId xmlns:p14="http://schemas.microsoft.com/office/powerpoint/2010/main" val="4153944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Meetings with the OIE involvement, which might also be of interest to the VICH (3)</a:t>
            </a:r>
            <a:endParaRPr lang="en-US" sz="3200" dirty="0"/>
          </a:p>
        </p:txBody>
      </p:sp>
      <p:sp>
        <p:nvSpPr>
          <p:cNvPr id="3" name="Content Placeholder 2"/>
          <p:cNvSpPr>
            <a:spLocks noGrp="1"/>
          </p:cNvSpPr>
          <p:nvPr>
            <p:ph idx="1"/>
          </p:nvPr>
        </p:nvSpPr>
        <p:spPr>
          <a:xfrm>
            <a:off x="457200" y="1772816"/>
            <a:ext cx="8229600" cy="4353358"/>
          </a:xfrm>
        </p:spPr>
        <p:txBody>
          <a:bodyPr/>
          <a:lstStyle/>
          <a:p>
            <a:pPr>
              <a:spcBef>
                <a:spcPts val="0"/>
              </a:spcBef>
              <a:spcAft>
                <a:spcPts val="1800"/>
              </a:spcAft>
            </a:pPr>
            <a:r>
              <a:rPr lang="en-GB" sz="2400" dirty="0">
                <a:solidFill>
                  <a:schemeClr val="tx1"/>
                </a:solidFill>
              </a:rPr>
              <a:t>2</a:t>
            </a:r>
            <a:r>
              <a:rPr lang="en-GB" sz="2400" baseline="30000" dirty="0">
                <a:solidFill>
                  <a:schemeClr val="tx1"/>
                </a:solidFill>
              </a:rPr>
              <a:t>nd</a:t>
            </a:r>
            <a:r>
              <a:rPr lang="en-GB" sz="2400" dirty="0">
                <a:solidFill>
                  <a:schemeClr val="tx1"/>
                </a:solidFill>
              </a:rPr>
              <a:t> International Symposium on </a:t>
            </a:r>
            <a:r>
              <a:rPr lang="en-GB" sz="2400" b="1" dirty="0">
                <a:solidFill>
                  <a:schemeClr val="tx1"/>
                </a:solidFill>
              </a:rPr>
              <a:t>Alternatives to Antibiotics (ATA), </a:t>
            </a:r>
            <a:r>
              <a:rPr lang="en-GB" sz="2400" dirty="0">
                <a:solidFill>
                  <a:schemeClr val="tx1"/>
                </a:solidFill>
              </a:rPr>
              <a:t>organised by the USDA with support from the OIE, OIE Headquarters in Paris, France from 12-15 December 2016.</a:t>
            </a:r>
          </a:p>
          <a:p>
            <a:pPr>
              <a:spcBef>
                <a:spcPts val="0"/>
              </a:spcBef>
              <a:spcAft>
                <a:spcPts val="1800"/>
              </a:spcAft>
            </a:pPr>
            <a:r>
              <a:rPr lang="en-GB" sz="2400" dirty="0">
                <a:solidFill>
                  <a:schemeClr val="tx1"/>
                </a:solidFill>
              </a:rPr>
              <a:t>Second  OIE Global Conference </a:t>
            </a:r>
            <a:r>
              <a:rPr lang="en-CA" sz="2400" b="1" dirty="0"/>
              <a:t>on the Use of Antimicrobial Agents and Antimicrobial Resistance </a:t>
            </a:r>
            <a:r>
              <a:rPr lang="en-GB" sz="2400" dirty="0">
                <a:solidFill>
                  <a:schemeClr val="tx1"/>
                </a:solidFill>
              </a:rPr>
              <a:t>on is scheduled in </a:t>
            </a:r>
            <a:r>
              <a:rPr lang="en-GB" sz="2400" b="1" dirty="0">
                <a:solidFill>
                  <a:schemeClr val="tx1"/>
                </a:solidFill>
              </a:rPr>
              <a:t>2018</a:t>
            </a:r>
            <a:r>
              <a:rPr lang="en-GB" sz="2400" dirty="0">
                <a:solidFill>
                  <a:schemeClr val="tx1"/>
                </a:solidFill>
              </a:rPr>
              <a:t> - to be confirmed </a:t>
            </a:r>
          </a:p>
          <a:p>
            <a:endParaRPr lang="en-GB" sz="2400" dirty="0"/>
          </a:p>
          <a:p>
            <a:endParaRPr lang="en-GB" sz="2400" dirty="0"/>
          </a:p>
          <a:p>
            <a:endParaRPr lang="en-US" dirty="0"/>
          </a:p>
        </p:txBody>
      </p:sp>
      <p:sp>
        <p:nvSpPr>
          <p:cNvPr id="4" name="Slide Number Placeholder 3"/>
          <p:cNvSpPr>
            <a:spLocks noGrp="1"/>
          </p:cNvSpPr>
          <p:nvPr>
            <p:ph type="sldNum" sz="quarter" idx="12"/>
          </p:nvPr>
        </p:nvSpPr>
        <p:spPr/>
        <p:txBody>
          <a:bodyPr/>
          <a:lstStyle/>
          <a:p>
            <a:pPr>
              <a:defRPr/>
            </a:pPr>
            <a:fld id="{DAA7B23D-4795-49F7-BBA7-80819DD4FADA}" type="slidenum">
              <a:rPr lang="ja-JP" altLang="fr-FR" smtClean="0"/>
              <a:pPr>
                <a:defRPr/>
              </a:pPr>
              <a:t>16</a:t>
            </a:fld>
            <a:endParaRPr lang="fr-FR" altLang="ja-JP"/>
          </a:p>
        </p:txBody>
      </p:sp>
    </p:spTree>
    <p:extLst>
      <p:ext uri="{BB962C8B-B14F-4D97-AF65-F5344CB8AC3E}">
        <p14:creationId xmlns:p14="http://schemas.microsoft.com/office/powerpoint/2010/main" val="161462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Meetings with the OIE involvement, which might also be of interest to the VICH(4)</a:t>
            </a:r>
            <a:endParaRPr lang="en-US" sz="3200" dirty="0"/>
          </a:p>
        </p:txBody>
      </p:sp>
      <p:sp>
        <p:nvSpPr>
          <p:cNvPr id="3" name="Content Placeholder 2"/>
          <p:cNvSpPr>
            <a:spLocks noGrp="1"/>
          </p:cNvSpPr>
          <p:nvPr>
            <p:ph idx="1"/>
          </p:nvPr>
        </p:nvSpPr>
        <p:spPr/>
        <p:txBody>
          <a:bodyPr/>
          <a:lstStyle/>
          <a:p>
            <a:endParaRPr lang="en-GB" sz="2400" dirty="0"/>
          </a:p>
          <a:p>
            <a:r>
              <a:rPr lang="en-GB" sz="2000" b="1" cap="all" dirty="0">
                <a:solidFill>
                  <a:schemeClr val="tx1"/>
                </a:solidFill>
              </a:rPr>
              <a:t>The OIE </a:t>
            </a:r>
            <a:r>
              <a:rPr lang="en-GB" sz="2000" b="1" i="1" cap="all" dirty="0">
                <a:solidFill>
                  <a:schemeClr val="tx1"/>
                </a:solidFill>
              </a:rPr>
              <a:t>AD HOC</a:t>
            </a:r>
            <a:r>
              <a:rPr lang="en-GB" sz="2000" b="1" cap="all" dirty="0">
                <a:solidFill>
                  <a:schemeClr val="tx1"/>
                </a:solidFill>
              </a:rPr>
              <a:t> GROUP Meeting  ON ANTIMICROBIAL RESISTANCE</a:t>
            </a:r>
            <a:r>
              <a:rPr lang="en-GB" sz="2400" cap="all" dirty="0">
                <a:solidFill>
                  <a:schemeClr val="tx1"/>
                </a:solidFill>
              </a:rPr>
              <a:t>, </a:t>
            </a:r>
            <a:r>
              <a:rPr lang="en-GB" sz="2000" dirty="0">
                <a:solidFill>
                  <a:schemeClr val="tx1"/>
                </a:solidFill>
              </a:rPr>
              <a:t>Paris, 24 – 26 January 2017</a:t>
            </a:r>
          </a:p>
          <a:p>
            <a:pPr marL="358775" indent="0">
              <a:buNone/>
            </a:pPr>
            <a:r>
              <a:rPr lang="en-GB" sz="2000" dirty="0">
                <a:solidFill>
                  <a:schemeClr val="tx1"/>
                </a:solidFill>
              </a:rPr>
              <a:t>I</a:t>
            </a:r>
            <a:r>
              <a:rPr lang="en-IE" sz="2000" dirty="0" err="1">
                <a:solidFill>
                  <a:schemeClr val="tx1"/>
                </a:solidFill>
              </a:rPr>
              <a:t>ncluded</a:t>
            </a:r>
            <a:r>
              <a:rPr lang="en-IE" sz="2000" dirty="0">
                <a:solidFill>
                  <a:schemeClr val="tx1"/>
                </a:solidFill>
              </a:rPr>
              <a:t> the discussion on the development of the formula for measuring animal biomass to be used as a denominator in evaluating AMU trends over time.</a:t>
            </a:r>
          </a:p>
          <a:p>
            <a:endParaRPr lang="en-IE" sz="2000" dirty="0">
              <a:solidFill>
                <a:schemeClr val="tx1"/>
              </a:solidFill>
            </a:endParaRPr>
          </a:p>
          <a:p>
            <a:r>
              <a:rPr lang="en-IE" sz="2000" dirty="0">
                <a:solidFill>
                  <a:schemeClr val="tx1"/>
                </a:solidFill>
              </a:rPr>
              <a:t>Significant milestone: Release of the first “</a:t>
            </a:r>
            <a:r>
              <a:rPr lang="en-IE" sz="2000" b="1" dirty="0">
                <a:solidFill>
                  <a:schemeClr val="tx1"/>
                </a:solidFill>
              </a:rPr>
              <a:t>OIE Annual Report </a:t>
            </a:r>
            <a:r>
              <a:rPr lang="en-IE" sz="2000" dirty="0">
                <a:solidFill>
                  <a:schemeClr val="tx1"/>
                </a:solidFill>
              </a:rPr>
              <a:t>on the Use of Antimicrobial Agents in Animals: </a:t>
            </a:r>
            <a:r>
              <a:rPr lang="en-IE" sz="2000" b="1" dirty="0">
                <a:solidFill>
                  <a:srgbClr val="A50021"/>
                </a:solidFill>
              </a:rPr>
              <a:t>Better  understanding of the global situation :  </a:t>
            </a:r>
            <a:r>
              <a:rPr lang="en-IE" sz="1400" dirty="0">
                <a:solidFill>
                  <a:schemeClr val="tx1"/>
                </a:solidFill>
                <a:hlinkClick r:id="rId3"/>
              </a:rPr>
              <a:t>http://www.oie.int/fileadmin/Home/eng/Our_scientific_expertise/docs/pdf/AMR/Survey_on_monitoring_antimicrobial_agents_Dec2016.pdf</a:t>
            </a:r>
            <a:endParaRPr lang="en-US" sz="1400" dirty="0">
              <a:solidFill>
                <a:schemeClr val="tx1"/>
              </a:solidFill>
            </a:endParaRPr>
          </a:p>
        </p:txBody>
      </p:sp>
      <p:sp>
        <p:nvSpPr>
          <p:cNvPr id="4" name="Slide Number Placeholder 3"/>
          <p:cNvSpPr>
            <a:spLocks noGrp="1"/>
          </p:cNvSpPr>
          <p:nvPr>
            <p:ph type="sldNum" sz="quarter" idx="12"/>
          </p:nvPr>
        </p:nvSpPr>
        <p:spPr/>
        <p:txBody>
          <a:bodyPr/>
          <a:lstStyle/>
          <a:p>
            <a:pPr>
              <a:defRPr/>
            </a:pPr>
            <a:fld id="{DAA7B23D-4795-49F7-BBA7-80819DD4FADA}" type="slidenum">
              <a:rPr lang="ja-JP" altLang="fr-FR" smtClean="0"/>
              <a:pPr>
                <a:defRPr/>
              </a:pPr>
              <a:t>17</a:t>
            </a:fld>
            <a:endParaRPr lang="fr-FR" altLang="ja-JP"/>
          </a:p>
        </p:txBody>
      </p:sp>
    </p:spTree>
    <p:extLst>
      <p:ext uri="{BB962C8B-B14F-4D97-AF65-F5344CB8AC3E}">
        <p14:creationId xmlns:p14="http://schemas.microsoft.com/office/powerpoint/2010/main" val="1325547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5697" y="0"/>
            <a:ext cx="8820472" cy="900000"/>
          </a:xfrm>
        </p:spPr>
        <p:txBody>
          <a:bodyPr/>
          <a:lstStyle/>
          <a:p>
            <a:r>
              <a:rPr lang="en-GB" sz="2800" dirty="0"/>
              <a:t>Update on Publications : </a:t>
            </a:r>
            <a:br>
              <a:rPr lang="en-GB" sz="2800" dirty="0"/>
            </a:br>
            <a:r>
              <a:rPr lang="en-GB" sz="2800" dirty="0"/>
              <a:t>OIE Annual Report on the use of antimicrobial agents in animals </a:t>
            </a:r>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778" t="3711" r="25440" b="4296"/>
          <a:stretch/>
        </p:blipFill>
        <p:spPr bwMode="auto">
          <a:xfrm>
            <a:off x="599245" y="1330473"/>
            <a:ext cx="3592836" cy="368354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l="26875" t="26758" r="37891" b="20703"/>
          <a:stretch/>
        </p:blipFill>
        <p:spPr bwMode="auto">
          <a:xfrm>
            <a:off x="2718330" y="2060848"/>
            <a:ext cx="2987261" cy="356351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8" name="Right Arrow 7"/>
          <p:cNvSpPr/>
          <p:nvPr/>
        </p:nvSpPr>
        <p:spPr>
          <a:xfrm>
            <a:off x="3563888" y="4797152"/>
            <a:ext cx="2448272" cy="45719"/>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l="25234" t="10056" r="26094" b="6738"/>
          <a:stretch/>
        </p:blipFill>
        <p:spPr bwMode="auto">
          <a:xfrm>
            <a:off x="6156176" y="3172247"/>
            <a:ext cx="1800200" cy="2462016"/>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7" name="Rectangle 6"/>
          <p:cNvSpPr/>
          <p:nvPr/>
        </p:nvSpPr>
        <p:spPr>
          <a:xfrm>
            <a:off x="881590" y="6110783"/>
            <a:ext cx="781286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latin typeface="Arial Narrow" panose="020B0606020202030204" pitchFamily="34" charset="0"/>
              </a:rPr>
              <a:t>http://www.oie.int/en/our-scientific-expertise/veterinary-products/antimicrobials/</a:t>
            </a:r>
          </a:p>
        </p:txBody>
      </p:sp>
    </p:spTree>
    <p:extLst>
      <p:ext uri="{BB962C8B-B14F-4D97-AF65-F5344CB8AC3E}">
        <p14:creationId xmlns:p14="http://schemas.microsoft.com/office/powerpoint/2010/main" val="337498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Update on Publications: OIE Strategy on AMR and Prudent Use of Antimicrobials </a:t>
            </a:r>
          </a:p>
        </p:txBody>
      </p:sp>
      <p:sp>
        <p:nvSpPr>
          <p:cNvPr id="4" name="Rectangle 3"/>
          <p:cNvSpPr/>
          <p:nvPr/>
        </p:nvSpPr>
        <p:spPr>
          <a:xfrm>
            <a:off x="4283968" y="5589240"/>
            <a:ext cx="4122458" cy="58477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600" dirty="0">
                <a:solidFill>
                  <a:schemeClr val="bg1"/>
                </a:solidFill>
                <a:latin typeface="Arial Narrow" panose="020B0606020202030204" pitchFamily="34" charset="0"/>
              </a:rPr>
              <a:t>http://www.oie.int/fileadmin/Home/eng/Media_Center/docs/pdf/PortailAMR/EN_OIE-AMRstrategy.pdf</a:t>
            </a:r>
          </a:p>
        </p:txBody>
      </p:sp>
      <p:pic>
        <p:nvPicPr>
          <p:cNvPr id="7"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tretch>
            <a:fillRect/>
          </a:stretch>
        </p:blipFill>
        <p:spPr bwMode="auto">
          <a:xfrm>
            <a:off x="395536" y="1196752"/>
            <a:ext cx="3676334" cy="5203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751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a:xfrm>
            <a:off x="1971" y="1916832"/>
            <a:ext cx="9153525" cy="1008112"/>
          </a:xfrm>
          <a:solidFill>
            <a:srgbClr val="C00000"/>
          </a:solidFill>
        </p:spPr>
        <p:txBody>
          <a:bodyPr/>
          <a:lstStyle/>
          <a:p>
            <a:r>
              <a:rPr lang="en-GB" b="1" dirty="0">
                <a:solidFill>
                  <a:schemeClr val="tx1"/>
                </a:solidFill>
              </a:rPr>
              <a:t>Further update on support provided by the OIE</a:t>
            </a:r>
            <a:endParaRPr lang="en-GB" dirty="0">
              <a:solidFill>
                <a:schemeClr val="tx1"/>
              </a:solidFill>
            </a:endParaRPr>
          </a:p>
        </p:txBody>
      </p:sp>
      <p:sp>
        <p:nvSpPr>
          <p:cNvPr id="7" name="Espace réservé du texte 6"/>
          <p:cNvSpPr>
            <a:spLocks noGrp="1"/>
          </p:cNvSpPr>
          <p:nvPr>
            <p:ph type="body" sz="quarter" idx="18"/>
          </p:nvPr>
        </p:nvSpPr>
        <p:spPr>
          <a:xfrm>
            <a:off x="1971" y="2852936"/>
            <a:ext cx="9153525" cy="1152128"/>
          </a:xfrm>
        </p:spPr>
        <p:txBody>
          <a:bodyPr/>
          <a:lstStyle/>
          <a:p>
            <a:endParaRPr lang="en-GB" b="1" dirty="0">
              <a:solidFill>
                <a:schemeClr val="tx1"/>
              </a:solidFill>
            </a:endParaRPr>
          </a:p>
          <a:p>
            <a:r>
              <a:rPr lang="en-GB" b="1" dirty="0">
                <a:solidFill>
                  <a:schemeClr val="bg1"/>
                </a:solidFill>
              </a:rPr>
              <a:t>Promotion of VOF  activities</a:t>
            </a:r>
            <a:endParaRPr lang="en-GB" dirty="0">
              <a:solidFill>
                <a:schemeClr val="bg1"/>
              </a:solidFill>
            </a:endParaRPr>
          </a:p>
          <a:p>
            <a:endParaRPr lang="fr-FR" dirty="0"/>
          </a:p>
        </p:txBody>
      </p:sp>
      <p:sp>
        <p:nvSpPr>
          <p:cNvPr id="8" name="Espace réservé du texte 7"/>
          <p:cNvSpPr>
            <a:spLocks noGrp="1"/>
          </p:cNvSpPr>
          <p:nvPr>
            <p:ph type="body" sz="quarter" idx="19"/>
          </p:nvPr>
        </p:nvSpPr>
        <p:spPr>
          <a:xfrm>
            <a:off x="1971" y="4005064"/>
            <a:ext cx="9153525" cy="1008112"/>
          </a:xfrm>
        </p:spPr>
        <p:txBody>
          <a:bodyPr/>
          <a:lstStyle/>
          <a:p>
            <a:endParaRPr lang="en-GB" dirty="0">
              <a:solidFill>
                <a:srgbClr val="A50021"/>
              </a:solidFill>
            </a:endParaRPr>
          </a:p>
          <a:p>
            <a:r>
              <a:rPr lang="en-GB" b="1" dirty="0">
                <a:solidFill>
                  <a:schemeClr val="bg1"/>
                </a:solidFill>
              </a:rPr>
              <a:t>Meetings with the OIE involvement, which might also be of interest to the VICH</a:t>
            </a:r>
            <a:endParaRPr lang="fr-FR" b="1" dirty="0">
              <a:solidFill>
                <a:schemeClr val="tx1"/>
              </a:solidFill>
            </a:endParaRPr>
          </a:p>
          <a:p>
            <a:endParaRPr lang="fr-FR" dirty="0"/>
          </a:p>
        </p:txBody>
      </p:sp>
      <p:sp>
        <p:nvSpPr>
          <p:cNvPr id="9" name="Espace réservé du texte 8"/>
          <p:cNvSpPr>
            <a:spLocks noGrp="1"/>
          </p:cNvSpPr>
          <p:nvPr>
            <p:ph type="body" sz="quarter" idx="20"/>
          </p:nvPr>
        </p:nvSpPr>
        <p:spPr>
          <a:xfrm>
            <a:off x="-13987" y="5013176"/>
            <a:ext cx="9153525" cy="855662"/>
          </a:xfrm>
        </p:spPr>
        <p:txBody>
          <a:bodyPr/>
          <a:lstStyle/>
          <a:p>
            <a:r>
              <a:rPr lang="en-GB" b="1" dirty="0">
                <a:solidFill>
                  <a:schemeClr val="bg1"/>
                </a:solidFill>
              </a:rPr>
              <a:t>Update on Publications</a:t>
            </a:r>
          </a:p>
        </p:txBody>
      </p:sp>
      <p:sp>
        <p:nvSpPr>
          <p:cNvPr id="2" name="Espace réservé du texte 1"/>
          <p:cNvSpPr>
            <a:spLocks noGrp="1"/>
          </p:cNvSpPr>
          <p:nvPr>
            <p:ph type="body" sz="quarter" idx="11"/>
          </p:nvPr>
        </p:nvSpPr>
        <p:spPr>
          <a:xfrm>
            <a:off x="179388" y="415008"/>
            <a:ext cx="8496300" cy="493712"/>
          </a:xfrm>
        </p:spPr>
        <p:txBody>
          <a:bodyPr/>
          <a:lstStyle/>
          <a:p>
            <a:r>
              <a:rPr lang="en-GB" dirty="0"/>
              <a:t>The OIE activities since in Veterinary Medicinal Products since June 2016 : </a:t>
            </a:r>
            <a:endParaRPr lang="fr-FR" dirty="0"/>
          </a:p>
        </p:txBody>
      </p:sp>
    </p:spTree>
    <p:extLst>
      <p:ext uri="{BB962C8B-B14F-4D97-AF65-F5344CB8AC3E}">
        <p14:creationId xmlns:p14="http://schemas.microsoft.com/office/powerpoint/2010/main" val="3582192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Update on Publication</a:t>
            </a:r>
            <a:br>
              <a:rPr lang="en-US" sz="2800" dirty="0"/>
            </a:br>
            <a:r>
              <a:rPr lang="en-US" sz="2400" dirty="0"/>
              <a:t>OIE Strategy on AMR and Prudent Use of Antimicrobials   </a:t>
            </a:r>
            <a:endParaRPr lang="fr-FR" sz="2400" dirty="0"/>
          </a:p>
        </p:txBody>
      </p:sp>
      <p:pic>
        <p:nvPicPr>
          <p:cNvPr id="1026"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tretch>
            <a:fillRect/>
          </a:stretch>
        </p:blipFill>
        <p:spPr bwMode="auto">
          <a:xfrm>
            <a:off x="251520" y="1589449"/>
            <a:ext cx="2531225" cy="358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bwMode="auto">
          <a:xfrm>
            <a:off x="3113839" y="1589449"/>
            <a:ext cx="5940524"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rgbClr val="A50021"/>
              </a:buClr>
              <a:buSzPct val="100000"/>
              <a:buFont typeface="Wingdings" pitchFamily="2" charset="2"/>
              <a:buChar char="§"/>
              <a:defRPr sz="2400">
                <a:solidFill>
                  <a:srgbClr val="676D6F"/>
                </a:solidFill>
                <a:latin typeface="Calibri" panose="020F0502020204030204"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400">
                <a:solidFill>
                  <a:srgbClr val="676D6F"/>
                </a:solidFill>
                <a:latin typeface="Calibri" panose="020F0502020204030204"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Calibri" panose="020F0502020204030204"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400">
                <a:solidFill>
                  <a:srgbClr val="676D6F"/>
                </a:solidFill>
                <a:latin typeface="Calibri" panose="020F0502020204030204"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2400">
                <a:solidFill>
                  <a:srgbClr val="676D6F"/>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 typeface="Wingdings" pitchFamily="2" charset="2"/>
              <a:buNone/>
            </a:pPr>
            <a:r>
              <a:rPr lang="en-US" sz="1800" b="1" dirty="0">
                <a:solidFill>
                  <a:srgbClr val="990033"/>
                </a:solidFill>
              </a:rPr>
              <a:t>Context</a:t>
            </a:r>
          </a:p>
          <a:p>
            <a:r>
              <a:rPr lang="en-US" sz="1600" b="1" kern="0" dirty="0"/>
              <a:t>2015 Global Action Plan on AMR and the Tripartite Partnership</a:t>
            </a:r>
          </a:p>
          <a:p>
            <a:r>
              <a:rPr lang="en-US" sz="1600" b="1" kern="0" dirty="0"/>
              <a:t>OIE World Assembly Resolutions on AMR in 2015 and 2016</a:t>
            </a:r>
          </a:p>
          <a:p>
            <a:r>
              <a:rPr lang="en-US" sz="1600" b="1" kern="0" dirty="0"/>
              <a:t>OIE Strategy launched in November 2016</a:t>
            </a:r>
          </a:p>
          <a:p>
            <a:r>
              <a:rPr lang="en-US" sz="1600" b="1" kern="0" dirty="0"/>
              <a:t>Outlines a consolidated work </a:t>
            </a:r>
            <a:r>
              <a:rPr lang="en-US" sz="1600" b="1" kern="0" dirty="0" err="1"/>
              <a:t>programme</a:t>
            </a:r>
            <a:r>
              <a:rPr lang="en-US" sz="1600" b="1" kern="0" dirty="0"/>
              <a:t> under key objectives aligned with the Global Action Plan</a:t>
            </a:r>
          </a:p>
        </p:txBody>
      </p:sp>
      <p:sp>
        <p:nvSpPr>
          <p:cNvPr id="6" name="Content Placeholder 2"/>
          <p:cNvSpPr txBox="1">
            <a:spLocks/>
          </p:cNvSpPr>
          <p:nvPr/>
        </p:nvSpPr>
        <p:spPr bwMode="auto">
          <a:xfrm>
            <a:off x="3167980" y="3688018"/>
            <a:ext cx="5562482" cy="218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A50021"/>
              </a:buClr>
              <a:buSzPct val="100000"/>
              <a:buFont typeface="Wingdings" pitchFamily="2" charset="2"/>
              <a:buChar char="§"/>
              <a:defRPr sz="2400">
                <a:solidFill>
                  <a:srgbClr val="676D6F"/>
                </a:solidFill>
                <a:latin typeface="Calibri" panose="020F0502020204030204" pitchFamily="34" charset="0"/>
                <a:ea typeface="+mn-ea"/>
                <a:cs typeface="Arial" pitchFamily="34" charset="0"/>
              </a:defRPr>
            </a:lvl1pPr>
            <a:lvl2pPr marL="742950" indent="-285750" algn="l" rtl="0" eaLnBrk="0" fontAlgn="base" hangingPunct="0">
              <a:spcBef>
                <a:spcPct val="20000"/>
              </a:spcBef>
              <a:spcAft>
                <a:spcPct val="0"/>
              </a:spcAft>
              <a:buSzPct val="100000"/>
              <a:buFont typeface="Arial" pitchFamily="34" charset="0"/>
              <a:buChar char="•"/>
              <a:defRPr sz="2400">
                <a:solidFill>
                  <a:srgbClr val="676D6F"/>
                </a:solidFill>
                <a:latin typeface="Calibri" panose="020F0502020204030204"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rgbClr val="676D6F"/>
                </a:solidFill>
                <a:latin typeface="Calibri" panose="020F0502020204030204" pitchFamily="34" charset="0"/>
              </a:defRPr>
            </a:lvl3pPr>
            <a:lvl4pPr marL="1600200" indent="-228600" algn="l" rtl="0" eaLnBrk="0" fontAlgn="base" hangingPunct="0">
              <a:spcBef>
                <a:spcPct val="20000"/>
              </a:spcBef>
              <a:spcAft>
                <a:spcPct val="0"/>
              </a:spcAft>
              <a:buFont typeface="Wingdings" panose="05000000000000000000" pitchFamily="2" charset="2"/>
              <a:buChar char="s"/>
              <a:defRPr sz="2400">
                <a:solidFill>
                  <a:srgbClr val="676D6F"/>
                </a:solidFill>
                <a:latin typeface="Calibri" panose="020F0502020204030204" pitchFamily="34" charset="0"/>
              </a:defRPr>
            </a:lvl4pPr>
            <a:lvl5pPr marL="2057400" indent="-228600" algn="l" rtl="0" eaLnBrk="0" fontAlgn="base" hangingPunct="0">
              <a:spcBef>
                <a:spcPct val="20000"/>
              </a:spcBef>
              <a:spcAft>
                <a:spcPct val="0"/>
              </a:spcAft>
              <a:buFont typeface="Arial Narrow" panose="020B0606020202030204" pitchFamily="34" charset="0"/>
              <a:buChar char="▫"/>
              <a:defRPr sz="2400">
                <a:solidFill>
                  <a:srgbClr val="676D6F"/>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 typeface="Wingdings" pitchFamily="2" charset="2"/>
              <a:buNone/>
            </a:pPr>
            <a:r>
              <a:rPr lang="en-US" sz="1800" b="1" dirty="0">
                <a:solidFill>
                  <a:srgbClr val="990033"/>
                </a:solidFill>
              </a:rPr>
              <a:t>Objectives</a:t>
            </a:r>
            <a:endParaRPr lang="en-US" sz="2800" b="1" dirty="0">
              <a:solidFill>
                <a:srgbClr val="990033"/>
              </a:solidFill>
            </a:endParaRPr>
          </a:p>
          <a:p>
            <a:pPr marL="271463" indent="-271463">
              <a:buFont typeface="+mj-lt"/>
              <a:buAutoNum type="arabicPeriod"/>
            </a:pPr>
            <a:r>
              <a:rPr lang="en-US" sz="1600" b="1" kern="0" dirty="0"/>
              <a:t>Improve awareness and understanding</a:t>
            </a:r>
          </a:p>
          <a:p>
            <a:pPr marL="271463" indent="-271463">
              <a:buFont typeface="+mj-lt"/>
              <a:buAutoNum type="arabicPeriod"/>
            </a:pPr>
            <a:r>
              <a:rPr lang="en-US" sz="1600" b="1" kern="0" dirty="0"/>
              <a:t>Strengthen knowledge through surveillance and research</a:t>
            </a:r>
          </a:p>
          <a:p>
            <a:pPr marL="271463" indent="-271463">
              <a:buFont typeface="+mj-lt"/>
              <a:buAutoNum type="arabicPeriod"/>
            </a:pPr>
            <a:r>
              <a:rPr lang="en-US" sz="1600" b="1" kern="0" dirty="0"/>
              <a:t>Support good governance and capacity building</a:t>
            </a:r>
          </a:p>
          <a:p>
            <a:pPr marL="271463" indent="-271463">
              <a:buFont typeface="+mj-lt"/>
              <a:buAutoNum type="arabicPeriod"/>
            </a:pPr>
            <a:r>
              <a:rPr lang="en-US" sz="1600" b="1" kern="0" dirty="0"/>
              <a:t>Encourage implementation of international standards</a:t>
            </a:r>
          </a:p>
        </p:txBody>
      </p:sp>
    </p:spTree>
    <p:extLst>
      <p:ext uri="{BB962C8B-B14F-4D97-AF65-F5344CB8AC3E}">
        <p14:creationId xmlns:p14="http://schemas.microsoft.com/office/powerpoint/2010/main" val="799022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a:spLocks noGrp="1"/>
          </p:cNvSpPr>
          <p:nvPr>
            <p:ph type="subTitle" idx="1"/>
          </p:nvPr>
        </p:nvSpPr>
        <p:spPr/>
        <p:txBody>
          <a:bodyPr/>
          <a:lstStyle/>
          <a:p>
            <a:r>
              <a:rPr lang="fr-FR" dirty="0" err="1"/>
              <a:t>Thank</a:t>
            </a:r>
            <a:r>
              <a:rPr lang="fr-FR" dirty="0"/>
              <a:t> </a:t>
            </a:r>
            <a:r>
              <a:rPr lang="fr-FR" dirty="0" err="1"/>
              <a:t>you</a:t>
            </a:r>
            <a:r>
              <a:rPr lang="fr-FR" dirty="0"/>
              <a:t> for </a:t>
            </a:r>
            <a:r>
              <a:rPr lang="fr-FR" dirty="0" err="1"/>
              <a:t>your</a:t>
            </a:r>
            <a:r>
              <a:rPr lang="fr-FR" dirty="0"/>
              <a:t> attention</a:t>
            </a:r>
          </a:p>
        </p:txBody>
      </p:sp>
      <p:sp>
        <p:nvSpPr>
          <p:cNvPr id="5" name="Espace réservé du texte 4"/>
          <p:cNvSpPr>
            <a:spLocks noGrp="1"/>
          </p:cNvSpPr>
          <p:nvPr>
            <p:ph type="body" sz="quarter" idx="10"/>
          </p:nvPr>
        </p:nvSpPr>
        <p:spPr/>
        <p:txBody>
          <a:bodyPr/>
          <a:lstStyle/>
          <a:p>
            <a:r>
              <a:rPr lang="fr-FR" dirty="0" err="1"/>
              <a:t>Mária</a:t>
            </a:r>
            <a:r>
              <a:rPr lang="fr-FR" dirty="0"/>
              <a:t> </a:t>
            </a:r>
            <a:r>
              <a:rPr lang="fr-FR" dirty="0" err="1"/>
              <a:t>Szabó</a:t>
            </a:r>
            <a:endParaRPr lang="fr-FR" dirty="0"/>
          </a:p>
          <a:p>
            <a:r>
              <a:rPr lang="fr-FR" dirty="0"/>
              <a:t>m.szabo@oie.int</a:t>
            </a:r>
          </a:p>
        </p:txBody>
      </p:sp>
    </p:spTree>
    <p:extLst>
      <p:ext uri="{BB962C8B-B14F-4D97-AF65-F5344CB8AC3E}">
        <p14:creationId xmlns:p14="http://schemas.microsoft.com/office/powerpoint/2010/main" val="78898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2852937"/>
            <a:ext cx="7776864" cy="576064"/>
          </a:xfrm>
        </p:spPr>
        <p:style>
          <a:lnRef idx="2">
            <a:schemeClr val="accent2"/>
          </a:lnRef>
          <a:fillRef idx="1">
            <a:schemeClr val="lt1"/>
          </a:fillRef>
          <a:effectRef idx="0">
            <a:schemeClr val="accent2"/>
          </a:effectRef>
          <a:fontRef idx="minor">
            <a:schemeClr val="dk1"/>
          </a:fontRef>
        </p:style>
        <p:txBody>
          <a:bodyPr/>
          <a:lstStyle/>
          <a:p>
            <a:r>
              <a:rPr lang="en-GB" sz="2800" b="1" dirty="0">
                <a:solidFill>
                  <a:schemeClr val="tx1"/>
                </a:solidFill>
              </a:rPr>
              <a:t>Further update on support provided by OIE</a:t>
            </a:r>
            <a:endParaRPr lang="fr-FR" sz="3200" dirty="0"/>
          </a:p>
        </p:txBody>
      </p:sp>
    </p:spTree>
    <p:extLst>
      <p:ext uri="{BB962C8B-B14F-4D97-AF65-F5344CB8AC3E}">
        <p14:creationId xmlns:p14="http://schemas.microsoft.com/office/powerpoint/2010/main" val="422798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provided by the OIE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32202"/>
              </p:ext>
            </p:extLst>
          </p:nvPr>
        </p:nvGraphicFramePr>
        <p:xfrm>
          <a:off x="395536" y="126876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899592" y="3068960"/>
            <a:ext cx="79208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7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Provided by the OIE</a:t>
            </a:r>
            <a:endParaRPr lang="en-US" dirty="0"/>
          </a:p>
        </p:txBody>
      </p:sp>
      <p:sp>
        <p:nvSpPr>
          <p:cNvPr id="3" name="Content Placeholder 2"/>
          <p:cNvSpPr>
            <a:spLocks noGrp="1"/>
          </p:cNvSpPr>
          <p:nvPr>
            <p:ph idx="1"/>
          </p:nvPr>
        </p:nvSpPr>
        <p:spPr/>
        <p:txBody>
          <a:bodyPr/>
          <a:lstStyle/>
          <a:p>
            <a:pPr marL="0" lvl="0" indent="0">
              <a:spcBef>
                <a:spcPts val="0"/>
              </a:spcBef>
              <a:spcAft>
                <a:spcPts val="1800"/>
              </a:spcAft>
              <a:buNone/>
            </a:pPr>
            <a:r>
              <a:rPr lang="en-GB" sz="2800" dirty="0">
                <a:solidFill>
                  <a:srgbClr val="A50021"/>
                </a:solidFill>
              </a:rPr>
              <a:t>Liaison with Specialist Commissions, for example Biological Standard Commission (BSC</a:t>
            </a:r>
            <a:r>
              <a:rPr lang="en-GB" dirty="0">
                <a:solidFill>
                  <a:srgbClr val="A50021"/>
                </a:solidFill>
              </a:rPr>
              <a:t>)</a:t>
            </a:r>
          </a:p>
          <a:p>
            <a:pPr lvl="0">
              <a:spcBef>
                <a:spcPts val="0"/>
              </a:spcBef>
              <a:spcAft>
                <a:spcPts val="1800"/>
              </a:spcAft>
            </a:pPr>
            <a:r>
              <a:rPr lang="en-US" sz="2400" dirty="0">
                <a:solidFill>
                  <a:schemeClr val="tx1"/>
                </a:solidFill>
              </a:rPr>
              <a:t>Information exchange on waiving Target Animal Batch Safety Test (TABST) in live and attenuated vaccines</a:t>
            </a:r>
          </a:p>
          <a:p>
            <a:pPr lvl="0">
              <a:spcBef>
                <a:spcPts val="0"/>
              </a:spcBef>
              <a:spcAft>
                <a:spcPts val="1800"/>
              </a:spcAft>
            </a:pPr>
            <a:r>
              <a:rPr lang="en-US" sz="2400" dirty="0">
                <a:solidFill>
                  <a:schemeClr val="tx1"/>
                </a:solidFill>
              </a:rPr>
              <a:t>To achieve greater </a:t>
            </a:r>
            <a:r>
              <a:rPr lang="en-US" sz="2400" dirty="0" err="1">
                <a:solidFill>
                  <a:schemeClr val="tx1"/>
                </a:solidFill>
              </a:rPr>
              <a:t>harmonisation</a:t>
            </a:r>
            <a:r>
              <a:rPr lang="en-US" sz="2400" dirty="0">
                <a:solidFill>
                  <a:schemeClr val="tx1"/>
                </a:solidFill>
              </a:rPr>
              <a:t> with the OIE Chapter 1.1.9 Chapter  and further guideline(s) on </a:t>
            </a:r>
            <a:r>
              <a:rPr lang="en-US" sz="2000" i="1" dirty="0">
                <a:solidFill>
                  <a:schemeClr val="tx1"/>
                </a:solidFill>
              </a:rPr>
              <a:t>general principles for detection of extraneous viruses in veterinary vaccines and defining the testing of seeds and materials of animal origin (2) a list of extraneous viruses. </a:t>
            </a:r>
            <a:r>
              <a:rPr lang="en-US" sz="2400" i="1" dirty="0">
                <a:solidFill>
                  <a:schemeClr val="tx1"/>
                </a:solidFill>
              </a:rPr>
              <a:t>  </a:t>
            </a:r>
          </a:p>
        </p:txBody>
      </p:sp>
      <p:sp>
        <p:nvSpPr>
          <p:cNvPr id="4" name="Slide Number Placeholder 3"/>
          <p:cNvSpPr>
            <a:spLocks noGrp="1"/>
          </p:cNvSpPr>
          <p:nvPr>
            <p:ph type="sldNum" sz="quarter" idx="12"/>
          </p:nvPr>
        </p:nvSpPr>
        <p:spPr/>
        <p:txBody>
          <a:bodyPr/>
          <a:lstStyle/>
          <a:p>
            <a:pPr>
              <a:defRPr/>
            </a:pPr>
            <a:fld id="{DAA7B23D-4795-49F7-BBA7-80819DD4FADA}" type="slidenum">
              <a:rPr lang="ja-JP" altLang="fr-FR" smtClean="0"/>
              <a:pPr>
                <a:defRPr/>
              </a:pPr>
              <a:t>5</a:t>
            </a:fld>
            <a:endParaRPr lang="fr-FR" altLang="ja-JP"/>
          </a:p>
        </p:txBody>
      </p:sp>
    </p:spTree>
    <p:extLst>
      <p:ext uri="{BB962C8B-B14F-4D97-AF65-F5344CB8AC3E}">
        <p14:creationId xmlns:p14="http://schemas.microsoft.com/office/powerpoint/2010/main" val="9062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Provided by the OIE</a:t>
            </a:r>
            <a:endParaRPr lang="en-US" dirty="0"/>
          </a:p>
        </p:txBody>
      </p:sp>
      <p:sp>
        <p:nvSpPr>
          <p:cNvPr id="3" name="Content Placeholder 2"/>
          <p:cNvSpPr>
            <a:spLocks noGrp="1"/>
          </p:cNvSpPr>
          <p:nvPr>
            <p:ph idx="1"/>
          </p:nvPr>
        </p:nvSpPr>
        <p:spPr/>
        <p:txBody>
          <a:bodyPr/>
          <a:lstStyle/>
          <a:p>
            <a:pPr marL="0" lvl="0" indent="0">
              <a:spcBef>
                <a:spcPts val="0"/>
              </a:spcBef>
              <a:spcAft>
                <a:spcPts val="1800"/>
              </a:spcAft>
              <a:buNone/>
            </a:pPr>
            <a:r>
              <a:rPr lang="en-GB" sz="2800" dirty="0">
                <a:solidFill>
                  <a:srgbClr val="A50021"/>
                </a:solidFill>
              </a:rPr>
              <a:t>Liaison with Scientific Commissions for example Biological Standard Commission (BSC</a:t>
            </a:r>
            <a:r>
              <a:rPr lang="en-GB" dirty="0">
                <a:solidFill>
                  <a:srgbClr val="A50021"/>
                </a:solidFill>
              </a:rPr>
              <a:t>)</a:t>
            </a:r>
          </a:p>
          <a:p>
            <a:pPr>
              <a:spcBef>
                <a:spcPts val="0"/>
              </a:spcBef>
              <a:spcAft>
                <a:spcPts val="1800"/>
              </a:spcAft>
            </a:pPr>
            <a:r>
              <a:rPr lang="en-US" sz="2800" dirty="0">
                <a:solidFill>
                  <a:schemeClr val="tx1"/>
                </a:solidFill>
              </a:rPr>
              <a:t>Update on the Manual Chapter 3.3.4 (</a:t>
            </a:r>
            <a:r>
              <a:rPr lang="en-GB" sz="1400" b="1" cap="all" dirty="0">
                <a:solidFill>
                  <a:schemeClr val="tx1"/>
                </a:solidFill>
              </a:rPr>
              <a:t>the role of official bodies in the international regulation of veterinary </a:t>
            </a:r>
            <a:r>
              <a:rPr lang="en-GB" sz="1400" b="1" cap="all" dirty="0" err="1">
                <a:solidFill>
                  <a:schemeClr val="tx1"/>
                </a:solidFill>
              </a:rPr>
              <a:t>biologicals</a:t>
            </a:r>
            <a:r>
              <a:rPr lang="en-GB" sz="1400" b="1" cap="all" dirty="0">
                <a:solidFill>
                  <a:schemeClr val="tx1"/>
                </a:solidFill>
              </a:rPr>
              <a:t> </a:t>
            </a:r>
            <a:r>
              <a:rPr lang="en-US" sz="2800" dirty="0">
                <a:solidFill>
                  <a:schemeClr val="tx1"/>
                </a:solidFill>
              </a:rPr>
              <a:t>via OIE collaborating Centers</a:t>
            </a:r>
          </a:p>
          <a:p>
            <a:pPr>
              <a:spcBef>
                <a:spcPts val="0"/>
              </a:spcBef>
              <a:spcAft>
                <a:spcPts val="1800"/>
              </a:spcAft>
            </a:pPr>
            <a:r>
              <a:rPr lang="en-US" sz="2800" dirty="0">
                <a:solidFill>
                  <a:schemeClr val="tx1"/>
                </a:solidFill>
              </a:rPr>
              <a:t>Permanent contact with the VICH, VOF and the OIE-BSC </a:t>
            </a:r>
          </a:p>
          <a:p>
            <a:pPr lvl="0"/>
            <a:endParaRPr lang="en-US" sz="2800" dirty="0"/>
          </a:p>
        </p:txBody>
      </p:sp>
      <p:sp>
        <p:nvSpPr>
          <p:cNvPr id="4" name="Slide Number Placeholder 3"/>
          <p:cNvSpPr>
            <a:spLocks noGrp="1"/>
          </p:cNvSpPr>
          <p:nvPr>
            <p:ph type="sldNum" sz="quarter" idx="12"/>
          </p:nvPr>
        </p:nvSpPr>
        <p:spPr/>
        <p:txBody>
          <a:bodyPr/>
          <a:lstStyle/>
          <a:p>
            <a:pPr>
              <a:defRPr/>
            </a:pPr>
            <a:fld id="{DAA7B23D-4795-49F7-BBA7-80819DD4FADA}" type="slidenum">
              <a:rPr lang="ja-JP" altLang="fr-FR" smtClean="0"/>
              <a:pPr>
                <a:defRPr/>
              </a:pPr>
              <a:t>6</a:t>
            </a:fld>
            <a:endParaRPr lang="fr-FR" altLang="ja-JP"/>
          </a:p>
        </p:txBody>
      </p:sp>
    </p:spTree>
    <p:extLst>
      <p:ext uri="{BB962C8B-B14F-4D97-AF65-F5344CB8AC3E}">
        <p14:creationId xmlns:p14="http://schemas.microsoft.com/office/powerpoint/2010/main" val="248922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Information to OIE Member Countries</a:t>
            </a:r>
          </a:p>
        </p:txBody>
      </p:sp>
      <p:sp>
        <p:nvSpPr>
          <p:cNvPr id="3" name="Content Placeholder 2"/>
          <p:cNvSpPr>
            <a:spLocks noGrp="1"/>
          </p:cNvSpPr>
          <p:nvPr>
            <p:ph idx="1"/>
          </p:nvPr>
        </p:nvSpPr>
        <p:spPr>
          <a:ln>
            <a:solidFill>
              <a:srgbClr val="A50021"/>
            </a:solidFill>
          </a:ln>
        </p:spPr>
        <p:txBody>
          <a:bodyPr/>
          <a:lstStyle/>
          <a:p>
            <a:pPr marL="68263" indent="0" eaLnBrk="1" hangingPunct="1">
              <a:spcBef>
                <a:spcPts val="0"/>
              </a:spcBef>
              <a:spcAft>
                <a:spcPts val="1200"/>
              </a:spcAft>
              <a:buFont typeface="Wingdings" pitchFamily="2" charset="2"/>
              <a:buNone/>
            </a:pPr>
            <a:r>
              <a:rPr lang="en-GB" sz="2400" dirty="0">
                <a:solidFill>
                  <a:schemeClr val="tx1"/>
                </a:solidFill>
              </a:rPr>
              <a:t>After 33</a:t>
            </a:r>
            <a:r>
              <a:rPr lang="en-GB" sz="2400" baseline="30000" dirty="0">
                <a:solidFill>
                  <a:schemeClr val="tx1"/>
                </a:solidFill>
              </a:rPr>
              <a:t>nd</a:t>
            </a:r>
            <a:r>
              <a:rPr lang="en-GB" sz="2400" dirty="0">
                <a:solidFill>
                  <a:schemeClr val="tx1"/>
                </a:solidFill>
              </a:rPr>
              <a:t> VICH SC / 7</a:t>
            </a:r>
            <a:r>
              <a:rPr lang="en-GB" sz="2400" baseline="30000" dirty="0">
                <a:solidFill>
                  <a:schemeClr val="tx1"/>
                </a:solidFill>
              </a:rPr>
              <a:t>th</a:t>
            </a:r>
            <a:r>
              <a:rPr lang="en-GB" sz="2400" dirty="0">
                <a:solidFill>
                  <a:schemeClr val="tx1"/>
                </a:solidFill>
              </a:rPr>
              <a:t> Outreach Forum meeting, a letter has been sent to all 180 OIE Member Countries (28 November 2016) :</a:t>
            </a:r>
          </a:p>
          <a:p>
            <a:pPr marL="639763" lvl="1" indent="-273050" eaLnBrk="1" hangingPunct="1">
              <a:spcBef>
                <a:spcPts val="0"/>
              </a:spcBef>
              <a:spcAft>
                <a:spcPts val="1200"/>
              </a:spcAft>
            </a:pPr>
            <a:r>
              <a:rPr lang="en-GB" dirty="0">
                <a:solidFill>
                  <a:srgbClr val="A50021"/>
                </a:solidFill>
              </a:rPr>
              <a:t>Summary of the meetings</a:t>
            </a:r>
          </a:p>
          <a:p>
            <a:pPr marL="639763" lvl="1" indent="-273050" eaLnBrk="1" hangingPunct="1">
              <a:spcBef>
                <a:spcPts val="0"/>
              </a:spcBef>
              <a:spcAft>
                <a:spcPts val="2400"/>
              </a:spcAft>
            </a:pPr>
            <a:r>
              <a:rPr lang="en-GB" dirty="0">
                <a:solidFill>
                  <a:srgbClr val="A50021"/>
                </a:solidFill>
              </a:rPr>
              <a:t>Recommendations from the meetings</a:t>
            </a:r>
          </a:p>
          <a:p>
            <a:pPr marL="0" indent="-33337" eaLnBrk="1" hangingPunct="1">
              <a:spcBef>
                <a:spcPts val="0"/>
              </a:spcBef>
              <a:spcAft>
                <a:spcPts val="1200"/>
              </a:spcAft>
              <a:buNone/>
            </a:pPr>
            <a:r>
              <a:rPr lang="en-GB" sz="2400" dirty="0">
                <a:solidFill>
                  <a:schemeClr val="tx1"/>
                </a:solidFill>
              </a:rPr>
              <a:t>Invitation letters sent to the Delegates, copied to Focal Points for Veterinary Products and also the Representative to the VICH (12 December 2016)</a:t>
            </a:r>
          </a:p>
        </p:txBody>
      </p:sp>
    </p:spTree>
    <p:extLst>
      <p:ext uri="{BB962C8B-B14F-4D97-AF65-F5344CB8AC3E}">
        <p14:creationId xmlns:p14="http://schemas.microsoft.com/office/powerpoint/2010/main" val="130398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Outreach Forum Countries</a:t>
            </a:r>
          </a:p>
        </p:txBody>
      </p:sp>
      <p:sp>
        <p:nvSpPr>
          <p:cNvPr id="3" name="Content Placeholder 2"/>
          <p:cNvSpPr>
            <a:spLocks noGrp="1"/>
          </p:cNvSpPr>
          <p:nvPr>
            <p:ph idx="1"/>
          </p:nvPr>
        </p:nvSpPr>
        <p:spPr>
          <a:xfrm>
            <a:off x="457200" y="1509292"/>
            <a:ext cx="8229600" cy="4525962"/>
          </a:xfrm>
        </p:spPr>
        <p:txBody>
          <a:bodyPr/>
          <a:lstStyle/>
          <a:p>
            <a:pPr marL="68580" indent="0" eaLnBrk="1" fontAlgn="auto" hangingPunct="1">
              <a:spcBef>
                <a:spcPts val="0"/>
              </a:spcBef>
              <a:spcAft>
                <a:spcPts val="1800"/>
              </a:spcAft>
              <a:buFont typeface="Wingdings" pitchFamily="2" charset="2"/>
              <a:buNone/>
              <a:defRPr/>
            </a:pPr>
            <a:r>
              <a:rPr lang="en-GB" b="1" dirty="0">
                <a:solidFill>
                  <a:srgbClr val="A50021"/>
                </a:solidFill>
              </a:rPr>
              <a:t>Objective</a:t>
            </a:r>
            <a:r>
              <a:rPr lang="en-GB" dirty="0">
                <a:solidFill>
                  <a:srgbClr val="A50021"/>
                </a:solidFill>
              </a:rPr>
              <a:t>:</a:t>
            </a:r>
          </a:p>
          <a:p>
            <a:pPr lvl="1" eaLnBrk="1" fontAlgn="auto" hangingPunct="1">
              <a:spcBef>
                <a:spcPts val="0"/>
              </a:spcBef>
              <a:spcAft>
                <a:spcPts val="1800"/>
              </a:spcAft>
              <a:defRPr/>
            </a:pPr>
            <a:r>
              <a:rPr lang="en-GB" dirty="0">
                <a:solidFill>
                  <a:schemeClr val="tx1"/>
                </a:solidFill>
              </a:rPr>
              <a:t>Highlight the VICH Outreach Forum activities</a:t>
            </a:r>
          </a:p>
          <a:p>
            <a:pPr lvl="1" eaLnBrk="1" fontAlgn="auto" hangingPunct="1">
              <a:spcBef>
                <a:spcPts val="0"/>
              </a:spcBef>
              <a:spcAft>
                <a:spcPts val="1800"/>
              </a:spcAft>
              <a:defRPr/>
            </a:pPr>
            <a:r>
              <a:rPr lang="en-GB" dirty="0">
                <a:solidFill>
                  <a:schemeClr val="tx1"/>
                </a:solidFill>
              </a:rPr>
              <a:t>Remind the OIE position and provide supports </a:t>
            </a:r>
          </a:p>
          <a:p>
            <a:pPr lvl="1" eaLnBrk="1" fontAlgn="auto" hangingPunct="1">
              <a:spcBef>
                <a:spcPts val="0"/>
              </a:spcBef>
              <a:spcAft>
                <a:spcPts val="1800"/>
              </a:spcAft>
              <a:defRPr/>
            </a:pPr>
            <a:r>
              <a:rPr lang="en-GB" dirty="0">
                <a:solidFill>
                  <a:schemeClr val="tx1"/>
                </a:solidFill>
              </a:rPr>
              <a:t>Support participation by Outreach Forum Countries and underline the need for sustainability </a:t>
            </a:r>
          </a:p>
          <a:p>
            <a:pPr lvl="1" eaLnBrk="1" fontAlgn="auto" hangingPunct="1">
              <a:spcAft>
                <a:spcPts val="0"/>
              </a:spcAft>
              <a:defRPr/>
            </a:pPr>
            <a:endParaRPr lang="en-GB" sz="2400" dirty="0">
              <a:solidFill>
                <a:schemeClr val="bg2">
                  <a:lumMod val="50000"/>
                </a:schemeClr>
              </a:solidFill>
            </a:endParaRPr>
          </a:p>
        </p:txBody>
      </p:sp>
    </p:spTree>
    <p:extLst>
      <p:ext uri="{BB962C8B-B14F-4D97-AF65-F5344CB8AC3E}">
        <p14:creationId xmlns:p14="http://schemas.microsoft.com/office/powerpoint/2010/main" val="289793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971600" y="2852937"/>
            <a:ext cx="7056784" cy="576064"/>
          </a:xfrm>
        </p:spPr>
        <p:style>
          <a:lnRef idx="2">
            <a:schemeClr val="accent1"/>
          </a:lnRef>
          <a:fillRef idx="1">
            <a:schemeClr val="lt1"/>
          </a:fillRef>
          <a:effectRef idx="0">
            <a:schemeClr val="accent1"/>
          </a:effectRef>
          <a:fontRef idx="minor">
            <a:schemeClr val="dk1"/>
          </a:fontRef>
        </p:style>
        <p:txBody>
          <a:bodyPr/>
          <a:lstStyle/>
          <a:p>
            <a:pPr algn="ctr"/>
            <a:r>
              <a:rPr lang="en-GB" sz="3200" b="1" dirty="0">
                <a:solidFill>
                  <a:schemeClr val="tx1"/>
                </a:solidFill>
              </a:rPr>
              <a:t>Promotion of VOF activities</a:t>
            </a:r>
            <a:endParaRPr lang="en-GB" sz="3200" dirty="0">
              <a:solidFill>
                <a:schemeClr val="tx1"/>
              </a:solidFill>
            </a:endParaRPr>
          </a:p>
          <a:p>
            <a:pPr algn="ctr"/>
            <a:endParaRPr lang="fr-FR" sz="3200" dirty="0"/>
          </a:p>
        </p:txBody>
      </p:sp>
    </p:spTree>
    <p:extLst>
      <p:ext uri="{BB962C8B-B14F-4D97-AF65-F5344CB8AC3E}">
        <p14:creationId xmlns:p14="http://schemas.microsoft.com/office/powerpoint/2010/main" val="4095475919"/>
      </p:ext>
    </p:extLst>
  </p:cSld>
  <p:clrMapOvr>
    <a:masterClrMapping/>
  </p:clrMapOvr>
</p:sld>
</file>

<file path=ppt/theme/theme1.xml><?xml version="1.0" encoding="utf-8"?>
<a:theme xmlns:a="http://schemas.openxmlformats.org/drawingml/2006/main" name="Agenda &amp; Chapters">
  <a:themeElements>
    <a:clrScheme name="Template Ppt 2016">
      <a:dk1>
        <a:srgbClr val="000000"/>
      </a:dk1>
      <a:lt1>
        <a:srgbClr val="FFFFFF"/>
      </a:lt1>
      <a:dk2>
        <a:srgbClr val="000000"/>
      </a:dk2>
      <a:lt2>
        <a:srgbClr val="808080"/>
      </a:lt2>
      <a:accent1>
        <a:srgbClr val="A50021"/>
      </a:accent1>
      <a:accent2>
        <a:srgbClr val="636463"/>
      </a:accent2>
      <a:accent3>
        <a:srgbClr val="676F91"/>
      </a:accent3>
      <a:accent4>
        <a:srgbClr val="A3AD90"/>
      </a:accent4>
      <a:accent5>
        <a:srgbClr val="769091"/>
      </a:accent5>
      <a:accent6>
        <a:srgbClr val="D2AD86"/>
      </a:accent6>
      <a:hlink>
        <a:srgbClr val="0070C0"/>
      </a:hlink>
      <a:folHlink>
        <a:srgbClr val="0070C0"/>
      </a:folHlink>
    </a:clrScheme>
    <a:fontScheme name="2_Modèle par défaut">
      <a:majorFont>
        <a:latin typeface="TradeGothic Bold"/>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Thank you slides">
  <a:themeElements>
    <a:clrScheme name="Template Ppt 2016">
      <a:dk1>
        <a:srgbClr val="000000"/>
      </a:dk1>
      <a:lt1>
        <a:srgbClr val="FFFFFF"/>
      </a:lt1>
      <a:dk2>
        <a:srgbClr val="000000"/>
      </a:dk2>
      <a:lt2>
        <a:srgbClr val="808080"/>
      </a:lt2>
      <a:accent1>
        <a:srgbClr val="A50021"/>
      </a:accent1>
      <a:accent2>
        <a:srgbClr val="636463"/>
      </a:accent2>
      <a:accent3>
        <a:srgbClr val="676F91"/>
      </a:accent3>
      <a:accent4>
        <a:srgbClr val="A3AD90"/>
      </a:accent4>
      <a:accent5>
        <a:srgbClr val="769091"/>
      </a:accent5>
      <a:accent6>
        <a:srgbClr val="D2AD86"/>
      </a:accent6>
      <a:hlink>
        <a:srgbClr val="0070C0"/>
      </a:hlink>
      <a:folHlink>
        <a:srgbClr val="0070C0"/>
      </a:folHlink>
    </a:clrScheme>
    <a:fontScheme name="2_Modèle par défaut">
      <a:majorFont>
        <a:latin typeface="TradeGothic Bold"/>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chor="ctr" anchorCtr="0">
        <a:noAutofit/>
      </a:bodyPr>
      <a:lstStyle>
        <a:defPPr algn="r">
          <a:lnSpc>
            <a:spcPct val="120000"/>
          </a:lnSpc>
          <a:defRPr sz="4800" dirty="0" err="1" smtClean="0">
            <a:solidFill>
              <a:srgbClr val="FFFFFF"/>
            </a:solidFill>
          </a:defRPr>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tent">
  <a:themeElements>
    <a:clrScheme name="Template Ppt 2016">
      <a:dk1>
        <a:srgbClr val="000000"/>
      </a:dk1>
      <a:lt1>
        <a:srgbClr val="FFFFFF"/>
      </a:lt1>
      <a:dk2>
        <a:srgbClr val="000000"/>
      </a:dk2>
      <a:lt2>
        <a:srgbClr val="808080"/>
      </a:lt2>
      <a:accent1>
        <a:srgbClr val="A50021"/>
      </a:accent1>
      <a:accent2>
        <a:srgbClr val="636463"/>
      </a:accent2>
      <a:accent3>
        <a:srgbClr val="676F91"/>
      </a:accent3>
      <a:accent4>
        <a:srgbClr val="A3AD90"/>
      </a:accent4>
      <a:accent5>
        <a:srgbClr val="769091"/>
      </a:accent5>
      <a:accent6>
        <a:srgbClr val="D2AD86"/>
      </a:accent6>
      <a:hlink>
        <a:srgbClr val="0070C0"/>
      </a:hlink>
      <a:folHlink>
        <a:srgbClr val="0070C0"/>
      </a:folHlink>
    </a:clrScheme>
    <a:fontScheme name="Template Ppt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a:defRPr kern="0" dirty="0" smtClean="0"/>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ntent (White Background)">
  <a:themeElements>
    <a:clrScheme name="Template Ppt 2016">
      <a:dk1>
        <a:srgbClr val="000000"/>
      </a:dk1>
      <a:lt1>
        <a:srgbClr val="FFFFFF"/>
      </a:lt1>
      <a:dk2>
        <a:srgbClr val="000000"/>
      </a:dk2>
      <a:lt2>
        <a:srgbClr val="808080"/>
      </a:lt2>
      <a:accent1>
        <a:srgbClr val="A50021"/>
      </a:accent1>
      <a:accent2>
        <a:srgbClr val="636463"/>
      </a:accent2>
      <a:accent3>
        <a:srgbClr val="676F91"/>
      </a:accent3>
      <a:accent4>
        <a:srgbClr val="A3AD90"/>
      </a:accent4>
      <a:accent5>
        <a:srgbClr val="769091"/>
      </a:accent5>
      <a:accent6>
        <a:srgbClr val="D2AD86"/>
      </a:accent6>
      <a:hlink>
        <a:srgbClr val="0070C0"/>
      </a:hlink>
      <a:folHlink>
        <a:srgbClr val="0070C0"/>
      </a:folHlink>
    </a:clrScheme>
    <a:fontScheme name="Template Ppt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a:defRPr kern="0" dirty="0" smtClean="0"/>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xamples">
  <a:themeElements>
    <a:clrScheme name="Template Ppt 2016">
      <a:dk1>
        <a:srgbClr val="000000"/>
      </a:dk1>
      <a:lt1>
        <a:srgbClr val="FFFFFF"/>
      </a:lt1>
      <a:dk2>
        <a:srgbClr val="000000"/>
      </a:dk2>
      <a:lt2>
        <a:srgbClr val="808080"/>
      </a:lt2>
      <a:accent1>
        <a:srgbClr val="A50021"/>
      </a:accent1>
      <a:accent2>
        <a:srgbClr val="636463"/>
      </a:accent2>
      <a:accent3>
        <a:srgbClr val="676F91"/>
      </a:accent3>
      <a:accent4>
        <a:srgbClr val="A3AD90"/>
      </a:accent4>
      <a:accent5>
        <a:srgbClr val="769091"/>
      </a:accent5>
      <a:accent6>
        <a:srgbClr val="D2AD86"/>
      </a:accent6>
      <a:hlink>
        <a:srgbClr val="0070C0"/>
      </a:hlink>
      <a:folHlink>
        <a:srgbClr val="0070C0"/>
      </a:folHlink>
    </a:clrScheme>
    <a:fontScheme name="Template Ppt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25654</TotalTime>
  <Words>1416</Words>
  <Application>Microsoft Office PowerPoint</Application>
  <PresentationFormat>On-screen Show (4:3)</PresentationFormat>
  <Paragraphs>120</Paragraphs>
  <Slides>21</Slides>
  <Notes>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21</vt:i4>
      </vt:variant>
    </vt:vector>
  </HeadingPairs>
  <TitlesOfParts>
    <vt:vector size="32" baseType="lpstr">
      <vt:lpstr>Arial</vt:lpstr>
      <vt:lpstr>Arial Black</vt:lpstr>
      <vt:lpstr>Arial Narrow</vt:lpstr>
      <vt:lpstr>Calibri</vt:lpstr>
      <vt:lpstr>TradeGothic</vt:lpstr>
      <vt:lpstr>Wingdings</vt:lpstr>
      <vt:lpstr>Agenda &amp; Chapters</vt:lpstr>
      <vt:lpstr>Title and Thank you slides</vt:lpstr>
      <vt:lpstr>Content</vt:lpstr>
      <vt:lpstr>Content (White Background)</vt:lpstr>
      <vt:lpstr>Examples</vt:lpstr>
      <vt:lpstr>Dr Mária Szabó </vt:lpstr>
      <vt:lpstr>PowerPoint Presentation</vt:lpstr>
      <vt:lpstr>PowerPoint Presentation</vt:lpstr>
      <vt:lpstr>Support provided by the OIE</vt:lpstr>
      <vt:lpstr>Support Provided by the OIE</vt:lpstr>
      <vt:lpstr>Support Provided by the OIE</vt:lpstr>
      <vt:lpstr>Information to OIE Member Countries</vt:lpstr>
      <vt:lpstr>Outreach Forum Countries</vt:lpstr>
      <vt:lpstr>PowerPoint Presentation</vt:lpstr>
      <vt:lpstr>Promotion of VICH Forum activities</vt:lpstr>
      <vt:lpstr>Promotion of VOF activities</vt:lpstr>
      <vt:lpstr>Not just Promotion of VOF activities</vt:lpstr>
      <vt:lpstr>PowerPoint Presentation</vt:lpstr>
      <vt:lpstr>Meetings with the OIE involvement, which might also be of interest to the VICH (1)        </vt:lpstr>
      <vt:lpstr>Meetings with the OIE involvement, which might also be of interest to the VICH (2) </vt:lpstr>
      <vt:lpstr>Meetings with the OIE involvement, which might also be of interest to the VICH (3)</vt:lpstr>
      <vt:lpstr>Meetings with the OIE involvement, which might also be of interest to the VICH(4)</vt:lpstr>
      <vt:lpstr>Update on Publications :  OIE Annual Report on the use of antimicrobial agents in animals </vt:lpstr>
      <vt:lpstr>Update on Publications: OIE Strategy on AMR and Prudent Use of Antimicrobials </vt:lpstr>
      <vt:lpstr>Update on Publication OIE Strategy on AMR and Prudent Use of Antimicrobials   </vt:lpstr>
      <vt:lpstr>PowerPoint Presentation</vt:lpstr>
    </vt:vector>
  </TitlesOfParts>
  <Company>oie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gm</dc:creator>
  <cp:lastModifiedBy>Herve Marion</cp:lastModifiedBy>
  <cp:revision>995</cp:revision>
  <cp:lastPrinted>2017-02-15T10:28:17Z</cp:lastPrinted>
  <dcterms:created xsi:type="dcterms:W3CDTF">2007-10-12T14:09:45Z</dcterms:created>
  <dcterms:modified xsi:type="dcterms:W3CDTF">2017-03-26T11:16:35Z</dcterms:modified>
</cp:coreProperties>
</file>